
<file path=[Content_Types].xml><?xml version="1.0" encoding="utf-8"?>
<Types xmlns="http://schemas.openxmlformats.org/package/2006/content-types">
  <Default Extension="emf" ContentType="image/x-emf"/>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6" r:id="rId2"/>
  </p:sldMasterIdLst>
  <p:notesMasterIdLst>
    <p:notesMasterId r:id="rId30"/>
  </p:notesMasterIdLst>
  <p:sldIdLst>
    <p:sldId id="260" r:id="rId3"/>
    <p:sldId id="265" r:id="rId4"/>
    <p:sldId id="261" r:id="rId5"/>
    <p:sldId id="262" r:id="rId6"/>
    <p:sldId id="267" r:id="rId7"/>
    <p:sldId id="266" r:id="rId8"/>
    <p:sldId id="656" r:id="rId9"/>
    <p:sldId id="264" r:id="rId10"/>
    <p:sldId id="661" r:id="rId11"/>
    <p:sldId id="648" r:id="rId12"/>
    <p:sldId id="650" r:id="rId13"/>
    <p:sldId id="649" r:id="rId14"/>
    <p:sldId id="659" r:id="rId15"/>
    <p:sldId id="655" r:id="rId16"/>
    <p:sldId id="652" r:id="rId17"/>
    <p:sldId id="654" r:id="rId18"/>
    <p:sldId id="660" r:id="rId19"/>
    <p:sldId id="616" r:id="rId20"/>
    <p:sldId id="617" r:id="rId21"/>
    <p:sldId id="618" r:id="rId22"/>
    <p:sldId id="619" r:id="rId23"/>
    <p:sldId id="622" r:id="rId24"/>
    <p:sldId id="643" r:id="rId25"/>
    <p:sldId id="624" r:id="rId26"/>
    <p:sldId id="662" r:id="rId27"/>
    <p:sldId id="263" r:id="rId28"/>
    <p:sldId id="658"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4AAD"/>
    <a:srgbClr val="F0F0F0"/>
    <a:srgbClr val="CA3B57"/>
    <a:srgbClr val="FFC048"/>
    <a:srgbClr val="16A085"/>
    <a:srgbClr val="33D9B2"/>
    <a:srgbClr val="51B2FC"/>
    <a:srgbClr val="0F5F4F"/>
    <a:srgbClr val="FAF9F0"/>
    <a:srgbClr val="A8886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520" autoAdjust="0"/>
    <p:restoredTop sz="94660"/>
  </p:normalViewPr>
  <p:slideViewPr>
    <p:cSldViewPr snapToGrid="0">
      <p:cViewPr varScale="1">
        <p:scale>
          <a:sx n="74" d="100"/>
          <a:sy n="74" d="100"/>
        </p:scale>
        <p:origin x="101" y="187"/>
      </p:cViewPr>
      <p:guideLst/>
    </p:cSldViewPr>
  </p:slideViewPr>
  <p:notesTextViewPr>
    <p:cViewPr>
      <p:scale>
        <a:sx n="3" d="2"/>
        <a:sy n="3" d="2"/>
      </p:scale>
      <p:origin x="0" y="0"/>
    </p:cViewPr>
  </p:notesTextViewPr>
  <p:sorterViewPr>
    <p:cViewPr>
      <p:scale>
        <a:sx n="80" d="100"/>
        <a:sy n="80" d="100"/>
      </p:scale>
      <p:origin x="0" y="-228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A07B21-85FF-4030-9B64-36A7DBA06406}" type="datetimeFigureOut">
              <a:rPr lang="en-US" smtClean="0"/>
              <a:t>11/29/2024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87A639-66C4-455E-9654-5D056928AF55}" type="slidenum">
              <a:rPr lang="en-US" smtClean="0"/>
              <a:t>‹#›</a:t>
            </a:fld>
            <a:endParaRPr lang="en-US"/>
          </a:p>
        </p:txBody>
      </p:sp>
    </p:spTree>
    <p:extLst>
      <p:ext uri="{BB962C8B-B14F-4D97-AF65-F5344CB8AC3E}">
        <p14:creationId xmlns:p14="http://schemas.microsoft.com/office/powerpoint/2010/main" val="1212959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206896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489100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477146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6B1FD-E690-77E3-F6B2-DABFFC5F3DA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DF92711-F143-1F42-FB94-BCE87B9F767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7DF0830-8AFB-5CCF-CD2A-B27EFFA41953}"/>
              </a:ext>
            </a:extLst>
          </p:cNvPr>
          <p:cNvSpPr>
            <a:spLocks noGrp="1"/>
          </p:cNvSpPr>
          <p:nvPr>
            <p:ph type="dt" sz="half" idx="10"/>
          </p:nvPr>
        </p:nvSpPr>
        <p:spPr/>
        <p:txBody>
          <a:bodyPr/>
          <a:lstStyle/>
          <a:p>
            <a:fld id="{197841C3-522E-4A3A-A6CA-CD68B9D5D7FD}" type="datetimeFigureOut">
              <a:rPr lang="en-US" smtClean="0"/>
              <a:t>11/29/2024</a:t>
            </a:fld>
            <a:endParaRPr lang="en-US"/>
          </a:p>
        </p:txBody>
      </p:sp>
      <p:sp>
        <p:nvSpPr>
          <p:cNvPr id="5" name="Footer Placeholder 4">
            <a:extLst>
              <a:ext uri="{FF2B5EF4-FFF2-40B4-BE49-F238E27FC236}">
                <a16:creationId xmlns:a16="http://schemas.microsoft.com/office/drawing/2014/main" id="{F3F28914-9578-A14F-8D73-212CF1DBBD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194073-75E0-EBBC-1157-5CBE8C8664AE}"/>
              </a:ext>
            </a:extLst>
          </p:cNvPr>
          <p:cNvSpPr>
            <a:spLocks noGrp="1"/>
          </p:cNvSpPr>
          <p:nvPr>
            <p:ph type="sldNum" sz="quarter" idx="12"/>
          </p:nvPr>
        </p:nvSpPr>
        <p:spPr/>
        <p:txBody>
          <a:bodyPr/>
          <a:lstStyle/>
          <a:p>
            <a:fld id="{129757B9-93CD-4D87-91D4-468566BD4668}" type="slidenum">
              <a:rPr lang="en-US" smtClean="0"/>
              <a:t>‹#›</a:t>
            </a:fld>
            <a:endParaRPr lang="en-US"/>
          </a:p>
        </p:txBody>
      </p:sp>
    </p:spTree>
    <p:extLst>
      <p:ext uri="{BB962C8B-B14F-4D97-AF65-F5344CB8AC3E}">
        <p14:creationId xmlns:p14="http://schemas.microsoft.com/office/powerpoint/2010/main" val="25368090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1BB67-34AA-1E83-A54D-9C48931B42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C5C1057-1929-2D71-AC06-7B31593B031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8D5A46-FAD4-D177-244C-F2BB518A92E9}"/>
              </a:ext>
            </a:extLst>
          </p:cNvPr>
          <p:cNvSpPr>
            <a:spLocks noGrp="1"/>
          </p:cNvSpPr>
          <p:nvPr>
            <p:ph type="dt" sz="half" idx="10"/>
          </p:nvPr>
        </p:nvSpPr>
        <p:spPr/>
        <p:txBody>
          <a:bodyPr/>
          <a:lstStyle/>
          <a:p>
            <a:fld id="{197841C3-522E-4A3A-A6CA-CD68B9D5D7FD}" type="datetimeFigureOut">
              <a:rPr lang="en-US" smtClean="0"/>
              <a:t>11/29/2024</a:t>
            </a:fld>
            <a:endParaRPr lang="en-US"/>
          </a:p>
        </p:txBody>
      </p:sp>
      <p:sp>
        <p:nvSpPr>
          <p:cNvPr id="5" name="Footer Placeholder 4">
            <a:extLst>
              <a:ext uri="{FF2B5EF4-FFF2-40B4-BE49-F238E27FC236}">
                <a16:creationId xmlns:a16="http://schemas.microsoft.com/office/drawing/2014/main" id="{5B268D3A-AB26-D7F4-109E-40404CA3F1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1B15C0-5F1A-E468-E18F-2FF91BF00381}"/>
              </a:ext>
            </a:extLst>
          </p:cNvPr>
          <p:cNvSpPr>
            <a:spLocks noGrp="1"/>
          </p:cNvSpPr>
          <p:nvPr>
            <p:ph type="sldNum" sz="quarter" idx="12"/>
          </p:nvPr>
        </p:nvSpPr>
        <p:spPr/>
        <p:txBody>
          <a:bodyPr/>
          <a:lstStyle/>
          <a:p>
            <a:fld id="{129757B9-93CD-4D87-91D4-468566BD4668}" type="slidenum">
              <a:rPr lang="en-US" smtClean="0"/>
              <a:t>‹#›</a:t>
            </a:fld>
            <a:endParaRPr lang="en-US"/>
          </a:p>
        </p:txBody>
      </p:sp>
    </p:spTree>
    <p:extLst>
      <p:ext uri="{BB962C8B-B14F-4D97-AF65-F5344CB8AC3E}">
        <p14:creationId xmlns:p14="http://schemas.microsoft.com/office/powerpoint/2010/main" val="9030789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EF645-740C-B5E9-0B32-C3448A0217E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796A757-8831-BA0D-4F74-223348E843E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A37C5E5-0D35-EA9B-5CCC-E8CB1A9B1CD8}"/>
              </a:ext>
            </a:extLst>
          </p:cNvPr>
          <p:cNvSpPr>
            <a:spLocks noGrp="1"/>
          </p:cNvSpPr>
          <p:nvPr>
            <p:ph type="dt" sz="half" idx="10"/>
          </p:nvPr>
        </p:nvSpPr>
        <p:spPr/>
        <p:txBody>
          <a:bodyPr/>
          <a:lstStyle/>
          <a:p>
            <a:fld id="{197841C3-522E-4A3A-A6CA-CD68B9D5D7FD}" type="datetimeFigureOut">
              <a:rPr lang="en-US" smtClean="0"/>
              <a:t>11/29/2024</a:t>
            </a:fld>
            <a:endParaRPr lang="en-US"/>
          </a:p>
        </p:txBody>
      </p:sp>
      <p:sp>
        <p:nvSpPr>
          <p:cNvPr id="5" name="Footer Placeholder 4">
            <a:extLst>
              <a:ext uri="{FF2B5EF4-FFF2-40B4-BE49-F238E27FC236}">
                <a16:creationId xmlns:a16="http://schemas.microsoft.com/office/drawing/2014/main" id="{BB52F753-320F-8E26-D3C0-0451E04909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DEF368-7DBE-5526-60B3-797A7C4B1DF6}"/>
              </a:ext>
            </a:extLst>
          </p:cNvPr>
          <p:cNvSpPr>
            <a:spLocks noGrp="1"/>
          </p:cNvSpPr>
          <p:nvPr>
            <p:ph type="sldNum" sz="quarter" idx="12"/>
          </p:nvPr>
        </p:nvSpPr>
        <p:spPr/>
        <p:txBody>
          <a:bodyPr/>
          <a:lstStyle/>
          <a:p>
            <a:fld id="{129757B9-93CD-4D87-91D4-468566BD4668}" type="slidenum">
              <a:rPr lang="en-US" smtClean="0"/>
              <a:t>‹#›</a:t>
            </a:fld>
            <a:endParaRPr lang="en-US"/>
          </a:p>
        </p:txBody>
      </p:sp>
    </p:spTree>
    <p:extLst>
      <p:ext uri="{BB962C8B-B14F-4D97-AF65-F5344CB8AC3E}">
        <p14:creationId xmlns:p14="http://schemas.microsoft.com/office/powerpoint/2010/main" val="20840836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99F35-AFC4-8A8A-7875-C201ADB600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FAAB57-54DB-A492-282B-51208C4E5AD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5D51F97-D74E-83E2-4AE5-321E01D3A28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E76E871-02E4-0603-D117-AE1AA8A67C7D}"/>
              </a:ext>
            </a:extLst>
          </p:cNvPr>
          <p:cNvSpPr>
            <a:spLocks noGrp="1"/>
          </p:cNvSpPr>
          <p:nvPr>
            <p:ph type="dt" sz="half" idx="10"/>
          </p:nvPr>
        </p:nvSpPr>
        <p:spPr/>
        <p:txBody>
          <a:bodyPr/>
          <a:lstStyle/>
          <a:p>
            <a:fld id="{197841C3-522E-4A3A-A6CA-CD68B9D5D7FD}" type="datetimeFigureOut">
              <a:rPr lang="en-US" smtClean="0"/>
              <a:t>11/29/2024</a:t>
            </a:fld>
            <a:endParaRPr lang="en-US"/>
          </a:p>
        </p:txBody>
      </p:sp>
      <p:sp>
        <p:nvSpPr>
          <p:cNvPr id="6" name="Footer Placeholder 5">
            <a:extLst>
              <a:ext uri="{FF2B5EF4-FFF2-40B4-BE49-F238E27FC236}">
                <a16:creationId xmlns:a16="http://schemas.microsoft.com/office/drawing/2014/main" id="{57813D93-E9DC-5D71-C462-FF47DAA1D0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162E39-D634-D0F8-A3A0-BA8619598D16}"/>
              </a:ext>
            </a:extLst>
          </p:cNvPr>
          <p:cNvSpPr>
            <a:spLocks noGrp="1"/>
          </p:cNvSpPr>
          <p:nvPr>
            <p:ph type="sldNum" sz="quarter" idx="12"/>
          </p:nvPr>
        </p:nvSpPr>
        <p:spPr/>
        <p:txBody>
          <a:bodyPr/>
          <a:lstStyle/>
          <a:p>
            <a:fld id="{129757B9-93CD-4D87-91D4-468566BD4668}" type="slidenum">
              <a:rPr lang="en-US" smtClean="0"/>
              <a:t>‹#›</a:t>
            </a:fld>
            <a:endParaRPr lang="en-US"/>
          </a:p>
        </p:txBody>
      </p:sp>
    </p:spTree>
    <p:extLst>
      <p:ext uri="{BB962C8B-B14F-4D97-AF65-F5344CB8AC3E}">
        <p14:creationId xmlns:p14="http://schemas.microsoft.com/office/powerpoint/2010/main" val="37402890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C7579-8DFF-6AA0-348E-831368D3ADA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02DFCAE-A2D4-2C9F-6D96-79EB939B76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F3A6EA3-E8FB-80F9-8393-C752F4B4D51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55B42CE-2F86-6E43-A8A2-53EC0C2DFC9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FC4202F-1CFF-A88F-3386-4B96617416A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6AA6265-584B-2E66-C7B6-D81DB337C589}"/>
              </a:ext>
            </a:extLst>
          </p:cNvPr>
          <p:cNvSpPr>
            <a:spLocks noGrp="1"/>
          </p:cNvSpPr>
          <p:nvPr>
            <p:ph type="dt" sz="half" idx="10"/>
          </p:nvPr>
        </p:nvSpPr>
        <p:spPr/>
        <p:txBody>
          <a:bodyPr/>
          <a:lstStyle/>
          <a:p>
            <a:fld id="{197841C3-522E-4A3A-A6CA-CD68B9D5D7FD}" type="datetimeFigureOut">
              <a:rPr lang="en-US" smtClean="0"/>
              <a:t>11/29/2024</a:t>
            </a:fld>
            <a:endParaRPr lang="en-US"/>
          </a:p>
        </p:txBody>
      </p:sp>
      <p:sp>
        <p:nvSpPr>
          <p:cNvPr id="8" name="Footer Placeholder 7">
            <a:extLst>
              <a:ext uri="{FF2B5EF4-FFF2-40B4-BE49-F238E27FC236}">
                <a16:creationId xmlns:a16="http://schemas.microsoft.com/office/drawing/2014/main" id="{8F7DD5F2-B851-E3BC-F8AF-D9E277CAA55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F0B9E33-9152-6727-EA2B-78942AF699DA}"/>
              </a:ext>
            </a:extLst>
          </p:cNvPr>
          <p:cNvSpPr>
            <a:spLocks noGrp="1"/>
          </p:cNvSpPr>
          <p:nvPr>
            <p:ph type="sldNum" sz="quarter" idx="12"/>
          </p:nvPr>
        </p:nvSpPr>
        <p:spPr/>
        <p:txBody>
          <a:bodyPr/>
          <a:lstStyle/>
          <a:p>
            <a:fld id="{129757B9-93CD-4D87-91D4-468566BD4668}" type="slidenum">
              <a:rPr lang="en-US" smtClean="0"/>
              <a:t>‹#›</a:t>
            </a:fld>
            <a:endParaRPr lang="en-US"/>
          </a:p>
        </p:txBody>
      </p:sp>
    </p:spTree>
    <p:extLst>
      <p:ext uri="{BB962C8B-B14F-4D97-AF65-F5344CB8AC3E}">
        <p14:creationId xmlns:p14="http://schemas.microsoft.com/office/powerpoint/2010/main" val="5714561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1FB29-5D37-F593-D323-80C822D3F4D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36626B1-9DEC-A314-9454-62DFC83E6D3A}"/>
              </a:ext>
            </a:extLst>
          </p:cNvPr>
          <p:cNvSpPr>
            <a:spLocks noGrp="1"/>
          </p:cNvSpPr>
          <p:nvPr>
            <p:ph type="dt" sz="half" idx="10"/>
          </p:nvPr>
        </p:nvSpPr>
        <p:spPr/>
        <p:txBody>
          <a:bodyPr/>
          <a:lstStyle/>
          <a:p>
            <a:fld id="{197841C3-522E-4A3A-A6CA-CD68B9D5D7FD}" type="datetimeFigureOut">
              <a:rPr lang="en-US" smtClean="0"/>
              <a:t>11/29/2024</a:t>
            </a:fld>
            <a:endParaRPr lang="en-US"/>
          </a:p>
        </p:txBody>
      </p:sp>
      <p:sp>
        <p:nvSpPr>
          <p:cNvPr id="4" name="Footer Placeholder 3">
            <a:extLst>
              <a:ext uri="{FF2B5EF4-FFF2-40B4-BE49-F238E27FC236}">
                <a16:creationId xmlns:a16="http://schemas.microsoft.com/office/drawing/2014/main" id="{84CE658B-0821-6A7F-3900-3EA84CE63DF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34BC572-D3C8-0260-AA15-AB74C49DE361}"/>
              </a:ext>
            </a:extLst>
          </p:cNvPr>
          <p:cNvSpPr>
            <a:spLocks noGrp="1"/>
          </p:cNvSpPr>
          <p:nvPr>
            <p:ph type="sldNum" sz="quarter" idx="12"/>
          </p:nvPr>
        </p:nvSpPr>
        <p:spPr/>
        <p:txBody>
          <a:bodyPr/>
          <a:lstStyle/>
          <a:p>
            <a:fld id="{129757B9-93CD-4D87-91D4-468566BD4668}" type="slidenum">
              <a:rPr lang="en-US" smtClean="0"/>
              <a:t>‹#›</a:t>
            </a:fld>
            <a:endParaRPr lang="en-US"/>
          </a:p>
        </p:txBody>
      </p:sp>
    </p:spTree>
    <p:extLst>
      <p:ext uri="{BB962C8B-B14F-4D97-AF65-F5344CB8AC3E}">
        <p14:creationId xmlns:p14="http://schemas.microsoft.com/office/powerpoint/2010/main" val="6537937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D7865C-3125-648C-7447-C264369FE3D8}"/>
              </a:ext>
            </a:extLst>
          </p:cNvPr>
          <p:cNvSpPr>
            <a:spLocks noGrp="1"/>
          </p:cNvSpPr>
          <p:nvPr>
            <p:ph type="dt" sz="half" idx="10"/>
          </p:nvPr>
        </p:nvSpPr>
        <p:spPr/>
        <p:txBody>
          <a:bodyPr/>
          <a:lstStyle/>
          <a:p>
            <a:fld id="{197841C3-522E-4A3A-A6CA-CD68B9D5D7FD}" type="datetimeFigureOut">
              <a:rPr lang="en-US" smtClean="0"/>
              <a:t>11/29/2024</a:t>
            </a:fld>
            <a:endParaRPr lang="en-US"/>
          </a:p>
        </p:txBody>
      </p:sp>
      <p:sp>
        <p:nvSpPr>
          <p:cNvPr id="3" name="Footer Placeholder 2">
            <a:extLst>
              <a:ext uri="{FF2B5EF4-FFF2-40B4-BE49-F238E27FC236}">
                <a16:creationId xmlns:a16="http://schemas.microsoft.com/office/drawing/2014/main" id="{FA141526-00C1-3CA7-3DB8-39B19D7E8DD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DC3CF45-0087-2874-D85A-6954A9E56E09}"/>
              </a:ext>
            </a:extLst>
          </p:cNvPr>
          <p:cNvSpPr>
            <a:spLocks noGrp="1"/>
          </p:cNvSpPr>
          <p:nvPr>
            <p:ph type="sldNum" sz="quarter" idx="12"/>
          </p:nvPr>
        </p:nvSpPr>
        <p:spPr/>
        <p:txBody>
          <a:bodyPr/>
          <a:lstStyle/>
          <a:p>
            <a:fld id="{129757B9-93CD-4D87-91D4-468566BD4668}" type="slidenum">
              <a:rPr lang="en-US" smtClean="0"/>
              <a:t>‹#›</a:t>
            </a:fld>
            <a:endParaRPr lang="en-US"/>
          </a:p>
        </p:txBody>
      </p:sp>
    </p:spTree>
    <p:extLst>
      <p:ext uri="{BB962C8B-B14F-4D97-AF65-F5344CB8AC3E}">
        <p14:creationId xmlns:p14="http://schemas.microsoft.com/office/powerpoint/2010/main" val="40316656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DDC90-DDDD-1C9E-D714-BFA0A4DE26D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53400C3-AA26-8963-1538-045237F3F12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52D1E3C-69B0-79A5-F750-5F05249593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D67039-213F-A46C-1C74-6DD1CFBF4D6C}"/>
              </a:ext>
            </a:extLst>
          </p:cNvPr>
          <p:cNvSpPr>
            <a:spLocks noGrp="1"/>
          </p:cNvSpPr>
          <p:nvPr>
            <p:ph type="dt" sz="half" idx="10"/>
          </p:nvPr>
        </p:nvSpPr>
        <p:spPr/>
        <p:txBody>
          <a:bodyPr/>
          <a:lstStyle/>
          <a:p>
            <a:fld id="{197841C3-522E-4A3A-A6CA-CD68B9D5D7FD}" type="datetimeFigureOut">
              <a:rPr lang="en-US" smtClean="0"/>
              <a:t>11/29/2024</a:t>
            </a:fld>
            <a:endParaRPr lang="en-US"/>
          </a:p>
        </p:txBody>
      </p:sp>
      <p:sp>
        <p:nvSpPr>
          <p:cNvPr id="6" name="Footer Placeholder 5">
            <a:extLst>
              <a:ext uri="{FF2B5EF4-FFF2-40B4-BE49-F238E27FC236}">
                <a16:creationId xmlns:a16="http://schemas.microsoft.com/office/drawing/2014/main" id="{CFFBA2A9-CC29-E30B-ABA9-FBBAF197ED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E363BD-8372-CBF5-E206-34857979A53B}"/>
              </a:ext>
            </a:extLst>
          </p:cNvPr>
          <p:cNvSpPr>
            <a:spLocks noGrp="1"/>
          </p:cNvSpPr>
          <p:nvPr>
            <p:ph type="sldNum" sz="quarter" idx="12"/>
          </p:nvPr>
        </p:nvSpPr>
        <p:spPr/>
        <p:txBody>
          <a:bodyPr/>
          <a:lstStyle/>
          <a:p>
            <a:fld id="{129757B9-93CD-4D87-91D4-468566BD4668}" type="slidenum">
              <a:rPr lang="en-US" smtClean="0"/>
              <a:t>‹#›</a:t>
            </a:fld>
            <a:endParaRPr lang="en-US"/>
          </a:p>
        </p:txBody>
      </p:sp>
    </p:spTree>
    <p:extLst>
      <p:ext uri="{BB962C8B-B14F-4D97-AF65-F5344CB8AC3E}">
        <p14:creationId xmlns:p14="http://schemas.microsoft.com/office/powerpoint/2010/main" val="24711709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003161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3094C-D6BB-D1EB-FCFA-F459D6F4BC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74A8E84-F63E-BF23-2D42-9BE7DA45A9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B8B2A95-4E30-0229-13F5-7A6FF556F0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3B04CB-946E-3372-4E16-5A136A07A427}"/>
              </a:ext>
            </a:extLst>
          </p:cNvPr>
          <p:cNvSpPr>
            <a:spLocks noGrp="1"/>
          </p:cNvSpPr>
          <p:nvPr>
            <p:ph type="dt" sz="half" idx="10"/>
          </p:nvPr>
        </p:nvSpPr>
        <p:spPr/>
        <p:txBody>
          <a:bodyPr/>
          <a:lstStyle/>
          <a:p>
            <a:fld id="{197841C3-522E-4A3A-A6CA-CD68B9D5D7FD}" type="datetimeFigureOut">
              <a:rPr lang="en-US" smtClean="0"/>
              <a:t>11/29/2024</a:t>
            </a:fld>
            <a:endParaRPr lang="en-US"/>
          </a:p>
        </p:txBody>
      </p:sp>
      <p:sp>
        <p:nvSpPr>
          <p:cNvPr id="6" name="Footer Placeholder 5">
            <a:extLst>
              <a:ext uri="{FF2B5EF4-FFF2-40B4-BE49-F238E27FC236}">
                <a16:creationId xmlns:a16="http://schemas.microsoft.com/office/drawing/2014/main" id="{8BFB0C0A-38D4-2EB9-451D-E99BCBBFF0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767B85-2877-BB10-2B91-9F68876C4925}"/>
              </a:ext>
            </a:extLst>
          </p:cNvPr>
          <p:cNvSpPr>
            <a:spLocks noGrp="1"/>
          </p:cNvSpPr>
          <p:nvPr>
            <p:ph type="sldNum" sz="quarter" idx="12"/>
          </p:nvPr>
        </p:nvSpPr>
        <p:spPr/>
        <p:txBody>
          <a:bodyPr/>
          <a:lstStyle/>
          <a:p>
            <a:fld id="{129757B9-93CD-4D87-91D4-468566BD4668}" type="slidenum">
              <a:rPr lang="en-US" smtClean="0"/>
              <a:t>‹#›</a:t>
            </a:fld>
            <a:endParaRPr lang="en-US"/>
          </a:p>
        </p:txBody>
      </p:sp>
    </p:spTree>
    <p:extLst>
      <p:ext uri="{BB962C8B-B14F-4D97-AF65-F5344CB8AC3E}">
        <p14:creationId xmlns:p14="http://schemas.microsoft.com/office/powerpoint/2010/main" val="24472123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23C88-0ECA-82CB-F9A2-F377D4C2498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DDF263A-DB3C-B7F2-0D43-CE793F7C391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9998F7-E509-18C7-4664-8A61F37B45AF}"/>
              </a:ext>
            </a:extLst>
          </p:cNvPr>
          <p:cNvSpPr>
            <a:spLocks noGrp="1"/>
          </p:cNvSpPr>
          <p:nvPr>
            <p:ph type="dt" sz="half" idx="10"/>
          </p:nvPr>
        </p:nvSpPr>
        <p:spPr/>
        <p:txBody>
          <a:bodyPr/>
          <a:lstStyle/>
          <a:p>
            <a:fld id="{197841C3-522E-4A3A-A6CA-CD68B9D5D7FD}" type="datetimeFigureOut">
              <a:rPr lang="en-US" smtClean="0"/>
              <a:t>11/29/2024</a:t>
            </a:fld>
            <a:endParaRPr lang="en-US"/>
          </a:p>
        </p:txBody>
      </p:sp>
      <p:sp>
        <p:nvSpPr>
          <p:cNvPr id="5" name="Footer Placeholder 4">
            <a:extLst>
              <a:ext uri="{FF2B5EF4-FFF2-40B4-BE49-F238E27FC236}">
                <a16:creationId xmlns:a16="http://schemas.microsoft.com/office/drawing/2014/main" id="{4F4A1D6B-4187-A849-FFC2-D5A0DA868D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CB356E-793B-192E-37AE-14D6FFB6A3A5}"/>
              </a:ext>
            </a:extLst>
          </p:cNvPr>
          <p:cNvSpPr>
            <a:spLocks noGrp="1"/>
          </p:cNvSpPr>
          <p:nvPr>
            <p:ph type="sldNum" sz="quarter" idx="12"/>
          </p:nvPr>
        </p:nvSpPr>
        <p:spPr/>
        <p:txBody>
          <a:bodyPr/>
          <a:lstStyle/>
          <a:p>
            <a:fld id="{129757B9-93CD-4D87-91D4-468566BD4668}" type="slidenum">
              <a:rPr lang="en-US" smtClean="0"/>
              <a:t>‹#›</a:t>
            </a:fld>
            <a:endParaRPr lang="en-US"/>
          </a:p>
        </p:txBody>
      </p:sp>
    </p:spTree>
    <p:extLst>
      <p:ext uri="{BB962C8B-B14F-4D97-AF65-F5344CB8AC3E}">
        <p14:creationId xmlns:p14="http://schemas.microsoft.com/office/powerpoint/2010/main" val="29375123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E1369AB-47D7-E3CD-27A7-A43038AC6A4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296D2AE-4436-08A3-DD44-240F3D4B47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52B94D-EBC2-4D04-EB1D-D50DC244E4B5}"/>
              </a:ext>
            </a:extLst>
          </p:cNvPr>
          <p:cNvSpPr>
            <a:spLocks noGrp="1"/>
          </p:cNvSpPr>
          <p:nvPr>
            <p:ph type="dt" sz="half" idx="10"/>
          </p:nvPr>
        </p:nvSpPr>
        <p:spPr/>
        <p:txBody>
          <a:bodyPr/>
          <a:lstStyle/>
          <a:p>
            <a:fld id="{197841C3-522E-4A3A-A6CA-CD68B9D5D7FD}" type="datetimeFigureOut">
              <a:rPr lang="en-US" smtClean="0"/>
              <a:t>11/29/2024</a:t>
            </a:fld>
            <a:endParaRPr lang="en-US"/>
          </a:p>
        </p:txBody>
      </p:sp>
      <p:sp>
        <p:nvSpPr>
          <p:cNvPr id="5" name="Footer Placeholder 4">
            <a:extLst>
              <a:ext uri="{FF2B5EF4-FFF2-40B4-BE49-F238E27FC236}">
                <a16:creationId xmlns:a16="http://schemas.microsoft.com/office/drawing/2014/main" id="{A7047970-2B66-8E2B-A87A-8C78A6F2D8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3E05E0-264D-C36C-BF2D-1157239455D2}"/>
              </a:ext>
            </a:extLst>
          </p:cNvPr>
          <p:cNvSpPr>
            <a:spLocks noGrp="1"/>
          </p:cNvSpPr>
          <p:nvPr>
            <p:ph type="sldNum" sz="quarter" idx="12"/>
          </p:nvPr>
        </p:nvSpPr>
        <p:spPr/>
        <p:txBody>
          <a:bodyPr/>
          <a:lstStyle/>
          <a:p>
            <a:fld id="{129757B9-93CD-4D87-91D4-468566BD4668}" type="slidenum">
              <a:rPr lang="en-US" smtClean="0"/>
              <a:t>‹#›</a:t>
            </a:fld>
            <a:endParaRPr lang="en-US"/>
          </a:p>
        </p:txBody>
      </p:sp>
    </p:spTree>
    <p:extLst>
      <p:ext uri="{BB962C8B-B14F-4D97-AF65-F5344CB8AC3E}">
        <p14:creationId xmlns:p14="http://schemas.microsoft.com/office/powerpoint/2010/main" val="39303021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585582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214128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157569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654575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68200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681365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016214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11/29/2024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83444868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F9DAEC-1FF5-94B3-AFF3-28AA0C8901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D802901-9EB4-94E4-2746-8018F8083C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BDC595-F5F0-1266-3B6A-BE4523F7843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7841C3-522E-4A3A-A6CA-CD68B9D5D7FD}" type="datetimeFigureOut">
              <a:rPr lang="en-US" smtClean="0"/>
              <a:t>11/29/2024</a:t>
            </a:fld>
            <a:endParaRPr lang="en-US"/>
          </a:p>
        </p:txBody>
      </p:sp>
      <p:sp>
        <p:nvSpPr>
          <p:cNvPr id="5" name="Footer Placeholder 4">
            <a:extLst>
              <a:ext uri="{FF2B5EF4-FFF2-40B4-BE49-F238E27FC236}">
                <a16:creationId xmlns:a16="http://schemas.microsoft.com/office/drawing/2014/main" id="{DF80F041-10B1-5DA1-1FD3-F580726FD8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5FAADB1-721E-D984-1A68-FD0B0E9E57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9757B9-93CD-4D87-91D4-468566BD4668}" type="slidenum">
              <a:rPr lang="en-US" smtClean="0"/>
              <a:t>‹#›</a:t>
            </a:fld>
            <a:endParaRPr lang="en-US"/>
          </a:p>
        </p:txBody>
      </p:sp>
    </p:spTree>
    <p:extLst>
      <p:ext uri="{BB962C8B-B14F-4D97-AF65-F5344CB8AC3E}">
        <p14:creationId xmlns:p14="http://schemas.microsoft.com/office/powerpoint/2010/main" val="113833618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8" Type="http://schemas.openxmlformats.org/officeDocument/2006/relationships/image" Target="../media/image5.gif"/><Relationship Id="rId3" Type="http://schemas.openxmlformats.org/officeDocument/2006/relationships/image" Target="../media/image10.gif"/><Relationship Id="rId7" Type="http://schemas.openxmlformats.org/officeDocument/2006/relationships/image" Target="../media/image4.gif"/><Relationship Id="rId12" Type="http://schemas.openxmlformats.org/officeDocument/2006/relationships/image" Target="../media/image9.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3.gif"/><Relationship Id="rId11" Type="http://schemas.openxmlformats.org/officeDocument/2006/relationships/image" Target="../media/image8.png"/><Relationship Id="rId5" Type="http://schemas.openxmlformats.org/officeDocument/2006/relationships/image" Target="../media/image12.gif"/><Relationship Id="rId10" Type="http://schemas.openxmlformats.org/officeDocument/2006/relationships/image" Target="../media/image7.svg"/><Relationship Id="rId4" Type="http://schemas.openxmlformats.org/officeDocument/2006/relationships/image" Target="../media/image11.gif"/><Relationship Id="rId9" Type="http://schemas.openxmlformats.org/officeDocument/2006/relationships/image" Target="../media/image6.png"/></Relationships>
</file>

<file path=ppt/slides/_rels/slide1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5.gif"/><Relationship Id="rId11" Type="http://schemas.openxmlformats.org/officeDocument/2006/relationships/image" Target="../media/image14.png"/><Relationship Id="rId5" Type="http://schemas.openxmlformats.org/officeDocument/2006/relationships/image" Target="../media/image4.gif"/><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s>
</file>

<file path=ppt/slides/_rels/slide1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3.gif"/><Relationship Id="rId7" Type="http://schemas.openxmlformats.org/officeDocument/2006/relationships/image" Target="../media/image7.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gif"/><Relationship Id="rId10" Type="http://schemas.openxmlformats.org/officeDocument/2006/relationships/image" Target="../media/image15.png"/><Relationship Id="rId4" Type="http://schemas.openxmlformats.org/officeDocument/2006/relationships/image" Target="../media/image4.gif"/><Relationship Id="rId9" Type="http://schemas.openxmlformats.org/officeDocument/2006/relationships/image" Target="../media/image9.svg"/></Relationships>
</file>

<file path=ppt/slides/_rels/slide1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3.gif"/><Relationship Id="rId7" Type="http://schemas.openxmlformats.org/officeDocument/2006/relationships/image" Target="../media/image7.svg"/><Relationship Id="rId12"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7.png"/><Relationship Id="rId5" Type="http://schemas.openxmlformats.org/officeDocument/2006/relationships/image" Target="../media/image5.gif"/><Relationship Id="rId10" Type="http://schemas.openxmlformats.org/officeDocument/2006/relationships/image" Target="../media/image16.png"/><Relationship Id="rId4" Type="http://schemas.openxmlformats.org/officeDocument/2006/relationships/image" Target="../media/image4.gif"/><Relationship Id="rId9" Type="http://schemas.openxmlformats.org/officeDocument/2006/relationships/image" Target="../media/image9.svg"/></Relationships>
</file>

<file path=ppt/slides/_rels/slide14.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gif"/><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10" Type="http://schemas.openxmlformats.org/officeDocument/2006/relationships/image" Target="../media/image18.emf"/><Relationship Id="rId4" Type="http://schemas.openxmlformats.org/officeDocument/2006/relationships/image" Target="../media/image5.gif"/><Relationship Id="rId9" Type="http://schemas.openxmlformats.org/officeDocument/2006/relationships/image" Target="../media/image17.emf"/></Relationships>
</file>

<file path=ppt/slides/_rels/slide15.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slideLayout" Target="../slideLayouts/slideLayout7.xml"/><Relationship Id="rId7" Type="http://schemas.openxmlformats.org/officeDocument/2006/relationships/image" Target="../media/image6.png"/><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image" Target="../media/image5.gif"/><Relationship Id="rId11" Type="http://schemas.openxmlformats.org/officeDocument/2006/relationships/image" Target="../media/image14.png"/><Relationship Id="rId5" Type="http://schemas.openxmlformats.org/officeDocument/2006/relationships/image" Target="../media/image4.gif"/><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s>
</file>

<file path=ppt/slides/_rels/slide16.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gif"/><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gif"/><Relationship Id="rId9" Type="http://schemas.openxmlformats.org/officeDocument/2006/relationships/image" Target="../media/image19.png"/></Relationships>
</file>

<file path=ppt/slides/_rels/slide17.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gif"/><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gif"/><Relationship Id="rId9" Type="http://schemas.openxmlformats.org/officeDocument/2006/relationships/image" Target="../media/image20.png"/></Relationships>
</file>

<file path=ppt/slides/_rels/slide18.xml.rels><?xml version="1.0" encoding="UTF-8" standalone="yes"?>
<Relationships xmlns="http://schemas.openxmlformats.org/package/2006/relationships"><Relationship Id="rId8" Type="http://schemas.openxmlformats.org/officeDocument/2006/relationships/image" Target="../media/image5.gif"/><Relationship Id="rId13" Type="http://schemas.openxmlformats.org/officeDocument/2006/relationships/image" Target="../media/image21.png"/><Relationship Id="rId3" Type="http://schemas.openxmlformats.org/officeDocument/2006/relationships/image" Target="../media/image10.gif"/><Relationship Id="rId7" Type="http://schemas.openxmlformats.org/officeDocument/2006/relationships/image" Target="../media/image4.gif"/><Relationship Id="rId12" Type="http://schemas.openxmlformats.org/officeDocument/2006/relationships/image" Target="../media/image9.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3.gif"/><Relationship Id="rId11" Type="http://schemas.openxmlformats.org/officeDocument/2006/relationships/image" Target="../media/image8.png"/><Relationship Id="rId5" Type="http://schemas.openxmlformats.org/officeDocument/2006/relationships/image" Target="../media/image12.gif"/><Relationship Id="rId10" Type="http://schemas.openxmlformats.org/officeDocument/2006/relationships/image" Target="../media/image7.svg"/><Relationship Id="rId4" Type="http://schemas.openxmlformats.org/officeDocument/2006/relationships/image" Target="../media/image11.gif"/><Relationship Id="rId9" Type="http://schemas.openxmlformats.org/officeDocument/2006/relationships/image" Target="../media/image6.png"/><Relationship Id="rId14" Type="http://schemas.openxmlformats.org/officeDocument/2006/relationships/image" Target="../media/image22.svg"/></Relationships>
</file>

<file path=ppt/slides/_rels/slide1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0.gif"/><Relationship Id="rId7" Type="http://schemas.openxmlformats.org/officeDocument/2006/relationships/image" Target="../media/image24.gif"/><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3.gif"/><Relationship Id="rId5" Type="http://schemas.openxmlformats.org/officeDocument/2006/relationships/image" Target="../media/image12.gif"/><Relationship Id="rId10" Type="http://schemas.openxmlformats.org/officeDocument/2006/relationships/image" Target="../media/image27.png"/><Relationship Id="rId4" Type="http://schemas.openxmlformats.org/officeDocument/2006/relationships/image" Target="../media/image11.gif"/><Relationship Id="rId9" Type="http://schemas.openxmlformats.org/officeDocument/2006/relationships/image" Target="../media/image26.sv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slide" Target="slide24.xml"/><Relationship Id="rId3" Type="http://schemas.openxmlformats.org/officeDocument/2006/relationships/image" Target="../media/image28.png"/><Relationship Id="rId7" Type="http://schemas.openxmlformats.org/officeDocument/2006/relationships/slide" Target="slide22.xml"/><Relationship Id="rId12" Type="http://schemas.openxmlformats.org/officeDocument/2006/relationships/image" Target="../media/image34.svg"/><Relationship Id="rId2" Type="http://schemas.openxmlformats.org/officeDocument/2006/relationships/slide" Target="slide26.xml"/><Relationship Id="rId1" Type="http://schemas.openxmlformats.org/officeDocument/2006/relationships/slideLayout" Target="../slideLayouts/slideLayout7.xml"/><Relationship Id="rId6" Type="http://schemas.openxmlformats.org/officeDocument/2006/relationships/image" Target="../media/image30.svg"/><Relationship Id="rId11" Type="http://schemas.openxmlformats.org/officeDocument/2006/relationships/image" Target="../media/image33.png"/><Relationship Id="rId5" Type="http://schemas.openxmlformats.org/officeDocument/2006/relationships/image" Target="../media/image29.png"/><Relationship Id="rId15" Type="http://schemas.openxmlformats.org/officeDocument/2006/relationships/image" Target="../media/image36.svg"/><Relationship Id="rId10" Type="http://schemas.openxmlformats.org/officeDocument/2006/relationships/slide" Target="slide23.xml"/><Relationship Id="rId4" Type="http://schemas.openxmlformats.org/officeDocument/2006/relationships/slide" Target="slide21.xml"/><Relationship Id="rId9" Type="http://schemas.openxmlformats.org/officeDocument/2006/relationships/image" Target="../media/image32.svg"/><Relationship Id="rId14" Type="http://schemas.openxmlformats.org/officeDocument/2006/relationships/image" Target="../media/image35.png"/></Relationships>
</file>

<file path=ppt/slides/_rels/slide21.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slideLayout" Target="../slideLayouts/slideLayout7.xml"/><Relationship Id="rId7" Type="http://schemas.openxmlformats.org/officeDocument/2006/relationships/image" Target="../media/image29.png"/><Relationship Id="rId12" Type="http://schemas.openxmlformats.org/officeDocument/2006/relationships/image" Target="../media/image38.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2.gif"/><Relationship Id="rId11" Type="http://schemas.microsoft.com/office/2007/relationships/hdphoto" Target="../media/hdphoto1.wdp"/><Relationship Id="rId5" Type="http://schemas.openxmlformats.org/officeDocument/2006/relationships/image" Target="../media/image11.gif"/><Relationship Id="rId10" Type="http://schemas.openxmlformats.org/officeDocument/2006/relationships/image" Target="../media/image37.png"/><Relationship Id="rId4" Type="http://schemas.openxmlformats.org/officeDocument/2006/relationships/image" Target="../media/image3.png"/><Relationship Id="rId9" Type="http://schemas.openxmlformats.org/officeDocument/2006/relationships/slide" Target="slide20.xml"/></Relationships>
</file>

<file path=ppt/slides/_rels/slide22.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39.png"/><Relationship Id="rId3" Type="http://schemas.openxmlformats.org/officeDocument/2006/relationships/slideLayout" Target="../slideLayouts/slideLayout7.xml"/><Relationship Id="rId7" Type="http://schemas.openxmlformats.org/officeDocument/2006/relationships/image" Target="../media/image31.png"/><Relationship Id="rId12" Type="http://schemas.openxmlformats.org/officeDocument/2006/relationships/image" Target="../media/image38.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2.gif"/><Relationship Id="rId11" Type="http://schemas.microsoft.com/office/2007/relationships/hdphoto" Target="../media/hdphoto1.wdp"/><Relationship Id="rId5" Type="http://schemas.openxmlformats.org/officeDocument/2006/relationships/image" Target="../media/image11.gif"/><Relationship Id="rId10" Type="http://schemas.openxmlformats.org/officeDocument/2006/relationships/image" Target="../media/image37.png"/><Relationship Id="rId4" Type="http://schemas.openxmlformats.org/officeDocument/2006/relationships/image" Target="../media/image3.png"/><Relationship Id="rId9" Type="http://schemas.openxmlformats.org/officeDocument/2006/relationships/slide" Target="slide20.xml"/></Relationships>
</file>

<file path=ppt/slides/_rels/slide23.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40.png"/><Relationship Id="rId3" Type="http://schemas.openxmlformats.org/officeDocument/2006/relationships/slideLayout" Target="../slideLayouts/slideLayout7.xml"/><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2.gif"/><Relationship Id="rId11" Type="http://schemas.microsoft.com/office/2007/relationships/hdphoto" Target="../media/hdphoto1.wdp"/><Relationship Id="rId5" Type="http://schemas.openxmlformats.org/officeDocument/2006/relationships/image" Target="../media/image11.gif"/><Relationship Id="rId10" Type="http://schemas.openxmlformats.org/officeDocument/2006/relationships/image" Target="../media/image37.png"/><Relationship Id="rId4" Type="http://schemas.openxmlformats.org/officeDocument/2006/relationships/image" Target="../media/image3.png"/><Relationship Id="rId9" Type="http://schemas.openxmlformats.org/officeDocument/2006/relationships/slide" Target="slide20.xml"/></Relationships>
</file>

<file path=ppt/slides/_rels/slide24.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slideLayout" Target="../slideLayouts/slideLayout7.xml"/><Relationship Id="rId7" Type="http://schemas.openxmlformats.org/officeDocument/2006/relationships/image" Target="../media/image35.png"/><Relationship Id="rId12" Type="http://schemas.openxmlformats.org/officeDocument/2006/relationships/image" Target="../media/image38.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2.gif"/><Relationship Id="rId11" Type="http://schemas.microsoft.com/office/2007/relationships/hdphoto" Target="../media/hdphoto1.wdp"/><Relationship Id="rId5" Type="http://schemas.openxmlformats.org/officeDocument/2006/relationships/image" Target="../media/image11.gif"/><Relationship Id="rId10" Type="http://schemas.openxmlformats.org/officeDocument/2006/relationships/image" Target="../media/image37.png"/><Relationship Id="rId4" Type="http://schemas.openxmlformats.org/officeDocument/2006/relationships/image" Target="../media/image3.png"/><Relationship Id="rId9" Type="http://schemas.openxmlformats.org/officeDocument/2006/relationships/slide" Target="slide20.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gif"/><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gi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gif"/><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F200D8-B4ED-53C2-A304-5F39393EACC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AC96687-A20C-7920-3540-AD38C7275227}"/>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26B2F895-BC72-0237-3F99-D5DEF2866302}"/>
              </a:ext>
            </a:extLst>
          </p:cNvPr>
          <p:cNvPicPr>
            <a:picLocks noChangeAspect="1"/>
          </p:cNvPicPr>
          <p:nvPr/>
        </p:nvPicPr>
        <p:blipFill>
          <a:blip r:embed="rId2"/>
          <a:stretch>
            <a:fillRect/>
          </a:stretch>
        </p:blipFill>
        <p:spPr>
          <a:xfrm>
            <a:off x="1194391" y="242661"/>
            <a:ext cx="9803217" cy="6516805"/>
          </a:xfrm>
          <a:prstGeom prst="rect">
            <a:avLst/>
          </a:prstGeom>
        </p:spPr>
      </p:pic>
    </p:spTree>
    <p:extLst>
      <p:ext uri="{BB962C8B-B14F-4D97-AF65-F5344CB8AC3E}">
        <p14:creationId xmlns:p14="http://schemas.microsoft.com/office/powerpoint/2010/main" val="9748998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0392B"/>
        </a:solidFill>
        <a:effectLst/>
      </p:bgPr>
    </p:bg>
    <p:spTree>
      <p:nvGrpSpPr>
        <p:cNvPr id="1" name="">
          <a:extLst>
            <a:ext uri="{FF2B5EF4-FFF2-40B4-BE49-F238E27FC236}">
              <a16:creationId xmlns:a16="http://schemas.microsoft.com/office/drawing/2014/main" id="{F11EFFDA-4B8A-A0EA-D2E8-59383353F08F}"/>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22FD0FFF-CF0B-CF02-A1C8-1A14DFE140F4}"/>
              </a:ext>
            </a:extLst>
          </p:cNvPr>
          <p:cNvGrpSpPr/>
          <p:nvPr/>
        </p:nvGrpSpPr>
        <p:grpSpPr>
          <a:xfrm>
            <a:off x="360555" y="174322"/>
            <a:ext cx="11312440" cy="7209143"/>
            <a:chOff x="0" y="0"/>
            <a:chExt cx="22624880" cy="14418285"/>
          </a:xfrm>
        </p:grpSpPr>
        <p:sp>
          <p:nvSpPr>
            <p:cNvPr id="3" name="Freeform 3" descr="Rectangle Drop Shadow">
              <a:extLst>
                <a:ext uri="{FF2B5EF4-FFF2-40B4-BE49-F238E27FC236}">
                  <a16:creationId xmlns:a16="http://schemas.microsoft.com/office/drawing/2014/main" id="{237E8E64-3A69-22CE-8C11-8632A2A9994E}"/>
                </a:ext>
              </a:extLst>
            </p:cNvPr>
            <p:cNvSpPr/>
            <p:nvPr/>
          </p:nvSpPr>
          <p:spPr>
            <a:xfrm>
              <a:off x="0" y="0"/>
              <a:ext cx="22624880" cy="14418285"/>
            </a:xfrm>
            <a:custGeom>
              <a:avLst/>
              <a:gdLst/>
              <a:ahLst/>
              <a:cxnLst/>
              <a:rect l="l" t="t" r="r" b="b"/>
              <a:pathLst>
                <a:path w="22624880" h="14418285">
                  <a:moveTo>
                    <a:pt x="0" y="0"/>
                  </a:moveTo>
                  <a:lnTo>
                    <a:pt x="22624880" y="0"/>
                  </a:lnTo>
                  <a:lnTo>
                    <a:pt x="22624880" y="14418285"/>
                  </a:lnTo>
                  <a:lnTo>
                    <a:pt x="0" y="14418285"/>
                  </a:lnTo>
                  <a:lnTo>
                    <a:pt x="0" y="0"/>
                  </a:lnTo>
                  <a:close/>
                </a:path>
              </a:pathLst>
            </a:custGeom>
            <a:blipFill>
              <a:blip r:embed="rId2"/>
              <a:stretch>
                <a:fillRect l="-1916" r="-191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a:extLst>
                <a:ext uri="{FF2B5EF4-FFF2-40B4-BE49-F238E27FC236}">
                  <a16:creationId xmlns:a16="http://schemas.microsoft.com/office/drawing/2014/main" id="{D86BA239-0E52-CA59-03C7-CA7C55F42A92}"/>
                </a:ext>
              </a:extLst>
            </p:cNvPr>
            <p:cNvGrpSpPr/>
            <p:nvPr/>
          </p:nvGrpSpPr>
          <p:grpSpPr>
            <a:xfrm>
              <a:off x="1013242" y="1141661"/>
              <a:ext cx="20915294" cy="10771376"/>
              <a:chOff x="0" y="0"/>
              <a:chExt cx="4131416" cy="2127679"/>
            </a:xfrm>
          </p:grpSpPr>
          <p:sp>
            <p:nvSpPr>
              <p:cNvPr id="5" name="Freeform 5">
                <a:extLst>
                  <a:ext uri="{FF2B5EF4-FFF2-40B4-BE49-F238E27FC236}">
                    <a16:creationId xmlns:a16="http://schemas.microsoft.com/office/drawing/2014/main" id="{6E2D06E6-1C9D-0BDD-F43A-D09ED69DCF80}"/>
                  </a:ext>
                </a:extLst>
              </p:cNvPr>
              <p:cNvSpPr/>
              <p:nvPr/>
            </p:nvSpPr>
            <p:spPr>
              <a:xfrm>
                <a:off x="0" y="0"/>
                <a:ext cx="4131416" cy="2127679"/>
              </a:xfrm>
              <a:custGeom>
                <a:avLst/>
                <a:gdLst/>
                <a:ahLst/>
                <a:cxnLst/>
                <a:rect l="l" t="t" r="r" b="b"/>
                <a:pathLst>
                  <a:path w="4131416" h="2127679">
                    <a:moveTo>
                      <a:pt x="0" y="0"/>
                    </a:moveTo>
                    <a:lnTo>
                      <a:pt x="4131416" y="0"/>
                    </a:lnTo>
                    <a:lnTo>
                      <a:pt x="4131416" y="2127679"/>
                    </a:lnTo>
                    <a:lnTo>
                      <a:pt x="0" y="2127679"/>
                    </a:lnTo>
                    <a:close/>
                  </a:path>
                </a:pathLst>
              </a:custGeom>
              <a:solidFill>
                <a:srgbClr val="FAF9F0"/>
              </a:soli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928D5998-5A20-A4B6-7C06-356FAE752F2C}"/>
                  </a:ext>
                </a:extLst>
              </p:cNvPr>
              <p:cNvSpPr txBox="1"/>
              <p:nvPr/>
            </p:nvSpPr>
            <p:spPr>
              <a:xfrm>
                <a:off x="0" y="-76200"/>
                <a:ext cx="4131416" cy="2203879"/>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7" name="Picture 7">
              <a:extLst>
                <a:ext uri="{FF2B5EF4-FFF2-40B4-BE49-F238E27FC236}">
                  <a16:creationId xmlns:a16="http://schemas.microsoft.com/office/drawing/2014/main" id="{CC5D8EE4-EA59-AD3E-4A60-5891B5CD112E}"/>
                </a:ext>
              </a:extLst>
            </p:cNvPr>
            <p:cNvPicPr>
              <a:picLocks noChangeAspect="1"/>
            </p:cNvPicPr>
            <p:nvPr/>
          </p:nvPicPr>
          <p:blipFill>
            <a:blip r:embed="rId3"/>
            <a:srcRect/>
            <a:stretch>
              <a:fillRect/>
            </a:stretch>
          </p:blipFill>
          <p:spPr>
            <a:xfrm>
              <a:off x="1013242" y="1123668"/>
              <a:ext cx="20915294" cy="10771376"/>
            </a:xfrm>
            <a:prstGeom prst="rect">
              <a:avLst/>
            </a:prstGeom>
          </p:spPr>
        </p:pic>
      </p:grpSp>
      <p:pic>
        <p:nvPicPr>
          <p:cNvPr id="8" name="Picture 8">
            <a:extLst>
              <a:ext uri="{FF2B5EF4-FFF2-40B4-BE49-F238E27FC236}">
                <a16:creationId xmlns:a16="http://schemas.microsoft.com/office/drawing/2014/main" id="{5E1A1170-3F3F-8EC4-EC27-0AB6A4ED831F}"/>
              </a:ext>
            </a:extLst>
          </p:cNvPr>
          <p:cNvPicPr>
            <a:picLocks noChangeAspect="1"/>
          </p:cNvPicPr>
          <p:nvPr/>
        </p:nvPicPr>
        <p:blipFill>
          <a:blip r:embed="rId4"/>
          <a:srcRect/>
          <a:stretch>
            <a:fillRect/>
          </a:stretch>
        </p:blipFill>
        <p:spPr>
          <a:xfrm>
            <a:off x="1743936" y="1544371"/>
            <a:ext cx="1053438" cy="1058731"/>
          </a:xfrm>
          <a:prstGeom prst="rect">
            <a:avLst/>
          </a:prstGeom>
        </p:spPr>
      </p:pic>
      <p:pic>
        <p:nvPicPr>
          <p:cNvPr id="9" name="Picture 9">
            <a:extLst>
              <a:ext uri="{FF2B5EF4-FFF2-40B4-BE49-F238E27FC236}">
                <a16:creationId xmlns:a16="http://schemas.microsoft.com/office/drawing/2014/main" id="{83C044A1-6823-BDB1-3209-F11F7DE188E1}"/>
              </a:ext>
            </a:extLst>
          </p:cNvPr>
          <p:cNvPicPr>
            <a:picLocks noChangeAspect="1"/>
          </p:cNvPicPr>
          <p:nvPr/>
        </p:nvPicPr>
        <p:blipFill>
          <a:blip r:embed="rId5"/>
          <a:srcRect/>
          <a:stretch>
            <a:fillRect/>
          </a:stretch>
        </p:blipFill>
        <p:spPr>
          <a:xfrm>
            <a:off x="9218499" y="3981642"/>
            <a:ext cx="666831" cy="668985"/>
          </a:xfrm>
          <a:prstGeom prst="rect">
            <a:avLst/>
          </a:prstGeom>
        </p:spPr>
      </p:pic>
      <p:pic>
        <p:nvPicPr>
          <p:cNvPr id="10" name="Picture 10">
            <a:extLst>
              <a:ext uri="{FF2B5EF4-FFF2-40B4-BE49-F238E27FC236}">
                <a16:creationId xmlns:a16="http://schemas.microsoft.com/office/drawing/2014/main" id="{E37FAD0B-0CDF-92C0-933B-6F6BD0FC5CBF}"/>
              </a:ext>
            </a:extLst>
          </p:cNvPr>
          <p:cNvPicPr>
            <a:picLocks noChangeAspect="1"/>
          </p:cNvPicPr>
          <p:nvPr/>
        </p:nvPicPr>
        <p:blipFill>
          <a:blip r:embed="rId6"/>
          <a:srcRect/>
          <a:stretch>
            <a:fillRect/>
          </a:stretch>
        </p:blipFill>
        <p:spPr>
          <a:xfrm>
            <a:off x="10239419" y="4500457"/>
            <a:ext cx="1637731" cy="2034448"/>
          </a:xfrm>
          <a:prstGeom prst="rect">
            <a:avLst/>
          </a:prstGeom>
        </p:spPr>
      </p:pic>
      <p:pic>
        <p:nvPicPr>
          <p:cNvPr id="11" name="Picture 11">
            <a:extLst>
              <a:ext uri="{FF2B5EF4-FFF2-40B4-BE49-F238E27FC236}">
                <a16:creationId xmlns:a16="http://schemas.microsoft.com/office/drawing/2014/main" id="{76AD092D-082E-162F-A5AA-5D4D13577468}"/>
              </a:ext>
            </a:extLst>
          </p:cNvPr>
          <p:cNvPicPr>
            <a:picLocks noChangeAspect="1"/>
          </p:cNvPicPr>
          <p:nvPr/>
        </p:nvPicPr>
        <p:blipFill>
          <a:blip r:embed="rId7"/>
          <a:srcRect/>
          <a:stretch>
            <a:fillRect/>
          </a:stretch>
        </p:blipFill>
        <p:spPr>
          <a:xfrm rot="-479354">
            <a:off x="360556" y="350094"/>
            <a:ext cx="1422885" cy="1252139"/>
          </a:xfrm>
          <a:prstGeom prst="rect">
            <a:avLst/>
          </a:prstGeom>
        </p:spPr>
      </p:pic>
      <p:pic>
        <p:nvPicPr>
          <p:cNvPr id="12" name="Picture 12">
            <a:extLst>
              <a:ext uri="{FF2B5EF4-FFF2-40B4-BE49-F238E27FC236}">
                <a16:creationId xmlns:a16="http://schemas.microsoft.com/office/drawing/2014/main" id="{3E50B398-F0E6-EC74-A5CC-397D2E46FFD9}"/>
              </a:ext>
            </a:extLst>
          </p:cNvPr>
          <p:cNvPicPr>
            <a:picLocks noChangeAspect="1"/>
          </p:cNvPicPr>
          <p:nvPr/>
        </p:nvPicPr>
        <p:blipFill>
          <a:blip r:embed="rId8"/>
          <a:srcRect/>
          <a:stretch>
            <a:fillRect/>
          </a:stretch>
        </p:blipFill>
        <p:spPr>
          <a:xfrm rot="-919185">
            <a:off x="8455053" y="5647200"/>
            <a:ext cx="1085552" cy="781597"/>
          </a:xfrm>
          <a:prstGeom prst="rect">
            <a:avLst/>
          </a:prstGeom>
        </p:spPr>
      </p:pic>
      <p:sp>
        <p:nvSpPr>
          <p:cNvPr id="13" name="Freeform 13">
            <a:extLst>
              <a:ext uri="{FF2B5EF4-FFF2-40B4-BE49-F238E27FC236}">
                <a16:creationId xmlns:a16="http://schemas.microsoft.com/office/drawing/2014/main" id="{E18F332A-A1A2-36A5-DEAF-1F12EEAD53AD}"/>
              </a:ext>
            </a:extLst>
          </p:cNvPr>
          <p:cNvSpPr/>
          <p:nvPr/>
        </p:nvSpPr>
        <p:spPr>
          <a:xfrm>
            <a:off x="536222" y="2353192"/>
            <a:ext cx="716973" cy="716973"/>
          </a:xfrm>
          <a:custGeom>
            <a:avLst/>
            <a:gdLst/>
            <a:ahLst/>
            <a:cxnLst/>
            <a:rect l="l" t="t" r="r" b="b"/>
            <a:pathLst>
              <a:path w="1075459" h="1075459">
                <a:moveTo>
                  <a:pt x="0" y="0"/>
                </a:moveTo>
                <a:lnTo>
                  <a:pt x="1075459" y="0"/>
                </a:lnTo>
                <a:lnTo>
                  <a:pt x="1075459" y="1075459"/>
                </a:lnTo>
                <a:lnTo>
                  <a:pt x="0" y="107545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a:extLst>
              <a:ext uri="{FF2B5EF4-FFF2-40B4-BE49-F238E27FC236}">
                <a16:creationId xmlns:a16="http://schemas.microsoft.com/office/drawing/2014/main" id="{7CF2701B-B47B-1AB0-83F3-1B5A3900AD9B}"/>
              </a:ext>
            </a:extLst>
          </p:cNvPr>
          <p:cNvSpPr/>
          <p:nvPr/>
        </p:nvSpPr>
        <p:spPr>
          <a:xfrm rot="407132">
            <a:off x="10856110" y="3070164"/>
            <a:ext cx="816885" cy="816885"/>
          </a:xfrm>
          <a:custGeom>
            <a:avLst/>
            <a:gdLst/>
            <a:ahLst/>
            <a:cxnLst/>
            <a:rect l="l" t="t" r="r" b="b"/>
            <a:pathLst>
              <a:path w="1225328" h="1225328">
                <a:moveTo>
                  <a:pt x="0" y="0"/>
                </a:moveTo>
                <a:lnTo>
                  <a:pt x="1225328" y="0"/>
                </a:lnTo>
                <a:lnTo>
                  <a:pt x="1225328" y="1225328"/>
                </a:lnTo>
                <a:lnTo>
                  <a:pt x="0" y="122532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D05C724F-9B8A-D6B9-6D1C-D5F7B51570FF}"/>
              </a:ext>
            </a:extLst>
          </p:cNvPr>
          <p:cNvSpPr txBox="1"/>
          <p:nvPr/>
        </p:nvSpPr>
        <p:spPr>
          <a:xfrm>
            <a:off x="445254" y="1391376"/>
            <a:ext cx="10946632"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4800" b="1" dirty="0">
                <a:solidFill>
                  <a:srgbClr val="CA3B57"/>
                </a:solidFill>
                <a:latin typeface="#9Slide07 Cadena" panose="02000503000000020004" pitchFamily="2" charset="0"/>
                <a:cs typeface="Times New Roman" panose="02020603050405020304" pitchFamily="18" charset="0"/>
              </a:rPr>
              <a:t>TIẾT 24:</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4800" b="1" dirty="0">
                <a:solidFill>
                  <a:srgbClr val="CA3B57"/>
                </a:solidFill>
                <a:latin typeface="#9Slide07 Cadena" panose="02000503000000020004" pitchFamily="2" charset="0"/>
                <a:cs typeface="Times New Roman" panose="02020603050405020304" pitchFamily="18" charset="0"/>
              </a:rPr>
              <a:t> HAI ĐƯỜNG THẲNG SONG </a:t>
            </a:r>
            <a:r>
              <a:rPr lang="en-US" altLang="en-US" sz="4800" b="1" dirty="0" err="1">
                <a:solidFill>
                  <a:srgbClr val="CA3B57"/>
                </a:solidFill>
                <a:latin typeface="#9Slide07 Cadena" panose="02000503000000020004" pitchFamily="2" charset="0"/>
                <a:cs typeface="Times New Roman" panose="02020603050405020304" pitchFamily="18" charset="0"/>
              </a:rPr>
              <a:t>SONG</a:t>
            </a:r>
            <a:r>
              <a:rPr lang="en-US" altLang="en-US" sz="4800" b="1" dirty="0">
                <a:solidFill>
                  <a:srgbClr val="CA3B57"/>
                </a:solidFill>
                <a:latin typeface="#9Slide07 Cadena" panose="02000503000000020004" pitchFamily="2" charset="0"/>
                <a:cs typeface="Times New Roman" panose="02020603050405020304" pitchFamily="18" charset="0"/>
              </a:rPr>
              <a:t> </a:t>
            </a:r>
            <a:endParaRPr kumimoji="0" lang="en-US" altLang="en-US" sz="3200" b="1" i="0" u="none" strike="noStrike" kern="1200" cap="none" spc="0" normalizeH="0" baseline="0" noProof="0" dirty="0">
              <a:ln>
                <a:noFill/>
              </a:ln>
              <a:solidFill>
                <a:srgbClr val="CA3B57"/>
              </a:solidFill>
              <a:effectLst/>
              <a:uLnTx/>
              <a:uFillTx/>
              <a:latin typeface="#9Slide07 Cadena" panose="02000503000000020004" pitchFamily="2" charset="0"/>
              <a:ea typeface="+mn-ea"/>
              <a:cs typeface="Times New Roman" panose="02020603050405020304" pitchFamily="18" charset="0"/>
            </a:endParaRPr>
          </a:p>
        </p:txBody>
      </p:sp>
      <p:sp>
        <p:nvSpPr>
          <p:cNvPr id="18" name="TextBox 17">
            <a:extLst>
              <a:ext uri="{FF2B5EF4-FFF2-40B4-BE49-F238E27FC236}">
                <a16:creationId xmlns:a16="http://schemas.microsoft.com/office/drawing/2014/main" id="{641C4244-2725-19D8-F357-14A6CCB86B77}"/>
              </a:ext>
            </a:extLst>
          </p:cNvPr>
          <p:cNvSpPr txBox="1"/>
          <p:nvPr/>
        </p:nvSpPr>
        <p:spPr>
          <a:xfrm>
            <a:off x="3076575" y="4178090"/>
            <a:ext cx="6547995" cy="523220"/>
          </a:xfrm>
          <a:prstGeom prst="rect">
            <a:avLst/>
          </a:prstGeom>
          <a:noFill/>
        </p:spPr>
        <p:txBody>
          <a:bodyPr wrap="square" rtlCol="0">
            <a:spAutoFit/>
          </a:bodyPr>
          <a:lstStyle/>
          <a:p>
            <a:r>
              <a:rPr lang="en-US" sz="2800" dirty="0" err="1">
                <a:latin typeface="#9Slide03 Cabin Medium" panose="00000600000000000000" pitchFamily="2" charset="0"/>
                <a:cs typeface="#9Slide03 Arima Madurai Medium" panose="00000600000000000000" pitchFamily="2" charset="0"/>
              </a:rPr>
              <a:t>Giáo</a:t>
            </a:r>
            <a:r>
              <a:rPr lang="en-US" sz="2800" dirty="0">
                <a:latin typeface="#9Slide03 Cabin Medium" panose="00000600000000000000" pitchFamily="2" charset="0"/>
                <a:cs typeface="#9Slide03 Arima Madurai Medium" panose="00000600000000000000" pitchFamily="2" charset="0"/>
              </a:rPr>
              <a:t> </a:t>
            </a:r>
            <a:r>
              <a:rPr lang="en-US" sz="2800" dirty="0" err="1">
                <a:latin typeface="#9Slide03 Cabin Medium" panose="00000600000000000000" pitchFamily="2" charset="0"/>
                <a:cs typeface="#9Slide03 Arima Madurai Medium" panose="00000600000000000000" pitchFamily="2" charset="0"/>
              </a:rPr>
              <a:t>viên</a:t>
            </a:r>
            <a:r>
              <a:rPr lang="en-US" sz="2800" dirty="0">
                <a:latin typeface="#9Slide03 Cabin Medium" panose="00000600000000000000" pitchFamily="2" charset="0"/>
                <a:cs typeface="#9Slide03 Arima Madurai Medium" panose="00000600000000000000" pitchFamily="2" charset="0"/>
              </a:rPr>
              <a:t> </a:t>
            </a:r>
            <a:r>
              <a:rPr lang="en-US" sz="2800" dirty="0" err="1">
                <a:latin typeface="#9Slide03 Cabin Medium" panose="00000600000000000000" pitchFamily="2" charset="0"/>
                <a:cs typeface="#9Slide03 Arima Madurai Medium" panose="00000600000000000000" pitchFamily="2" charset="0"/>
              </a:rPr>
              <a:t>thực</a:t>
            </a:r>
            <a:r>
              <a:rPr lang="en-US" sz="2800" dirty="0">
                <a:latin typeface="#9Slide03 Cabin Medium" panose="00000600000000000000" pitchFamily="2" charset="0"/>
                <a:cs typeface="#9Slide03 Arima Madurai Medium" panose="00000600000000000000" pitchFamily="2" charset="0"/>
              </a:rPr>
              <a:t> </a:t>
            </a:r>
            <a:r>
              <a:rPr lang="en-US" sz="2800" dirty="0" err="1">
                <a:latin typeface="#9Slide03 Cabin Medium" panose="00000600000000000000" pitchFamily="2" charset="0"/>
                <a:cs typeface="#9Slide03 Arima Madurai Medium" panose="00000600000000000000" pitchFamily="2" charset="0"/>
              </a:rPr>
              <a:t>hiện</a:t>
            </a:r>
            <a:r>
              <a:rPr lang="en-US" sz="2800" dirty="0">
                <a:latin typeface="#9Slide03 Cabin Medium" panose="00000600000000000000" pitchFamily="2" charset="0"/>
                <a:cs typeface="#9Slide03 Arima Madurai Medium" panose="00000600000000000000" pitchFamily="2" charset="0"/>
              </a:rPr>
              <a:t>: Nguyễn </a:t>
            </a:r>
            <a:r>
              <a:rPr lang="en-US" sz="2800" dirty="0" err="1">
                <a:latin typeface="#9Slide03 Cabin Medium" panose="00000600000000000000" pitchFamily="2" charset="0"/>
                <a:cs typeface="#9Slide03 Arima Madurai Medium" panose="00000600000000000000" pitchFamily="2" charset="0"/>
              </a:rPr>
              <a:t>Thị</a:t>
            </a:r>
            <a:r>
              <a:rPr lang="en-US" sz="2800" dirty="0">
                <a:latin typeface="#9Slide03 Cabin Medium" panose="00000600000000000000" pitchFamily="2" charset="0"/>
                <a:cs typeface="#9Slide03 Arima Madurai Medium" panose="00000600000000000000" pitchFamily="2" charset="0"/>
              </a:rPr>
              <a:t> Thu Hiền </a:t>
            </a:r>
          </a:p>
        </p:txBody>
      </p:sp>
    </p:spTree>
    <p:extLst>
      <p:ext uri="{BB962C8B-B14F-4D97-AF65-F5344CB8AC3E}">
        <p14:creationId xmlns:p14="http://schemas.microsoft.com/office/powerpoint/2010/main" val="2345515462"/>
      </p:ext>
    </p:extLst>
  </p:cSld>
  <p:clrMapOvr>
    <a:masterClrMapping/>
  </p:clrMapOvr>
  <p:transition>
    <p:wipe/>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0392B"/>
        </a:solidFill>
        <a:effectLst/>
      </p:bgPr>
    </p:bg>
    <p:spTree>
      <p:nvGrpSpPr>
        <p:cNvPr id="1" name="">
          <a:extLst>
            <a:ext uri="{FF2B5EF4-FFF2-40B4-BE49-F238E27FC236}">
              <a16:creationId xmlns:a16="http://schemas.microsoft.com/office/drawing/2014/main" id="{5F7F8051-11E3-406D-0CE3-FBCC2B709CDC}"/>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2AD04465-CFCD-C80E-FE03-BB47999CA0F8}"/>
              </a:ext>
            </a:extLst>
          </p:cNvPr>
          <p:cNvGrpSpPr/>
          <p:nvPr/>
        </p:nvGrpSpPr>
        <p:grpSpPr>
          <a:xfrm>
            <a:off x="-164377" y="-314324"/>
            <a:ext cx="11911120" cy="7773990"/>
            <a:chOff x="0" y="0"/>
            <a:chExt cx="22624880" cy="14418285"/>
          </a:xfrm>
        </p:grpSpPr>
        <p:sp>
          <p:nvSpPr>
            <p:cNvPr id="3" name="Freeform 3" descr="Rectangle Drop Shadow">
              <a:extLst>
                <a:ext uri="{FF2B5EF4-FFF2-40B4-BE49-F238E27FC236}">
                  <a16:creationId xmlns:a16="http://schemas.microsoft.com/office/drawing/2014/main" id="{23C9BCF5-A96C-489C-9E2E-83DEC14AC7CC}"/>
                </a:ext>
              </a:extLst>
            </p:cNvPr>
            <p:cNvSpPr/>
            <p:nvPr/>
          </p:nvSpPr>
          <p:spPr>
            <a:xfrm>
              <a:off x="0" y="0"/>
              <a:ext cx="22624880" cy="14418285"/>
            </a:xfrm>
            <a:custGeom>
              <a:avLst/>
              <a:gdLst/>
              <a:ahLst/>
              <a:cxnLst/>
              <a:rect l="l" t="t" r="r" b="b"/>
              <a:pathLst>
                <a:path w="22624880" h="14418285">
                  <a:moveTo>
                    <a:pt x="0" y="0"/>
                  </a:moveTo>
                  <a:lnTo>
                    <a:pt x="22624880" y="0"/>
                  </a:lnTo>
                  <a:lnTo>
                    <a:pt x="22624880" y="14418285"/>
                  </a:lnTo>
                  <a:lnTo>
                    <a:pt x="0" y="14418285"/>
                  </a:lnTo>
                  <a:lnTo>
                    <a:pt x="0" y="0"/>
                  </a:lnTo>
                  <a:close/>
                </a:path>
              </a:pathLst>
            </a:custGeom>
            <a:blipFill>
              <a:blip r:embed="rId4"/>
              <a:stretch>
                <a:fillRect l="-1916" r="-191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a:extLst>
                <a:ext uri="{FF2B5EF4-FFF2-40B4-BE49-F238E27FC236}">
                  <a16:creationId xmlns:a16="http://schemas.microsoft.com/office/drawing/2014/main" id="{19654D56-269C-CA23-84B2-F373DC5F4677}"/>
                </a:ext>
              </a:extLst>
            </p:cNvPr>
            <p:cNvGrpSpPr/>
            <p:nvPr/>
          </p:nvGrpSpPr>
          <p:grpSpPr>
            <a:xfrm>
              <a:off x="1013242" y="755898"/>
              <a:ext cx="21611636" cy="11690524"/>
              <a:chOff x="0" y="-76200"/>
              <a:chExt cx="4268965" cy="2309239"/>
            </a:xfrm>
          </p:grpSpPr>
          <p:sp>
            <p:nvSpPr>
              <p:cNvPr id="5" name="Freeform 5">
                <a:extLst>
                  <a:ext uri="{FF2B5EF4-FFF2-40B4-BE49-F238E27FC236}">
                    <a16:creationId xmlns:a16="http://schemas.microsoft.com/office/drawing/2014/main" id="{27DD5A1D-3587-B3B0-F47F-CBEFB36FCE61}"/>
                  </a:ext>
                </a:extLst>
              </p:cNvPr>
              <p:cNvSpPr/>
              <p:nvPr/>
            </p:nvSpPr>
            <p:spPr>
              <a:xfrm>
                <a:off x="0" y="0"/>
                <a:ext cx="4268965" cy="2233039"/>
              </a:xfrm>
              <a:custGeom>
                <a:avLst/>
                <a:gdLst/>
                <a:ahLst/>
                <a:cxnLst/>
                <a:rect l="l" t="t" r="r" b="b"/>
                <a:pathLst>
                  <a:path w="4131416" h="2127679">
                    <a:moveTo>
                      <a:pt x="0" y="0"/>
                    </a:moveTo>
                    <a:lnTo>
                      <a:pt x="4131416" y="0"/>
                    </a:lnTo>
                    <a:lnTo>
                      <a:pt x="4131416" y="2127679"/>
                    </a:lnTo>
                    <a:lnTo>
                      <a:pt x="0" y="2127679"/>
                    </a:lnTo>
                    <a:close/>
                  </a:path>
                </a:pathLst>
              </a:custGeom>
              <a:solidFill>
                <a:srgbClr val="FAF9F0"/>
              </a:soli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FC45CFC6-6786-9B69-1936-B247404BB849}"/>
                  </a:ext>
                </a:extLst>
              </p:cNvPr>
              <p:cNvSpPr txBox="1"/>
              <p:nvPr/>
            </p:nvSpPr>
            <p:spPr>
              <a:xfrm>
                <a:off x="0" y="-76200"/>
                <a:ext cx="4131416" cy="2203879"/>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pic>
        <p:nvPicPr>
          <p:cNvPr id="11" name="Picture 11">
            <a:extLst>
              <a:ext uri="{FF2B5EF4-FFF2-40B4-BE49-F238E27FC236}">
                <a16:creationId xmlns:a16="http://schemas.microsoft.com/office/drawing/2014/main" id="{27A41D20-175F-E008-A9BB-45E8B7411F5B}"/>
              </a:ext>
            </a:extLst>
          </p:cNvPr>
          <p:cNvPicPr>
            <a:picLocks noChangeAspect="1"/>
          </p:cNvPicPr>
          <p:nvPr/>
        </p:nvPicPr>
        <p:blipFill>
          <a:blip r:embed="rId5"/>
          <a:srcRect/>
          <a:stretch>
            <a:fillRect/>
          </a:stretch>
        </p:blipFill>
        <p:spPr>
          <a:xfrm rot="-479354">
            <a:off x="244165" y="53751"/>
            <a:ext cx="824101" cy="725209"/>
          </a:xfrm>
          <a:prstGeom prst="rect">
            <a:avLst/>
          </a:prstGeom>
        </p:spPr>
      </p:pic>
      <p:pic>
        <p:nvPicPr>
          <p:cNvPr id="12" name="Picture 12">
            <a:extLst>
              <a:ext uri="{FF2B5EF4-FFF2-40B4-BE49-F238E27FC236}">
                <a16:creationId xmlns:a16="http://schemas.microsoft.com/office/drawing/2014/main" id="{A2EBEEB5-A518-AE4B-5001-EF33A102D7EA}"/>
              </a:ext>
            </a:extLst>
          </p:cNvPr>
          <p:cNvPicPr>
            <a:picLocks noChangeAspect="1"/>
          </p:cNvPicPr>
          <p:nvPr/>
        </p:nvPicPr>
        <p:blipFill>
          <a:blip r:embed="rId6"/>
          <a:srcRect/>
          <a:stretch>
            <a:fillRect/>
          </a:stretch>
        </p:blipFill>
        <p:spPr>
          <a:xfrm rot="-919185">
            <a:off x="1198630" y="-26771"/>
            <a:ext cx="1085552" cy="781597"/>
          </a:xfrm>
          <a:prstGeom prst="rect">
            <a:avLst/>
          </a:prstGeom>
        </p:spPr>
      </p:pic>
      <p:sp>
        <p:nvSpPr>
          <p:cNvPr id="13" name="Freeform 13">
            <a:extLst>
              <a:ext uri="{FF2B5EF4-FFF2-40B4-BE49-F238E27FC236}">
                <a16:creationId xmlns:a16="http://schemas.microsoft.com/office/drawing/2014/main" id="{465B66A8-A37A-19D1-7803-9BF686566DE4}"/>
              </a:ext>
            </a:extLst>
          </p:cNvPr>
          <p:cNvSpPr/>
          <p:nvPr/>
        </p:nvSpPr>
        <p:spPr>
          <a:xfrm>
            <a:off x="2068" y="5679511"/>
            <a:ext cx="716973" cy="716973"/>
          </a:xfrm>
          <a:custGeom>
            <a:avLst/>
            <a:gdLst/>
            <a:ahLst/>
            <a:cxnLst/>
            <a:rect l="l" t="t" r="r" b="b"/>
            <a:pathLst>
              <a:path w="1075459" h="1075459">
                <a:moveTo>
                  <a:pt x="0" y="0"/>
                </a:moveTo>
                <a:lnTo>
                  <a:pt x="1075459" y="0"/>
                </a:lnTo>
                <a:lnTo>
                  <a:pt x="1075459" y="1075459"/>
                </a:lnTo>
                <a:lnTo>
                  <a:pt x="0" y="107545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a:extLst>
              <a:ext uri="{FF2B5EF4-FFF2-40B4-BE49-F238E27FC236}">
                <a16:creationId xmlns:a16="http://schemas.microsoft.com/office/drawing/2014/main" id="{FA4F6394-15F0-E7F3-7C11-6F09E973AE86}"/>
              </a:ext>
            </a:extLst>
          </p:cNvPr>
          <p:cNvSpPr/>
          <p:nvPr/>
        </p:nvSpPr>
        <p:spPr>
          <a:xfrm rot="407132">
            <a:off x="11338301" y="22060"/>
            <a:ext cx="816885" cy="816885"/>
          </a:xfrm>
          <a:custGeom>
            <a:avLst/>
            <a:gdLst/>
            <a:ahLst/>
            <a:cxnLst/>
            <a:rect l="l" t="t" r="r" b="b"/>
            <a:pathLst>
              <a:path w="1225328" h="1225328">
                <a:moveTo>
                  <a:pt x="0" y="0"/>
                </a:moveTo>
                <a:lnTo>
                  <a:pt x="1225328" y="0"/>
                </a:lnTo>
                <a:lnTo>
                  <a:pt x="1225328" y="1225328"/>
                </a:lnTo>
                <a:lnTo>
                  <a:pt x="0" y="122532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6">
            <a:extLst>
              <a:ext uri="{FF2B5EF4-FFF2-40B4-BE49-F238E27FC236}">
                <a16:creationId xmlns:a16="http://schemas.microsoft.com/office/drawing/2014/main" id="{9D9099C9-0120-B7FB-C243-BBB89014B66E}"/>
              </a:ext>
            </a:extLst>
          </p:cNvPr>
          <p:cNvSpPr txBox="1"/>
          <p:nvPr/>
        </p:nvSpPr>
        <p:spPr>
          <a:xfrm>
            <a:off x="4400550" y="538663"/>
            <a:ext cx="3562350" cy="769441"/>
          </a:xfrm>
          <a:prstGeom prst="rect">
            <a:avLst/>
          </a:prstGeom>
          <a:noFill/>
        </p:spPr>
        <p:txBody>
          <a:bodyPr wrap="square" rtlCol="0">
            <a:spAutoFit/>
          </a:bodyPr>
          <a:lstStyle/>
          <a:p>
            <a:r>
              <a:rPr lang="en-US" sz="4400" dirty="0">
                <a:solidFill>
                  <a:srgbClr val="C00000"/>
                </a:solidFill>
                <a:latin typeface="#9Slide03 IcielPanton Black" panose="00000A00000000000000" pitchFamily="2" charset="0"/>
              </a:rPr>
              <a:t>NHIỆM VỤ 1 </a:t>
            </a:r>
          </a:p>
        </p:txBody>
      </p:sp>
      <p:sp>
        <p:nvSpPr>
          <p:cNvPr id="8" name="TextBox 7">
            <a:extLst>
              <a:ext uri="{FF2B5EF4-FFF2-40B4-BE49-F238E27FC236}">
                <a16:creationId xmlns:a16="http://schemas.microsoft.com/office/drawing/2014/main" id="{AA0458D5-D4C9-57E4-3ED1-16237CAE5AA1}"/>
              </a:ext>
            </a:extLst>
          </p:cNvPr>
          <p:cNvSpPr txBox="1"/>
          <p:nvPr/>
        </p:nvSpPr>
        <p:spPr>
          <a:xfrm>
            <a:off x="656215" y="1385243"/>
            <a:ext cx="11663459" cy="1754326"/>
          </a:xfrm>
          <a:prstGeom prst="rect">
            <a:avLst/>
          </a:prstGeom>
          <a:noFill/>
        </p:spPr>
        <p:txBody>
          <a:bodyPr wrap="square" rtlCol="0">
            <a:spAutoFit/>
          </a:bodyPr>
          <a:lstStyle/>
          <a:p>
            <a:r>
              <a:rPr lang="en-US" sz="3600" dirty="0" err="1">
                <a:latin typeface="#9Slide03 Cabin Medium" panose="00000600000000000000" pitchFamily="2" charset="0"/>
              </a:rPr>
              <a:t>Hình</a:t>
            </a:r>
            <a:r>
              <a:rPr lang="en-US" sz="3600" dirty="0">
                <a:latin typeface="#9Slide03 Cabin Medium" panose="00000600000000000000" pitchFamily="2" charset="0"/>
              </a:rPr>
              <a:t> </a:t>
            </a:r>
            <a:r>
              <a:rPr lang="en-US" sz="3600" dirty="0" err="1">
                <a:latin typeface="#9Slide03 Cabin Medium" panose="00000600000000000000" pitchFamily="2" charset="0"/>
              </a:rPr>
              <a:t>thức</a:t>
            </a:r>
            <a:r>
              <a:rPr lang="en-US" sz="3600" dirty="0">
                <a:latin typeface="#9Slide03 Cabin Medium" panose="00000600000000000000" pitchFamily="2" charset="0"/>
              </a:rPr>
              <a:t>: </a:t>
            </a:r>
            <a:r>
              <a:rPr lang="en-US" sz="3600" dirty="0" err="1">
                <a:latin typeface="#9Slide03 Cabin Medium" panose="00000600000000000000" pitchFamily="2" charset="0"/>
              </a:rPr>
              <a:t>Hoạt</a:t>
            </a:r>
            <a:r>
              <a:rPr lang="en-US" sz="3600" dirty="0">
                <a:latin typeface="#9Slide03 Cabin Medium" panose="00000600000000000000" pitchFamily="2" charset="0"/>
              </a:rPr>
              <a:t> </a:t>
            </a:r>
            <a:r>
              <a:rPr lang="en-US" sz="3600" dirty="0" err="1">
                <a:latin typeface="#9Slide03 Cabin Medium" panose="00000600000000000000" pitchFamily="2" charset="0"/>
              </a:rPr>
              <a:t>động</a:t>
            </a:r>
            <a:r>
              <a:rPr lang="en-US" sz="3600" dirty="0">
                <a:latin typeface="#9Slide03 Cabin Medium" panose="00000600000000000000" pitchFamily="2" charset="0"/>
              </a:rPr>
              <a:t> </a:t>
            </a:r>
            <a:r>
              <a:rPr lang="en-US" sz="3600" dirty="0" err="1">
                <a:latin typeface="#9Slide03 Cabin Medium" panose="00000600000000000000" pitchFamily="2" charset="0"/>
              </a:rPr>
              <a:t>cá</a:t>
            </a:r>
            <a:r>
              <a:rPr lang="en-US" sz="3600" dirty="0">
                <a:latin typeface="#9Slide03 Cabin Medium" panose="00000600000000000000" pitchFamily="2" charset="0"/>
              </a:rPr>
              <a:t> </a:t>
            </a:r>
            <a:r>
              <a:rPr lang="en-US" sz="3600" dirty="0" err="1">
                <a:latin typeface="#9Slide03 Cabin Medium" panose="00000600000000000000" pitchFamily="2" charset="0"/>
              </a:rPr>
              <a:t>nhân</a:t>
            </a:r>
            <a:endParaRPr lang="en-US" sz="3600" dirty="0">
              <a:latin typeface="#9Slide03 Cabin Medium" panose="00000600000000000000" pitchFamily="2" charset="0"/>
            </a:endParaRPr>
          </a:p>
          <a:p>
            <a:r>
              <a:rPr lang="en-US" sz="3600" dirty="0" err="1">
                <a:latin typeface="#9Slide03 Cabin Medium" panose="00000600000000000000" pitchFamily="2" charset="0"/>
              </a:rPr>
              <a:t>Yêu</a:t>
            </a:r>
            <a:r>
              <a:rPr lang="en-US" sz="3600" dirty="0">
                <a:latin typeface="#9Slide03 Cabin Medium" panose="00000600000000000000" pitchFamily="2" charset="0"/>
              </a:rPr>
              <a:t> </a:t>
            </a:r>
            <a:r>
              <a:rPr lang="en-US" sz="3600" dirty="0" err="1">
                <a:latin typeface="#9Slide03 Cabin Medium" panose="00000600000000000000" pitchFamily="2" charset="0"/>
              </a:rPr>
              <a:t>cầu</a:t>
            </a:r>
            <a:r>
              <a:rPr lang="en-US" sz="3600" dirty="0">
                <a:latin typeface="#9Slide03 Cabin Medium" panose="00000600000000000000" pitchFamily="2" charset="0"/>
              </a:rPr>
              <a:t>: Làm </a:t>
            </a:r>
            <a:r>
              <a:rPr lang="en-US" sz="3600" dirty="0" err="1">
                <a:latin typeface="#9Slide03 Cabin Medium" panose="00000600000000000000" pitchFamily="2" charset="0"/>
              </a:rPr>
              <a:t>phần</a:t>
            </a:r>
            <a:r>
              <a:rPr lang="en-US" sz="3600" dirty="0">
                <a:latin typeface="#9Slide03 Cabin Medium" panose="00000600000000000000" pitchFamily="2" charset="0"/>
              </a:rPr>
              <a:t> 1 </a:t>
            </a:r>
            <a:r>
              <a:rPr lang="en-US" sz="3600" dirty="0" err="1">
                <a:latin typeface="#9Slide03 Cabin Medium" panose="00000600000000000000" pitchFamily="2" charset="0"/>
              </a:rPr>
              <a:t>trong</a:t>
            </a:r>
            <a:r>
              <a:rPr lang="en-US" sz="3600" dirty="0">
                <a:latin typeface="#9Slide03 Cabin Medium" panose="00000600000000000000" pitchFamily="2" charset="0"/>
              </a:rPr>
              <a:t> PHT (</a:t>
            </a:r>
            <a:r>
              <a:rPr lang="en-US" sz="3600" dirty="0" err="1">
                <a:latin typeface="#9Slide03 Cabin Medium" panose="00000600000000000000" pitchFamily="2" charset="0"/>
              </a:rPr>
              <a:t>ghi</a:t>
            </a:r>
            <a:r>
              <a:rPr lang="en-US" sz="3600" dirty="0">
                <a:latin typeface="#9Slide03 Cabin Medium" panose="00000600000000000000" pitchFamily="2" charset="0"/>
              </a:rPr>
              <a:t> </a:t>
            </a:r>
            <a:r>
              <a:rPr lang="en-US" sz="3600" dirty="0" err="1">
                <a:latin typeface="#9Slide03 Cabin Medium" panose="00000600000000000000" pitchFamily="2" charset="0"/>
              </a:rPr>
              <a:t>lại</a:t>
            </a:r>
            <a:r>
              <a:rPr lang="en-US" sz="3600" dirty="0">
                <a:latin typeface="#9Slide03 Cabin Medium" panose="00000600000000000000" pitchFamily="2" charset="0"/>
              </a:rPr>
              <a:t> </a:t>
            </a:r>
            <a:r>
              <a:rPr lang="en-US" sz="3600" dirty="0" err="1">
                <a:latin typeface="#9Slide03 Cabin Medium" panose="00000600000000000000" pitchFamily="2" charset="0"/>
              </a:rPr>
              <a:t>câu</a:t>
            </a:r>
            <a:r>
              <a:rPr lang="en-US" sz="3600" dirty="0">
                <a:latin typeface="#9Slide03 Cabin Medium" panose="00000600000000000000" pitchFamily="2" charset="0"/>
              </a:rPr>
              <a:t> </a:t>
            </a:r>
            <a:r>
              <a:rPr lang="en-US" sz="3600" dirty="0" err="1">
                <a:latin typeface="#9Slide03 Cabin Medium" panose="00000600000000000000" pitchFamily="2" charset="0"/>
              </a:rPr>
              <a:t>trả</a:t>
            </a:r>
            <a:r>
              <a:rPr lang="en-US" sz="3600" dirty="0">
                <a:latin typeface="#9Slide03 Cabin Medium" panose="00000600000000000000" pitchFamily="2" charset="0"/>
              </a:rPr>
              <a:t> </a:t>
            </a:r>
            <a:r>
              <a:rPr lang="en-US" sz="3600" dirty="0" err="1">
                <a:latin typeface="#9Slide03 Cabin Medium" panose="00000600000000000000" pitchFamily="2" charset="0"/>
              </a:rPr>
              <a:t>lời</a:t>
            </a:r>
            <a:r>
              <a:rPr lang="en-US" sz="3600" dirty="0">
                <a:latin typeface="#9Slide03 Cabin Medium" panose="00000600000000000000" pitchFamily="2" charset="0"/>
              </a:rPr>
              <a:t> </a:t>
            </a:r>
            <a:r>
              <a:rPr lang="en-US" sz="3600" dirty="0" err="1">
                <a:latin typeface="#9Slide03 Cabin Medium" panose="00000600000000000000" pitchFamily="2" charset="0"/>
              </a:rPr>
              <a:t>vào</a:t>
            </a:r>
            <a:r>
              <a:rPr lang="en-US" sz="3600" dirty="0">
                <a:latin typeface="#9Slide03 Cabin Medium" panose="00000600000000000000" pitchFamily="2" charset="0"/>
              </a:rPr>
              <a:t> </a:t>
            </a:r>
            <a:r>
              <a:rPr lang="en-US" sz="3600" dirty="0" err="1">
                <a:latin typeface="#9Slide03 Cabin Medium" panose="00000600000000000000" pitchFamily="2" charset="0"/>
              </a:rPr>
              <a:t>vở</a:t>
            </a:r>
            <a:r>
              <a:rPr lang="en-US" sz="3600" dirty="0">
                <a:latin typeface="#9Slide03 Cabin Medium" panose="00000600000000000000" pitchFamily="2" charset="0"/>
              </a:rPr>
              <a:t>) </a:t>
            </a:r>
          </a:p>
          <a:p>
            <a:r>
              <a:rPr lang="en-US" sz="3600" dirty="0" err="1">
                <a:latin typeface="#9Slide03 Cabin Medium" panose="00000600000000000000" pitchFamily="2" charset="0"/>
              </a:rPr>
              <a:t>Thời</a:t>
            </a:r>
            <a:r>
              <a:rPr lang="en-US" sz="3600" dirty="0">
                <a:latin typeface="#9Slide03 Cabin Medium" panose="00000600000000000000" pitchFamily="2" charset="0"/>
              </a:rPr>
              <a:t> </a:t>
            </a:r>
            <a:r>
              <a:rPr lang="en-US" sz="3600" dirty="0" err="1">
                <a:latin typeface="#9Slide03 Cabin Medium" panose="00000600000000000000" pitchFamily="2" charset="0"/>
              </a:rPr>
              <a:t>gian</a:t>
            </a:r>
            <a:r>
              <a:rPr lang="en-US" sz="3600" dirty="0">
                <a:latin typeface="#9Slide03 Cabin Medium" panose="00000600000000000000" pitchFamily="2" charset="0"/>
              </a:rPr>
              <a:t>: 2p</a:t>
            </a:r>
          </a:p>
        </p:txBody>
      </p:sp>
      <p:pic>
        <p:nvPicPr>
          <p:cNvPr id="9" name="2 Minute Timer (Nho)">
            <a:hlinkClick r:id="" action="ppaction://media"/>
            <a:extLst>
              <a:ext uri="{FF2B5EF4-FFF2-40B4-BE49-F238E27FC236}">
                <a16:creationId xmlns:a16="http://schemas.microsoft.com/office/drawing/2014/main" id="{91097EAC-465F-D0D3-B8E6-FA7EF1F70088}"/>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3644688" y="3390173"/>
            <a:ext cx="4902624" cy="2755707"/>
          </a:xfrm>
          <a:prstGeom prst="rect">
            <a:avLst/>
          </a:prstGeom>
        </p:spPr>
      </p:pic>
    </p:spTree>
    <p:extLst>
      <p:ext uri="{BB962C8B-B14F-4D97-AF65-F5344CB8AC3E}">
        <p14:creationId xmlns:p14="http://schemas.microsoft.com/office/powerpoint/2010/main" val="3759836954"/>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514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0392B"/>
        </a:solidFill>
        <a:effectLst/>
      </p:bgPr>
    </p:bg>
    <p:spTree>
      <p:nvGrpSpPr>
        <p:cNvPr id="1" name="">
          <a:extLst>
            <a:ext uri="{FF2B5EF4-FFF2-40B4-BE49-F238E27FC236}">
              <a16:creationId xmlns:a16="http://schemas.microsoft.com/office/drawing/2014/main" id="{F131A04F-DBF1-35E1-C18B-AFD947D5B64E}"/>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2387BDA5-BA93-2B90-1810-F4F64E268629}"/>
              </a:ext>
            </a:extLst>
          </p:cNvPr>
          <p:cNvGrpSpPr/>
          <p:nvPr/>
        </p:nvGrpSpPr>
        <p:grpSpPr>
          <a:xfrm>
            <a:off x="360555" y="174322"/>
            <a:ext cx="11470890" cy="7209143"/>
            <a:chOff x="0" y="0"/>
            <a:chExt cx="22941780" cy="14418285"/>
          </a:xfrm>
        </p:grpSpPr>
        <p:sp>
          <p:nvSpPr>
            <p:cNvPr id="3" name="Freeform 3" descr="Rectangle Drop Shadow">
              <a:extLst>
                <a:ext uri="{FF2B5EF4-FFF2-40B4-BE49-F238E27FC236}">
                  <a16:creationId xmlns:a16="http://schemas.microsoft.com/office/drawing/2014/main" id="{E89AC58E-125A-AF37-199A-066D7FD2A0BC}"/>
                </a:ext>
              </a:extLst>
            </p:cNvPr>
            <p:cNvSpPr/>
            <p:nvPr/>
          </p:nvSpPr>
          <p:spPr>
            <a:xfrm>
              <a:off x="0" y="0"/>
              <a:ext cx="22624880" cy="14418285"/>
            </a:xfrm>
            <a:custGeom>
              <a:avLst/>
              <a:gdLst/>
              <a:ahLst/>
              <a:cxnLst/>
              <a:rect l="l" t="t" r="r" b="b"/>
              <a:pathLst>
                <a:path w="22624880" h="14418285">
                  <a:moveTo>
                    <a:pt x="0" y="0"/>
                  </a:moveTo>
                  <a:lnTo>
                    <a:pt x="22624880" y="0"/>
                  </a:lnTo>
                  <a:lnTo>
                    <a:pt x="22624880" y="14418285"/>
                  </a:lnTo>
                  <a:lnTo>
                    <a:pt x="0" y="14418285"/>
                  </a:lnTo>
                  <a:lnTo>
                    <a:pt x="0" y="0"/>
                  </a:lnTo>
                  <a:close/>
                </a:path>
              </a:pathLst>
            </a:custGeom>
            <a:blipFill>
              <a:blip r:embed="rId2"/>
              <a:stretch>
                <a:fillRect l="-1916" r="-191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a:extLst>
                <a:ext uri="{FF2B5EF4-FFF2-40B4-BE49-F238E27FC236}">
                  <a16:creationId xmlns:a16="http://schemas.microsoft.com/office/drawing/2014/main" id="{BEB333AB-2E1C-8FD2-353C-370228935F02}"/>
                </a:ext>
              </a:extLst>
            </p:cNvPr>
            <p:cNvGrpSpPr/>
            <p:nvPr/>
          </p:nvGrpSpPr>
          <p:grpSpPr>
            <a:xfrm>
              <a:off x="316900" y="574388"/>
              <a:ext cx="22624880" cy="12193599"/>
              <a:chOff x="-137549" y="-112054"/>
              <a:chExt cx="4469112" cy="2408612"/>
            </a:xfrm>
          </p:grpSpPr>
          <p:sp>
            <p:nvSpPr>
              <p:cNvPr id="5" name="Freeform 5">
                <a:extLst>
                  <a:ext uri="{FF2B5EF4-FFF2-40B4-BE49-F238E27FC236}">
                    <a16:creationId xmlns:a16="http://schemas.microsoft.com/office/drawing/2014/main" id="{E16071EF-1D8A-6122-9868-D0D32F206CEB}"/>
                  </a:ext>
                </a:extLst>
              </p:cNvPr>
              <p:cNvSpPr/>
              <p:nvPr/>
            </p:nvSpPr>
            <p:spPr>
              <a:xfrm>
                <a:off x="-137549" y="-112054"/>
                <a:ext cx="4469112" cy="2408612"/>
              </a:xfrm>
              <a:custGeom>
                <a:avLst/>
                <a:gdLst/>
                <a:ahLst/>
                <a:cxnLst/>
                <a:rect l="l" t="t" r="r" b="b"/>
                <a:pathLst>
                  <a:path w="4131416" h="2127679">
                    <a:moveTo>
                      <a:pt x="0" y="0"/>
                    </a:moveTo>
                    <a:lnTo>
                      <a:pt x="4131416" y="0"/>
                    </a:lnTo>
                    <a:lnTo>
                      <a:pt x="4131416" y="2127679"/>
                    </a:lnTo>
                    <a:lnTo>
                      <a:pt x="0" y="2127679"/>
                    </a:lnTo>
                    <a:close/>
                  </a:path>
                </a:pathLst>
              </a:custGeom>
              <a:solidFill>
                <a:srgbClr val="FAF9F0"/>
              </a:soli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641C2268-1BD1-6CAD-B995-D4B88FEAAD5A}"/>
                  </a:ext>
                </a:extLst>
              </p:cNvPr>
              <p:cNvSpPr txBox="1"/>
              <p:nvPr/>
            </p:nvSpPr>
            <p:spPr>
              <a:xfrm>
                <a:off x="0" y="-76200"/>
                <a:ext cx="4131416" cy="2203879"/>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pic>
        <p:nvPicPr>
          <p:cNvPr id="10" name="Picture 10">
            <a:extLst>
              <a:ext uri="{FF2B5EF4-FFF2-40B4-BE49-F238E27FC236}">
                <a16:creationId xmlns:a16="http://schemas.microsoft.com/office/drawing/2014/main" id="{823D4432-A4D3-6A9A-1C97-C3B479DBD091}"/>
              </a:ext>
            </a:extLst>
          </p:cNvPr>
          <p:cNvPicPr>
            <a:picLocks noChangeAspect="1"/>
          </p:cNvPicPr>
          <p:nvPr/>
        </p:nvPicPr>
        <p:blipFill>
          <a:blip r:embed="rId3"/>
          <a:srcRect/>
          <a:stretch>
            <a:fillRect/>
          </a:stretch>
        </p:blipFill>
        <p:spPr>
          <a:xfrm>
            <a:off x="10519372" y="4848225"/>
            <a:ext cx="1357778" cy="1686680"/>
          </a:xfrm>
          <a:prstGeom prst="rect">
            <a:avLst/>
          </a:prstGeom>
        </p:spPr>
      </p:pic>
      <p:pic>
        <p:nvPicPr>
          <p:cNvPr id="11" name="Picture 11">
            <a:extLst>
              <a:ext uri="{FF2B5EF4-FFF2-40B4-BE49-F238E27FC236}">
                <a16:creationId xmlns:a16="http://schemas.microsoft.com/office/drawing/2014/main" id="{EF5EBD14-597E-CAA4-5A44-418972697D19}"/>
              </a:ext>
            </a:extLst>
          </p:cNvPr>
          <p:cNvPicPr>
            <a:picLocks noChangeAspect="1"/>
          </p:cNvPicPr>
          <p:nvPr/>
        </p:nvPicPr>
        <p:blipFill>
          <a:blip r:embed="rId4"/>
          <a:srcRect/>
          <a:stretch>
            <a:fillRect/>
          </a:stretch>
        </p:blipFill>
        <p:spPr>
          <a:xfrm rot="-479354">
            <a:off x="244165" y="53751"/>
            <a:ext cx="824101" cy="725209"/>
          </a:xfrm>
          <a:prstGeom prst="rect">
            <a:avLst/>
          </a:prstGeom>
        </p:spPr>
      </p:pic>
      <p:pic>
        <p:nvPicPr>
          <p:cNvPr id="12" name="Picture 12">
            <a:extLst>
              <a:ext uri="{FF2B5EF4-FFF2-40B4-BE49-F238E27FC236}">
                <a16:creationId xmlns:a16="http://schemas.microsoft.com/office/drawing/2014/main" id="{CE580D04-C98F-BBE1-0465-22B3BE694A55}"/>
              </a:ext>
            </a:extLst>
          </p:cNvPr>
          <p:cNvPicPr>
            <a:picLocks noChangeAspect="1"/>
          </p:cNvPicPr>
          <p:nvPr/>
        </p:nvPicPr>
        <p:blipFill>
          <a:blip r:embed="rId5"/>
          <a:srcRect/>
          <a:stretch>
            <a:fillRect/>
          </a:stretch>
        </p:blipFill>
        <p:spPr>
          <a:xfrm rot="-919185">
            <a:off x="11056452" y="1618977"/>
            <a:ext cx="1085552" cy="781597"/>
          </a:xfrm>
          <a:prstGeom prst="rect">
            <a:avLst/>
          </a:prstGeom>
        </p:spPr>
      </p:pic>
      <p:sp>
        <p:nvSpPr>
          <p:cNvPr id="13" name="Freeform 13">
            <a:extLst>
              <a:ext uri="{FF2B5EF4-FFF2-40B4-BE49-F238E27FC236}">
                <a16:creationId xmlns:a16="http://schemas.microsoft.com/office/drawing/2014/main" id="{1A79B413-13A5-BC63-3667-EFF97C0E2CEA}"/>
              </a:ext>
            </a:extLst>
          </p:cNvPr>
          <p:cNvSpPr/>
          <p:nvPr/>
        </p:nvSpPr>
        <p:spPr>
          <a:xfrm>
            <a:off x="2068" y="5679511"/>
            <a:ext cx="716973" cy="716973"/>
          </a:xfrm>
          <a:custGeom>
            <a:avLst/>
            <a:gdLst/>
            <a:ahLst/>
            <a:cxnLst/>
            <a:rect l="l" t="t" r="r" b="b"/>
            <a:pathLst>
              <a:path w="1075459" h="1075459">
                <a:moveTo>
                  <a:pt x="0" y="0"/>
                </a:moveTo>
                <a:lnTo>
                  <a:pt x="1075459" y="0"/>
                </a:lnTo>
                <a:lnTo>
                  <a:pt x="1075459" y="1075459"/>
                </a:lnTo>
                <a:lnTo>
                  <a:pt x="0" y="107545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a:extLst>
              <a:ext uri="{FF2B5EF4-FFF2-40B4-BE49-F238E27FC236}">
                <a16:creationId xmlns:a16="http://schemas.microsoft.com/office/drawing/2014/main" id="{57DB50B1-D323-E28F-BB24-B4E6FEC1D2CF}"/>
              </a:ext>
            </a:extLst>
          </p:cNvPr>
          <p:cNvSpPr/>
          <p:nvPr/>
        </p:nvSpPr>
        <p:spPr>
          <a:xfrm rot="407132">
            <a:off x="11338301" y="22060"/>
            <a:ext cx="816885" cy="816885"/>
          </a:xfrm>
          <a:custGeom>
            <a:avLst/>
            <a:gdLst/>
            <a:ahLst/>
            <a:cxnLst/>
            <a:rect l="l" t="t" r="r" b="b"/>
            <a:pathLst>
              <a:path w="1225328" h="1225328">
                <a:moveTo>
                  <a:pt x="0" y="0"/>
                </a:moveTo>
                <a:lnTo>
                  <a:pt x="1225328" y="0"/>
                </a:lnTo>
                <a:lnTo>
                  <a:pt x="1225328" y="1225328"/>
                </a:lnTo>
                <a:lnTo>
                  <a:pt x="0" y="122532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91A7576B-0783-A289-47A1-8DB9751F23D4}"/>
              </a:ext>
            </a:extLst>
          </p:cNvPr>
          <p:cNvSpPr txBox="1"/>
          <p:nvPr/>
        </p:nvSpPr>
        <p:spPr>
          <a:xfrm>
            <a:off x="5149967" y="426909"/>
            <a:ext cx="35623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a:solidFill>
                  <a:srgbClr val="C00000"/>
                </a:solidFill>
                <a:latin typeface="#9Slide03 IcielPanton Black" panose="00000A00000000000000" pitchFamily="2" charset="0"/>
              </a:rPr>
              <a:t>ĐÁP ÁN </a:t>
            </a:r>
            <a:endParaRPr kumimoji="0" lang="en-US" sz="3600" b="0" i="0" u="none" strike="noStrike" kern="1200" cap="none" spc="0" normalizeH="0" baseline="0" noProof="0" dirty="0">
              <a:ln>
                <a:noFill/>
              </a:ln>
              <a:solidFill>
                <a:srgbClr val="C00000"/>
              </a:solidFill>
              <a:effectLst/>
              <a:uLnTx/>
              <a:uFillTx/>
              <a:latin typeface="#9Slide03 IcielPanton Black" panose="00000A00000000000000" pitchFamily="2" charset="0"/>
            </a:endParaRPr>
          </a:p>
        </p:txBody>
      </p:sp>
      <p:pic>
        <p:nvPicPr>
          <p:cNvPr id="8" name="Picture 7">
            <a:extLst>
              <a:ext uri="{FF2B5EF4-FFF2-40B4-BE49-F238E27FC236}">
                <a16:creationId xmlns:a16="http://schemas.microsoft.com/office/drawing/2014/main" id="{65C82681-A7DF-CAB8-736C-029A2D3838CF}"/>
              </a:ext>
            </a:extLst>
          </p:cNvPr>
          <p:cNvPicPr>
            <a:picLocks noChangeAspect="1"/>
          </p:cNvPicPr>
          <p:nvPr/>
        </p:nvPicPr>
        <p:blipFill>
          <a:blip r:embed="rId10"/>
          <a:stretch>
            <a:fillRect/>
          </a:stretch>
        </p:blipFill>
        <p:spPr>
          <a:xfrm>
            <a:off x="656215" y="1353360"/>
            <a:ext cx="10796511" cy="4016302"/>
          </a:xfrm>
          <a:prstGeom prst="rect">
            <a:avLst/>
          </a:prstGeom>
        </p:spPr>
      </p:pic>
      <p:sp>
        <p:nvSpPr>
          <p:cNvPr id="9" name="Rectangle 8">
            <a:extLst>
              <a:ext uri="{FF2B5EF4-FFF2-40B4-BE49-F238E27FC236}">
                <a16:creationId xmlns:a16="http://schemas.microsoft.com/office/drawing/2014/main" id="{D28457F6-C337-867C-2F81-31ABF2C0E7F4}"/>
              </a:ext>
            </a:extLst>
          </p:cNvPr>
          <p:cNvSpPr/>
          <p:nvPr/>
        </p:nvSpPr>
        <p:spPr>
          <a:xfrm>
            <a:off x="4222600" y="4191000"/>
            <a:ext cx="1952625" cy="361950"/>
          </a:xfrm>
          <a:prstGeom prst="rect">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5" name="Rectangle 14">
            <a:extLst>
              <a:ext uri="{FF2B5EF4-FFF2-40B4-BE49-F238E27FC236}">
                <a16:creationId xmlns:a16="http://schemas.microsoft.com/office/drawing/2014/main" id="{D6ED8602-1A2E-5D5A-2CA6-9D74DEDF2C4A}"/>
              </a:ext>
            </a:extLst>
          </p:cNvPr>
          <p:cNvSpPr/>
          <p:nvPr/>
        </p:nvSpPr>
        <p:spPr>
          <a:xfrm>
            <a:off x="6496391" y="2530092"/>
            <a:ext cx="1952625" cy="361950"/>
          </a:xfrm>
          <a:prstGeom prst="rect">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6" name="Rectangle 15">
            <a:extLst>
              <a:ext uri="{FF2B5EF4-FFF2-40B4-BE49-F238E27FC236}">
                <a16:creationId xmlns:a16="http://schemas.microsoft.com/office/drawing/2014/main" id="{F08C0EC5-BB9D-26F0-2296-6BCE47B2627C}"/>
              </a:ext>
            </a:extLst>
          </p:cNvPr>
          <p:cNvSpPr/>
          <p:nvPr/>
        </p:nvSpPr>
        <p:spPr>
          <a:xfrm>
            <a:off x="2019300" y="1905000"/>
            <a:ext cx="1952625" cy="361950"/>
          </a:xfrm>
          <a:prstGeom prst="rect">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640286834"/>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animBg="1"/>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0392B"/>
        </a:solidFill>
        <a:effectLst/>
      </p:bgPr>
    </p:bg>
    <p:spTree>
      <p:nvGrpSpPr>
        <p:cNvPr id="1" name="">
          <a:extLst>
            <a:ext uri="{FF2B5EF4-FFF2-40B4-BE49-F238E27FC236}">
              <a16:creationId xmlns:a16="http://schemas.microsoft.com/office/drawing/2014/main" id="{63D54936-3D69-EF92-3307-972FE8F139ED}"/>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4C170C03-368D-B9B3-9A17-8D6E2166580C}"/>
              </a:ext>
            </a:extLst>
          </p:cNvPr>
          <p:cNvGrpSpPr/>
          <p:nvPr/>
        </p:nvGrpSpPr>
        <p:grpSpPr>
          <a:xfrm>
            <a:off x="360555" y="174322"/>
            <a:ext cx="11470890" cy="7209143"/>
            <a:chOff x="0" y="0"/>
            <a:chExt cx="22941780" cy="14418285"/>
          </a:xfrm>
        </p:grpSpPr>
        <p:sp>
          <p:nvSpPr>
            <p:cNvPr id="3" name="Freeform 3" descr="Rectangle Drop Shadow">
              <a:extLst>
                <a:ext uri="{FF2B5EF4-FFF2-40B4-BE49-F238E27FC236}">
                  <a16:creationId xmlns:a16="http://schemas.microsoft.com/office/drawing/2014/main" id="{C9671B7B-E113-675F-1095-0F68FFA2EF86}"/>
                </a:ext>
              </a:extLst>
            </p:cNvPr>
            <p:cNvSpPr/>
            <p:nvPr/>
          </p:nvSpPr>
          <p:spPr>
            <a:xfrm>
              <a:off x="0" y="0"/>
              <a:ext cx="22624880" cy="14418285"/>
            </a:xfrm>
            <a:custGeom>
              <a:avLst/>
              <a:gdLst/>
              <a:ahLst/>
              <a:cxnLst/>
              <a:rect l="l" t="t" r="r" b="b"/>
              <a:pathLst>
                <a:path w="22624880" h="14418285">
                  <a:moveTo>
                    <a:pt x="0" y="0"/>
                  </a:moveTo>
                  <a:lnTo>
                    <a:pt x="22624880" y="0"/>
                  </a:lnTo>
                  <a:lnTo>
                    <a:pt x="22624880" y="14418285"/>
                  </a:lnTo>
                  <a:lnTo>
                    <a:pt x="0" y="14418285"/>
                  </a:lnTo>
                  <a:lnTo>
                    <a:pt x="0" y="0"/>
                  </a:lnTo>
                  <a:close/>
                </a:path>
              </a:pathLst>
            </a:custGeom>
            <a:blipFill>
              <a:blip r:embed="rId2"/>
              <a:stretch>
                <a:fillRect l="-1916" r="-191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a:extLst>
                <a:ext uri="{FF2B5EF4-FFF2-40B4-BE49-F238E27FC236}">
                  <a16:creationId xmlns:a16="http://schemas.microsoft.com/office/drawing/2014/main" id="{6AC2563B-93C0-0581-94B2-02E38E8C398A}"/>
                </a:ext>
              </a:extLst>
            </p:cNvPr>
            <p:cNvGrpSpPr/>
            <p:nvPr/>
          </p:nvGrpSpPr>
          <p:grpSpPr>
            <a:xfrm>
              <a:off x="316900" y="574388"/>
              <a:ext cx="22624880" cy="12193599"/>
              <a:chOff x="-137549" y="-112054"/>
              <a:chExt cx="4469112" cy="2408612"/>
            </a:xfrm>
          </p:grpSpPr>
          <p:sp>
            <p:nvSpPr>
              <p:cNvPr id="5" name="Freeform 5">
                <a:extLst>
                  <a:ext uri="{FF2B5EF4-FFF2-40B4-BE49-F238E27FC236}">
                    <a16:creationId xmlns:a16="http://schemas.microsoft.com/office/drawing/2014/main" id="{739EC973-7418-E2A1-BA84-928AB3315910}"/>
                  </a:ext>
                </a:extLst>
              </p:cNvPr>
              <p:cNvSpPr/>
              <p:nvPr/>
            </p:nvSpPr>
            <p:spPr>
              <a:xfrm>
                <a:off x="-137549" y="-112054"/>
                <a:ext cx="4469112" cy="2408612"/>
              </a:xfrm>
              <a:custGeom>
                <a:avLst/>
                <a:gdLst/>
                <a:ahLst/>
                <a:cxnLst/>
                <a:rect l="l" t="t" r="r" b="b"/>
                <a:pathLst>
                  <a:path w="4131416" h="2127679">
                    <a:moveTo>
                      <a:pt x="0" y="0"/>
                    </a:moveTo>
                    <a:lnTo>
                      <a:pt x="4131416" y="0"/>
                    </a:lnTo>
                    <a:lnTo>
                      <a:pt x="4131416" y="2127679"/>
                    </a:lnTo>
                    <a:lnTo>
                      <a:pt x="0" y="2127679"/>
                    </a:lnTo>
                    <a:close/>
                  </a:path>
                </a:pathLst>
              </a:custGeom>
              <a:solidFill>
                <a:srgbClr val="FAF9F0"/>
              </a:soli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0785F64-B13E-57DD-4599-C7906DAAB14F}"/>
                  </a:ext>
                </a:extLst>
              </p:cNvPr>
              <p:cNvSpPr txBox="1"/>
              <p:nvPr/>
            </p:nvSpPr>
            <p:spPr>
              <a:xfrm>
                <a:off x="0" y="-76200"/>
                <a:ext cx="4131416" cy="2203879"/>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pic>
        <p:nvPicPr>
          <p:cNvPr id="10" name="Picture 10">
            <a:extLst>
              <a:ext uri="{FF2B5EF4-FFF2-40B4-BE49-F238E27FC236}">
                <a16:creationId xmlns:a16="http://schemas.microsoft.com/office/drawing/2014/main" id="{4F59182E-6DF2-5DF3-C0A4-EDE32FE30AEE}"/>
              </a:ext>
            </a:extLst>
          </p:cNvPr>
          <p:cNvPicPr>
            <a:picLocks noChangeAspect="1"/>
          </p:cNvPicPr>
          <p:nvPr/>
        </p:nvPicPr>
        <p:blipFill>
          <a:blip r:embed="rId3"/>
          <a:srcRect/>
          <a:stretch>
            <a:fillRect/>
          </a:stretch>
        </p:blipFill>
        <p:spPr>
          <a:xfrm>
            <a:off x="10519372" y="4848225"/>
            <a:ext cx="1357778" cy="1686680"/>
          </a:xfrm>
          <a:prstGeom prst="rect">
            <a:avLst/>
          </a:prstGeom>
        </p:spPr>
      </p:pic>
      <p:pic>
        <p:nvPicPr>
          <p:cNvPr id="11" name="Picture 11">
            <a:extLst>
              <a:ext uri="{FF2B5EF4-FFF2-40B4-BE49-F238E27FC236}">
                <a16:creationId xmlns:a16="http://schemas.microsoft.com/office/drawing/2014/main" id="{400BBD90-D4CE-B837-3D12-DF134FAED3EE}"/>
              </a:ext>
            </a:extLst>
          </p:cNvPr>
          <p:cNvPicPr>
            <a:picLocks noChangeAspect="1"/>
          </p:cNvPicPr>
          <p:nvPr/>
        </p:nvPicPr>
        <p:blipFill>
          <a:blip r:embed="rId4"/>
          <a:srcRect/>
          <a:stretch>
            <a:fillRect/>
          </a:stretch>
        </p:blipFill>
        <p:spPr>
          <a:xfrm rot="-479354">
            <a:off x="244165" y="53751"/>
            <a:ext cx="824101" cy="725209"/>
          </a:xfrm>
          <a:prstGeom prst="rect">
            <a:avLst/>
          </a:prstGeom>
        </p:spPr>
      </p:pic>
      <p:pic>
        <p:nvPicPr>
          <p:cNvPr id="12" name="Picture 12">
            <a:extLst>
              <a:ext uri="{FF2B5EF4-FFF2-40B4-BE49-F238E27FC236}">
                <a16:creationId xmlns:a16="http://schemas.microsoft.com/office/drawing/2014/main" id="{317E512B-842E-EDBC-E28B-6BB9728C75CD}"/>
              </a:ext>
            </a:extLst>
          </p:cNvPr>
          <p:cNvPicPr>
            <a:picLocks noChangeAspect="1"/>
          </p:cNvPicPr>
          <p:nvPr/>
        </p:nvPicPr>
        <p:blipFill>
          <a:blip r:embed="rId5"/>
          <a:srcRect/>
          <a:stretch>
            <a:fillRect/>
          </a:stretch>
        </p:blipFill>
        <p:spPr>
          <a:xfrm rot="-919185">
            <a:off x="11056452" y="1618977"/>
            <a:ext cx="1085552" cy="781597"/>
          </a:xfrm>
          <a:prstGeom prst="rect">
            <a:avLst/>
          </a:prstGeom>
        </p:spPr>
      </p:pic>
      <p:sp>
        <p:nvSpPr>
          <p:cNvPr id="13" name="Freeform 13">
            <a:extLst>
              <a:ext uri="{FF2B5EF4-FFF2-40B4-BE49-F238E27FC236}">
                <a16:creationId xmlns:a16="http://schemas.microsoft.com/office/drawing/2014/main" id="{DF881ABC-8E31-EF72-2F8C-80604840E80E}"/>
              </a:ext>
            </a:extLst>
          </p:cNvPr>
          <p:cNvSpPr/>
          <p:nvPr/>
        </p:nvSpPr>
        <p:spPr>
          <a:xfrm>
            <a:off x="2068" y="5679511"/>
            <a:ext cx="716973" cy="716973"/>
          </a:xfrm>
          <a:custGeom>
            <a:avLst/>
            <a:gdLst/>
            <a:ahLst/>
            <a:cxnLst/>
            <a:rect l="l" t="t" r="r" b="b"/>
            <a:pathLst>
              <a:path w="1075459" h="1075459">
                <a:moveTo>
                  <a:pt x="0" y="0"/>
                </a:moveTo>
                <a:lnTo>
                  <a:pt x="1075459" y="0"/>
                </a:lnTo>
                <a:lnTo>
                  <a:pt x="1075459" y="1075459"/>
                </a:lnTo>
                <a:lnTo>
                  <a:pt x="0" y="107545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a:extLst>
              <a:ext uri="{FF2B5EF4-FFF2-40B4-BE49-F238E27FC236}">
                <a16:creationId xmlns:a16="http://schemas.microsoft.com/office/drawing/2014/main" id="{9FC41D88-FA9A-28B2-E7C5-29CC41D215C9}"/>
              </a:ext>
            </a:extLst>
          </p:cNvPr>
          <p:cNvSpPr/>
          <p:nvPr/>
        </p:nvSpPr>
        <p:spPr>
          <a:xfrm rot="407132">
            <a:off x="11338301" y="22060"/>
            <a:ext cx="816885" cy="816885"/>
          </a:xfrm>
          <a:custGeom>
            <a:avLst/>
            <a:gdLst/>
            <a:ahLst/>
            <a:cxnLst/>
            <a:rect l="l" t="t" r="r" b="b"/>
            <a:pathLst>
              <a:path w="1225328" h="1225328">
                <a:moveTo>
                  <a:pt x="0" y="0"/>
                </a:moveTo>
                <a:lnTo>
                  <a:pt x="1225328" y="0"/>
                </a:lnTo>
                <a:lnTo>
                  <a:pt x="1225328" y="1225328"/>
                </a:lnTo>
                <a:lnTo>
                  <a:pt x="0" y="122532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18777056-85F2-42CD-B27C-26DB4FEFA2DE}"/>
              </a:ext>
            </a:extLst>
          </p:cNvPr>
          <p:cNvSpPr txBox="1"/>
          <p:nvPr/>
        </p:nvSpPr>
        <p:spPr>
          <a:xfrm>
            <a:off x="5149967" y="426909"/>
            <a:ext cx="35623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C00000"/>
                </a:solidFill>
                <a:effectLst/>
                <a:uLnTx/>
                <a:uFillTx/>
                <a:latin typeface="#9Slide03 IcielPanton Black" panose="00000A00000000000000" pitchFamily="2" charset="0"/>
                <a:ea typeface="+mn-ea"/>
                <a:cs typeface="+mn-cs"/>
              </a:rPr>
              <a:t>ĐÁP ÁN </a:t>
            </a:r>
          </a:p>
        </p:txBody>
      </p:sp>
      <p:pic>
        <p:nvPicPr>
          <p:cNvPr id="7" name="Picture 6">
            <a:extLst>
              <a:ext uri="{FF2B5EF4-FFF2-40B4-BE49-F238E27FC236}">
                <a16:creationId xmlns:a16="http://schemas.microsoft.com/office/drawing/2014/main" id="{E7CA3563-3FA0-453E-00CB-8DB248E58CE1}"/>
              </a:ext>
            </a:extLst>
          </p:cNvPr>
          <p:cNvPicPr>
            <a:picLocks noChangeAspect="1"/>
          </p:cNvPicPr>
          <p:nvPr/>
        </p:nvPicPr>
        <p:blipFill>
          <a:blip r:embed="rId10"/>
          <a:stretch>
            <a:fillRect/>
          </a:stretch>
        </p:blipFill>
        <p:spPr>
          <a:xfrm>
            <a:off x="519005" y="1217309"/>
            <a:ext cx="11268681" cy="4541573"/>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06751B05-D5E8-8912-025D-8C6DABDEEF1B}"/>
                  </a:ext>
                </a:extLst>
              </p:cNvPr>
              <p:cNvSpPr txBox="1"/>
              <p:nvPr/>
            </p:nvSpPr>
            <p:spPr>
              <a:xfrm>
                <a:off x="6334125" y="1091472"/>
                <a:ext cx="759760" cy="56656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3600" i="1" smtClean="0">
                              <a:solidFill>
                                <a:srgbClr val="FF0000"/>
                              </a:solidFill>
                              <a:latin typeface="Cambria Math" panose="02040503050406030204" pitchFamily="18" charset="0"/>
                            </a:rPr>
                          </m:ctrlPr>
                        </m:sSupPr>
                        <m:e>
                          <m:r>
                            <a:rPr lang="en-US" sz="3600" b="0" i="1" smtClean="0">
                              <a:solidFill>
                                <a:srgbClr val="FF0000"/>
                              </a:solidFill>
                              <a:latin typeface="Cambria Math" panose="02040503050406030204" pitchFamily="18" charset="0"/>
                            </a:rPr>
                            <m:t>60</m:t>
                          </m:r>
                        </m:e>
                        <m:sup>
                          <m:r>
                            <a:rPr lang="en-US" sz="3600" i="1" smtClean="0">
                              <a:solidFill>
                                <a:srgbClr val="FF0000"/>
                              </a:solidFill>
                              <a:latin typeface="Cambria Math" panose="02040503050406030204" pitchFamily="18" charset="0"/>
                              <a:ea typeface="Cambria Math" panose="02040503050406030204" pitchFamily="18" charset="0"/>
                            </a:rPr>
                            <m:t>°</m:t>
                          </m:r>
                        </m:sup>
                      </m:sSup>
                    </m:oMath>
                  </m:oMathPara>
                </a14:m>
                <a:endParaRPr lang="en-US" sz="3600" dirty="0">
                  <a:solidFill>
                    <a:srgbClr val="FF0000"/>
                  </a:solidFill>
                </a:endParaRPr>
              </a:p>
            </p:txBody>
          </p:sp>
        </mc:Choice>
        <mc:Fallback xmlns="">
          <p:sp>
            <p:nvSpPr>
              <p:cNvPr id="9" name="TextBox 8">
                <a:extLst>
                  <a:ext uri="{FF2B5EF4-FFF2-40B4-BE49-F238E27FC236}">
                    <a16:creationId xmlns:a16="http://schemas.microsoft.com/office/drawing/2014/main" id="{06751B05-D5E8-8912-025D-8C6DABDEEF1B}"/>
                  </a:ext>
                </a:extLst>
              </p:cNvPr>
              <p:cNvSpPr txBox="1">
                <a:spLocks noRot="1" noChangeAspect="1" noMove="1" noResize="1" noEditPoints="1" noAdjustHandles="1" noChangeArrowheads="1" noChangeShapeType="1" noTextEdit="1"/>
              </p:cNvSpPr>
              <p:nvPr/>
            </p:nvSpPr>
            <p:spPr>
              <a:xfrm>
                <a:off x="6334125" y="1091472"/>
                <a:ext cx="759760" cy="566565"/>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57928525-C82B-AFB8-E7A6-844448982DC2}"/>
                  </a:ext>
                </a:extLst>
              </p:cNvPr>
              <p:cNvSpPr txBox="1"/>
              <p:nvPr/>
            </p:nvSpPr>
            <p:spPr>
              <a:xfrm>
                <a:off x="6183630" y="2943351"/>
                <a:ext cx="1014637" cy="56656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3600" i="1" smtClean="0">
                              <a:solidFill>
                                <a:srgbClr val="FF0000"/>
                              </a:solidFill>
                              <a:latin typeface="Cambria Math" panose="02040503050406030204" pitchFamily="18" charset="0"/>
                            </a:rPr>
                          </m:ctrlPr>
                        </m:sSupPr>
                        <m:e>
                          <m:r>
                            <a:rPr lang="en-US" sz="3600" b="0" i="1" smtClean="0">
                              <a:solidFill>
                                <a:srgbClr val="FF0000"/>
                              </a:solidFill>
                              <a:latin typeface="Cambria Math" panose="02040503050406030204" pitchFamily="18" charset="0"/>
                            </a:rPr>
                            <m:t>135</m:t>
                          </m:r>
                        </m:e>
                        <m:sup>
                          <m:r>
                            <a:rPr lang="en-US" sz="3600" i="1" smtClean="0">
                              <a:solidFill>
                                <a:srgbClr val="FF0000"/>
                              </a:solidFill>
                              <a:latin typeface="Cambria Math" panose="02040503050406030204" pitchFamily="18" charset="0"/>
                              <a:ea typeface="Cambria Math" panose="02040503050406030204" pitchFamily="18" charset="0"/>
                            </a:rPr>
                            <m:t>°</m:t>
                          </m:r>
                        </m:sup>
                      </m:sSup>
                    </m:oMath>
                  </m:oMathPara>
                </a14:m>
                <a:endParaRPr lang="en-US" sz="3600" dirty="0">
                  <a:solidFill>
                    <a:srgbClr val="FF0000"/>
                  </a:solidFill>
                </a:endParaRPr>
              </a:p>
            </p:txBody>
          </p:sp>
        </mc:Choice>
        <mc:Fallback xmlns="">
          <p:sp>
            <p:nvSpPr>
              <p:cNvPr id="15" name="TextBox 14">
                <a:extLst>
                  <a:ext uri="{FF2B5EF4-FFF2-40B4-BE49-F238E27FC236}">
                    <a16:creationId xmlns:a16="http://schemas.microsoft.com/office/drawing/2014/main" id="{57928525-C82B-AFB8-E7A6-844448982DC2}"/>
                  </a:ext>
                </a:extLst>
              </p:cNvPr>
              <p:cNvSpPr txBox="1">
                <a:spLocks noRot="1" noChangeAspect="1" noMove="1" noResize="1" noEditPoints="1" noAdjustHandles="1" noChangeArrowheads="1" noChangeShapeType="1" noTextEdit="1"/>
              </p:cNvSpPr>
              <p:nvPr/>
            </p:nvSpPr>
            <p:spPr>
              <a:xfrm>
                <a:off x="6183630" y="2943351"/>
                <a:ext cx="1014637" cy="566565"/>
              </a:xfrm>
              <a:prstGeom prst="rect">
                <a:avLst/>
              </a:prstGeom>
              <a:blipFill>
                <a:blip r:embed="rId1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238294705"/>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0392B"/>
        </a:solidFill>
        <a:effectLst/>
      </p:bgPr>
    </p:bg>
    <p:spTree>
      <p:nvGrpSpPr>
        <p:cNvPr id="1" name="">
          <a:extLst>
            <a:ext uri="{FF2B5EF4-FFF2-40B4-BE49-F238E27FC236}">
              <a16:creationId xmlns:a16="http://schemas.microsoft.com/office/drawing/2014/main" id="{50586E6A-A0BE-9F3E-D41B-32C17DF5E509}"/>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761E2E62-3FA0-562B-1B03-F6D20D7A2110}"/>
              </a:ext>
            </a:extLst>
          </p:cNvPr>
          <p:cNvGrpSpPr/>
          <p:nvPr/>
        </p:nvGrpSpPr>
        <p:grpSpPr>
          <a:xfrm>
            <a:off x="289464" y="-874754"/>
            <a:ext cx="11911120" cy="7773990"/>
            <a:chOff x="839015" y="-1102437"/>
            <a:chExt cx="22624880" cy="14418285"/>
          </a:xfrm>
        </p:grpSpPr>
        <p:sp>
          <p:nvSpPr>
            <p:cNvPr id="3" name="Freeform 3" descr="Rectangle Drop Shadow">
              <a:extLst>
                <a:ext uri="{FF2B5EF4-FFF2-40B4-BE49-F238E27FC236}">
                  <a16:creationId xmlns:a16="http://schemas.microsoft.com/office/drawing/2014/main" id="{6F992FEA-1586-A59D-5769-2593C249A3D2}"/>
                </a:ext>
              </a:extLst>
            </p:cNvPr>
            <p:cNvSpPr/>
            <p:nvPr/>
          </p:nvSpPr>
          <p:spPr>
            <a:xfrm>
              <a:off x="839015" y="-1102437"/>
              <a:ext cx="22624880" cy="14418285"/>
            </a:xfrm>
            <a:custGeom>
              <a:avLst/>
              <a:gdLst/>
              <a:ahLst/>
              <a:cxnLst/>
              <a:rect l="l" t="t" r="r" b="b"/>
              <a:pathLst>
                <a:path w="22624880" h="14418285">
                  <a:moveTo>
                    <a:pt x="0" y="0"/>
                  </a:moveTo>
                  <a:lnTo>
                    <a:pt x="22624880" y="0"/>
                  </a:lnTo>
                  <a:lnTo>
                    <a:pt x="22624880" y="14418285"/>
                  </a:lnTo>
                  <a:lnTo>
                    <a:pt x="0" y="14418285"/>
                  </a:lnTo>
                  <a:lnTo>
                    <a:pt x="0" y="0"/>
                  </a:lnTo>
                  <a:close/>
                </a:path>
              </a:pathLst>
            </a:custGeom>
            <a:blipFill>
              <a:blip r:embed="rId2"/>
              <a:stretch>
                <a:fillRect l="-1916" r="-191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a:extLst>
                <a:ext uri="{FF2B5EF4-FFF2-40B4-BE49-F238E27FC236}">
                  <a16:creationId xmlns:a16="http://schemas.microsoft.com/office/drawing/2014/main" id="{E00CC944-55DA-4D91-4B2E-0F11955FE608}"/>
                </a:ext>
              </a:extLst>
            </p:cNvPr>
            <p:cNvGrpSpPr/>
            <p:nvPr/>
          </p:nvGrpSpPr>
          <p:grpSpPr>
            <a:xfrm>
              <a:off x="1013242" y="755898"/>
              <a:ext cx="21611636" cy="11892852"/>
              <a:chOff x="0" y="-76200"/>
              <a:chExt cx="4268965" cy="2349205"/>
            </a:xfrm>
          </p:grpSpPr>
          <p:sp>
            <p:nvSpPr>
              <p:cNvPr id="5" name="Freeform 5">
                <a:extLst>
                  <a:ext uri="{FF2B5EF4-FFF2-40B4-BE49-F238E27FC236}">
                    <a16:creationId xmlns:a16="http://schemas.microsoft.com/office/drawing/2014/main" id="{F846C0C5-99B9-E9D3-D298-05C0705E4250}"/>
                  </a:ext>
                </a:extLst>
              </p:cNvPr>
              <p:cNvSpPr/>
              <p:nvPr/>
            </p:nvSpPr>
            <p:spPr>
              <a:xfrm>
                <a:off x="0" y="0"/>
                <a:ext cx="4268965" cy="2273005"/>
              </a:xfrm>
              <a:custGeom>
                <a:avLst/>
                <a:gdLst/>
                <a:ahLst/>
                <a:cxnLst/>
                <a:rect l="l" t="t" r="r" b="b"/>
                <a:pathLst>
                  <a:path w="4131416" h="2127679">
                    <a:moveTo>
                      <a:pt x="0" y="0"/>
                    </a:moveTo>
                    <a:lnTo>
                      <a:pt x="4131416" y="0"/>
                    </a:lnTo>
                    <a:lnTo>
                      <a:pt x="4131416" y="2127679"/>
                    </a:lnTo>
                    <a:lnTo>
                      <a:pt x="0" y="2127679"/>
                    </a:lnTo>
                    <a:close/>
                  </a:path>
                </a:pathLst>
              </a:custGeom>
              <a:solidFill>
                <a:srgbClr val="FAF9F0"/>
              </a:soli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4592BF1B-A862-6BF1-FE8D-47CBE834655E}"/>
                  </a:ext>
                </a:extLst>
              </p:cNvPr>
              <p:cNvSpPr txBox="1"/>
              <p:nvPr/>
            </p:nvSpPr>
            <p:spPr>
              <a:xfrm>
                <a:off x="0" y="-76200"/>
                <a:ext cx="4131416" cy="2203879"/>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pic>
        <p:nvPicPr>
          <p:cNvPr id="11" name="Picture 11">
            <a:extLst>
              <a:ext uri="{FF2B5EF4-FFF2-40B4-BE49-F238E27FC236}">
                <a16:creationId xmlns:a16="http://schemas.microsoft.com/office/drawing/2014/main" id="{44D65318-39BF-1850-0CF9-E8E78C996055}"/>
              </a:ext>
            </a:extLst>
          </p:cNvPr>
          <p:cNvPicPr>
            <a:picLocks noChangeAspect="1"/>
          </p:cNvPicPr>
          <p:nvPr/>
        </p:nvPicPr>
        <p:blipFill>
          <a:blip r:embed="rId3"/>
          <a:srcRect/>
          <a:stretch>
            <a:fillRect/>
          </a:stretch>
        </p:blipFill>
        <p:spPr>
          <a:xfrm rot="-479354">
            <a:off x="244165" y="53751"/>
            <a:ext cx="824101" cy="725209"/>
          </a:xfrm>
          <a:prstGeom prst="rect">
            <a:avLst/>
          </a:prstGeom>
        </p:spPr>
      </p:pic>
      <p:pic>
        <p:nvPicPr>
          <p:cNvPr id="12" name="Picture 12">
            <a:extLst>
              <a:ext uri="{FF2B5EF4-FFF2-40B4-BE49-F238E27FC236}">
                <a16:creationId xmlns:a16="http://schemas.microsoft.com/office/drawing/2014/main" id="{991EEC7F-1DED-1F36-FBF0-9606B6225D79}"/>
              </a:ext>
            </a:extLst>
          </p:cNvPr>
          <p:cNvPicPr>
            <a:picLocks noChangeAspect="1"/>
          </p:cNvPicPr>
          <p:nvPr/>
        </p:nvPicPr>
        <p:blipFill>
          <a:blip r:embed="rId4"/>
          <a:srcRect/>
          <a:stretch>
            <a:fillRect/>
          </a:stretch>
        </p:blipFill>
        <p:spPr>
          <a:xfrm rot="-919185">
            <a:off x="1198630" y="-26771"/>
            <a:ext cx="1085552" cy="781597"/>
          </a:xfrm>
          <a:prstGeom prst="rect">
            <a:avLst/>
          </a:prstGeom>
        </p:spPr>
      </p:pic>
      <p:sp>
        <p:nvSpPr>
          <p:cNvPr id="13" name="Freeform 13">
            <a:extLst>
              <a:ext uri="{FF2B5EF4-FFF2-40B4-BE49-F238E27FC236}">
                <a16:creationId xmlns:a16="http://schemas.microsoft.com/office/drawing/2014/main" id="{F1EB4514-7308-92AF-6830-DF7E094F8B0E}"/>
              </a:ext>
            </a:extLst>
          </p:cNvPr>
          <p:cNvSpPr/>
          <p:nvPr/>
        </p:nvSpPr>
        <p:spPr>
          <a:xfrm>
            <a:off x="2068" y="5679511"/>
            <a:ext cx="716973" cy="716973"/>
          </a:xfrm>
          <a:custGeom>
            <a:avLst/>
            <a:gdLst/>
            <a:ahLst/>
            <a:cxnLst/>
            <a:rect l="l" t="t" r="r" b="b"/>
            <a:pathLst>
              <a:path w="1075459" h="1075459">
                <a:moveTo>
                  <a:pt x="0" y="0"/>
                </a:moveTo>
                <a:lnTo>
                  <a:pt x="1075459" y="0"/>
                </a:lnTo>
                <a:lnTo>
                  <a:pt x="1075459" y="1075459"/>
                </a:lnTo>
                <a:lnTo>
                  <a:pt x="0" y="107545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a:extLst>
              <a:ext uri="{FF2B5EF4-FFF2-40B4-BE49-F238E27FC236}">
                <a16:creationId xmlns:a16="http://schemas.microsoft.com/office/drawing/2014/main" id="{8A8F3E3D-9998-5F0E-3F27-6E4F0E2C54A0}"/>
              </a:ext>
            </a:extLst>
          </p:cNvPr>
          <p:cNvSpPr/>
          <p:nvPr/>
        </p:nvSpPr>
        <p:spPr>
          <a:xfrm rot="407132">
            <a:off x="11338301" y="22060"/>
            <a:ext cx="816885" cy="816885"/>
          </a:xfrm>
          <a:custGeom>
            <a:avLst/>
            <a:gdLst/>
            <a:ahLst/>
            <a:cxnLst/>
            <a:rect l="l" t="t" r="r" b="b"/>
            <a:pathLst>
              <a:path w="1225328" h="1225328">
                <a:moveTo>
                  <a:pt x="0" y="0"/>
                </a:moveTo>
                <a:lnTo>
                  <a:pt x="1225328" y="0"/>
                </a:lnTo>
                <a:lnTo>
                  <a:pt x="1225328" y="1225328"/>
                </a:lnTo>
                <a:lnTo>
                  <a:pt x="0" y="12253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42D0ADDD-07B1-8E54-02AD-97EE024A5793}"/>
              </a:ext>
            </a:extLst>
          </p:cNvPr>
          <p:cNvSpPr txBox="1"/>
          <p:nvPr/>
        </p:nvSpPr>
        <p:spPr>
          <a:xfrm>
            <a:off x="2643411" y="499622"/>
            <a:ext cx="8045726" cy="769441"/>
          </a:xfrm>
          <a:prstGeom prst="rect">
            <a:avLst/>
          </a:prstGeom>
          <a:noFill/>
        </p:spPr>
        <p:txBody>
          <a:bodyPr wrap="square" rtlCol="0">
            <a:spAutoFit/>
          </a:bodyPr>
          <a:lstStyle/>
          <a:p>
            <a:r>
              <a:rPr lang="en-US" sz="4400" dirty="0">
                <a:solidFill>
                  <a:srgbClr val="C00000"/>
                </a:solidFill>
                <a:latin typeface="#9Slide03 IcielPanton Black" panose="00000A00000000000000" pitchFamily="2" charset="0"/>
              </a:rPr>
              <a:t>KIẾN THỨC TRỌNG TÂM </a:t>
            </a:r>
          </a:p>
        </p:txBody>
      </p:sp>
      <p:sp>
        <p:nvSpPr>
          <p:cNvPr id="9" name="TextBox 8">
            <a:extLst>
              <a:ext uri="{FF2B5EF4-FFF2-40B4-BE49-F238E27FC236}">
                <a16:creationId xmlns:a16="http://schemas.microsoft.com/office/drawing/2014/main" id="{4082DF1B-ABEC-0601-E725-20042EE62533}"/>
              </a:ext>
            </a:extLst>
          </p:cNvPr>
          <p:cNvSpPr txBox="1"/>
          <p:nvPr/>
        </p:nvSpPr>
        <p:spPr>
          <a:xfrm>
            <a:off x="1114665" y="1293566"/>
            <a:ext cx="10540744" cy="1841478"/>
          </a:xfrm>
          <a:prstGeom prst="rect">
            <a:avLst/>
          </a:prstGeom>
          <a:noFill/>
        </p:spPr>
        <p:txBody>
          <a:bodyPr wrap="square" rtlCol="0">
            <a:spAutoFit/>
          </a:bodyPr>
          <a:lstStyle/>
          <a:p>
            <a:r>
              <a:rPr lang="en-US" sz="2800" dirty="0" err="1">
                <a:latin typeface="#9Slide03 Cabin Bold" panose="00000800000000000000" pitchFamily="2" charset="0"/>
              </a:rPr>
              <a:t>Nếu</a:t>
            </a:r>
            <a:r>
              <a:rPr lang="en-US" sz="2800" dirty="0">
                <a:latin typeface="#9Slide03 Cabin Bold" panose="00000800000000000000" pitchFamily="2" charset="0"/>
              </a:rPr>
              <a:t> </a:t>
            </a:r>
            <a:r>
              <a:rPr lang="en-US" sz="2800" dirty="0" err="1">
                <a:latin typeface="#9Slide03 Cabin Bold" panose="00000800000000000000" pitchFamily="2" charset="0"/>
              </a:rPr>
              <a:t>đường</a:t>
            </a:r>
            <a:r>
              <a:rPr lang="en-US" sz="2800" dirty="0">
                <a:latin typeface="#9Slide03 Cabin Bold" panose="00000800000000000000" pitchFamily="2" charset="0"/>
              </a:rPr>
              <a:t> </a:t>
            </a:r>
            <a:r>
              <a:rPr lang="en-US" sz="2800" dirty="0" err="1">
                <a:latin typeface="#9Slide03 Cabin Bold" panose="00000800000000000000" pitchFamily="2" charset="0"/>
              </a:rPr>
              <a:t>thẳng</a:t>
            </a:r>
            <a:r>
              <a:rPr lang="en-US" sz="2800" dirty="0">
                <a:latin typeface="#9Slide03 Cabin Bold" panose="00000800000000000000" pitchFamily="2" charset="0"/>
              </a:rPr>
              <a:t> c </a:t>
            </a:r>
            <a:r>
              <a:rPr lang="en-US" sz="2800" dirty="0" err="1">
                <a:latin typeface="#9Slide03 Cabin Bold" panose="00000800000000000000" pitchFamily="2" charset="0"/>
              </a:rPr>
              <a:t>cắt</a:t>
            </a:r>
            <a:r>
              <a:rPr lang="en-US" sz="2800" dirty="0">
                <a:latin typeface="#9Slide03 Cabin Bold" panose="00000800000000000000" pitchFamily="2" charset="0"/>
              </a:rPr>
              <a:t> </a:t>
            </a:r>
            <a:r>
              <a:rPr lang="en-US" sz="2800" dirty="0" err="1">
                <a:latin typeface="#9Slide03 Cabin Bold" panose="00000800000000000000" pitchFamily="2" charset="0"/>
              </a:rPr>
              <a:t>hai</a:t>
            </a:r>
            <a:r>
              <a:rPr lang="en-US" sz="2800" dirty="0">
                <a:latin typeface="#9Slide03 Cabin Bold" panose="00000800000000000000" pitchFamily="2" charset="0"/>
              </a:rPr>
              <a:t> </a:t>
            </a:r>
            <a:r>
              <a:rPr lang="en-US" sz="2800" dirty="0" err="1">
                <a:latin typeface="#9Slide03 Cabin Bold" panose="00000800000000000000" pitchFamily="2" charset="0"/>
              </a:rPr>
              <a:t>đường</a:t>
            </a:r>
            <a:r>
              <a:rPr lang="en-US" sz="2800" dirty="0">
                <a:latin typeface="#9Slide03 Cabin Bold" panose="00000800000000000000" pitchFamily="2" charset="0"/>
              </a:rPr>
              <a:t> </a:t>
            </a:r>
            <a:r>
              <a:rPr lang="en-US" sz="2800" dirty="0" err="1">
                <a:latin typeface="#9Slide03 Cabin Bold" panose="00000800000000000000" pitchFamily="2" charset="0"/>
              </a:rPr>
              <a:t>thẳng</a:t>
            </a:r>
            <a:r>
              <a:rPr lang="en-US" sz="2800" dirty="0">
                <a:latin typeface="#9Slide03 Cabin Bold" panose="00000800000000000000" pitchFamily="2" charset="0"/>
              </a:rPr>
              <a:t> song </a:t>
            </a:r>
            <a:r>
              <a:rPr lang="en-US" sz="2800" dirty="0" err="1">
                <a:latin typeface="#9Slide03 Cabin Bold" panose="00000800000000000000" pitchFamily="2" charset="0"/>
              </a:rPr>
              <a:t>song</a:t>
            </a:r>
            <a:r>
              <a:rPr lang="en-US" sz="2800" dirty="0">
                <a:latin typeface="#9Slide03 Cabin Bold" panose="00000800000000000000" pitchFamily="2" charset="0"/>
              </a:rPr>
              <a:t> a </a:t>
            </a:r>
            <a:r>
              <a:rPr lang="en-US" sz="2800" dirty="0" err="1">
                <a:latin typeface="#9Slide03 Cabin Bold" panose="00000800000000000000" pitchFamily="2" charset="0"/>
              </a:rPr>
              <a:t>và</a:t>
            </a:r>
            <a:r>
              <a:rPr lang="en-US" sz="2800" dirty="0">
                <a:latin typeface="#9Slide03 Cabin Bold" panose="00000800000000000000" pitchFamily="2" charset="0"/>
              </a:rPr>
              <a:t> b ( a//b ) </a:t>
            </a:r>
            <a:r>
              <a:rPr lang="en-US" sz="2800" dirty="0" err="1">
                <a:latin typeface="#9Slide03 Cabin Bold" panose="00000800000000000000" pitchFamily="2" charset="0"/>
              </a:rPr>
              <a:t>thì</a:t>
            </a:r>
            <a:r>
              <a:rPr lang="en-US" sz="2800" dirty="0">
                <a:latin typeface="#9Slide03 Cabin Bold" panose="00000800000000000000" pitchFamily="2" charset="0"/>
              </a:rPr>
              <a:t> </a:t>
            </a:r>
            <a:r>
              <a:rPr lang="en-US" sz="2800" dirty="0" err="1">
                <a:latin typeface="#9Slide03 Cabin Bold" panose="00000800000000000000" pitchFamily="2" charset="0"/>
              </a:rPr>
              <a:t>tạo</a:t>
            </a:r>
            <a:r>
              <a:rPr lang="en-US" sz="2800" dirty="0">
                <a:latin typeface="#9Slide03 Cabin Bold" panose="00000800000000000000" pitchFamily="2" charset="0"/>
              </a:rPr>
              <a:t> </a:t>
            </a:r>
            <a:r>
              <a:rPr lang="en-US" sz="2800" dirty="0" err="1">
                <a:latin typeface="#9Slide03 Cabin Bold" panose="00000800000000000000" pitchFamily="2" charset="0"/>
              </a:rPr>
              <a:t>thành</a:t>
            </a:r>
            <a:r>
              <a:rPr lang="en-US" sz="2800" dirty="0">
                <a:latin typeface="#9Slide03 Cabin Bold" panose="00000800000000000000" pitchFamily="2" charset="0"/>
              </a:rPr>
              <a:t>: </a:t>
            </a:r>
          </a:p>
          <a:p>
            <a:r>
              <a:rPr lang="en-US" sz="2800" dirty="0">
                <a:latin typeface="#9Slide03 Cabin Bold" panose="00000800000000000000" pitchFamily="2" charset="0"/>
              </a:rPr>
              <a:t>+) </a:t>
            </a:r>
            <a:r>
              <a:rPr lang="en-US" sz="2800" dirty="0" err="1">
                <a:latin typeface="#9Slide03 Cabin Bold" panose="00000800000000000000" pitchFamily="2" charset="0"/>
              </a:rPr>
              <a:t>Cặp</a:t>
            </a:r>
            <a:r>
              <a:rPr lang="en-US" sz="2800" dirty="0">
                <a:latin typeface="#9Slide03 Cabin Bold" panose="00000800000000000000" pitchFamily="2" charset="0"/>
              </a:rPr>
              <a:t> </a:t>
            </a:r>
            <a:r>
              <a:rPr lang="en-US" sz="2800" dirty="0" err="1">
                <a:latin typeface="#9Slide03 Cabin Bold" panose="00000800000000000000" pitchFamily="2" charset="0"/>
              </a:rPr>
              <a:t>góc</a:t>
            </a:r>
            <a:r>
              <a:rPr lang="en-US" sz="2800" dirty="0">
                <a:latin typeface="#9Slide03 Cabin Bold" panose="00000800000000000000" pitchFamily="2" charset="0"/>
              </a:rPr>
              <a:t> so le </a:t>
            </a:r>
            <a:r>
              <a:rPr lang="en-US" sz="2800" dirty="0" err="1">
                <a:latin typeface="#9Slide03 Cabin Bold" panose="00000800000000000000" pitchFamily="2" charset="0"/>
              </a:rPr>
              <a:t>trong</a:t>
            </a:r>
            <a:r>
              <a:rPr lang="en-US" sz="2800" dirty="0">
                <a:latin typeface="#9Slide03 Cabin Bold" panose="00000800000000000000" pitchFamily="2" charset="0"/>
              </a:rPr>
              <a:t> </a:t>
            </a:r>
            <a:r>
              <a:rPr lang="en-US" sz="2800" dirty="0" err="1">
                <a:latin typeface="#9Slide03 Cabin Bold" panose="00000800000000000000" pitchFamily="2" charset="0"/>
              </a:rPr>
              <a:t>bằng</a:t>
            </a:r>
            <a:r>
              <a:rPr lang="en-US" sz="2800" dirty="0">
                <a:latin typeface="#9Slide03 Cabin Bold" panose="00000800000000000000" pitchFamily="2" charset="0"/>
              </a:rPr>
              <a:t> </a:t>
            </a:r>
            <a:r>
              <a:rPr lang="en-US" sz="2800" dirty="0" err="1">
                <a:latin typeface="#9Slide03 Cabin Bold" panose="00000800000000000000" pitchFamily="2" charset="0"/>
              </a:rPr>
              <a:t>nhau</a:t>
            </a:r>
            <a:endParaRPr lang="en-US" sz="2800" dirty="0">
              <a:latin typeface="#9Slide03 Cabin Bold" panose="00000800000000000000" pitchFamily="2" charset="0"/>
            </a:endParaRPr>
          </a:p>
          <a:p>
            <a:r>
              <a:rPr lang="en-US" sz="2800" dirty="0">
                <a:latin typeface="#9Slide03 Cabin Bold" panose="00000800000000000000" pitchFamily="2" charset="0"/>
              </a:rPr>
              <a:t>+) </a:t>
            </a:r>
            <a:r>
              <a:rPr lang="en-US" sz="2800" dirty="0" err="1">
                <a:latin typeface="#9Slide03 Cabin Bold" panose="00000800000000000000" pitchFamily="2" charset="0"/>
              </a:rPr>
              <a:t>Cặp</a:t>
            </a:r>
            <a:r>
              <a:rPr lang="en-US" sz="2800" dirty="0">
                <a:latin typeface="#9Slide03 Cabin Bold" panose="00000800000000000000" pitchFamily="2" charset="0"/>
              </a:rPr>
              <a:t> </a:t>
            </a:r>
            <a:r>
              <a:rPr lang="en-US" sz="2800" dirty="0" err="1">
                <a:latin typeface="#9Slide03 Cabin Bold" panose="00000800000000000000" pitchFamily="2" charset="0"/>
              </a:rPr>
              <a:t>góc</a:t>
            </a:r>
            <a:r>
              <a:rPr lang="en-US" sz="2800" dirty="0">
                <a:latin typeface="#9Slide03 Cabin Bold" panose="00000800000000000000" pitchFamily="2" charset="0"/>
              </a:rPr>
              <a:t> </a:t>
            </a:r>
            <a:r>
              <a:rPr lang="en-US" sz="2800" dirty="0" err="1">
                <a:latin typeface="#9Slide03 Cabin Bold" panose="00000800000000000000" pitchFamily="2" charset="0"/>
              </a:rPr>
              <a:t>đồng</a:t>
            </a:r>
            <a:r>
              <a:rPr lang="en-US" sz="2800" dirty="0">
                <a:latin typeface="#9Slide03 Cabin Bold" panose="00000800000000000000" pitchFamily="2" charset="0"/>
              </a:rPr>
              <a:t> </a:t>
            </a:r>
            <a:r>
              <a:rPr lang="en-US" sz="2800" dirty="0" err="1">
                <a:latin typeface="#9Slide03 Cabin Bold" panose="00000800000000000000" pitchFamily="2" charset="0"/>
              </a:rPr>
              <a:t>vị</a:t>
            </a:r>
            <a:r>
              <a:rPr lang="en-US" sz="2800" dirty="0">
                <a:latin typeface="#9Slide03 Cabin Bold" panose="00000800000000000000" pitchFamily="2" charset="0"/>
              </a:rPr>
              <a:t> </a:t>
            </a:r>
            <a:r>
              <a:rPr lang="en-US" sz="2800" dirty="0" err="1">
                <a:latin typeface="#9Slide03 Cabin Bold" panose="00000800000000000000" pitchFamily="2" charset="0"/>
              </a:rPr>
              <a:t>bằng</a:t>
            </a:r>
            <a:r>
              <a:rPr lang="en-US" sz="2800" dirty="0">
                <a:latin typeface="#9Slide03 Cabin Bold" panose="00000800000000000000" pitchFamily="2" charset="0"/>
              </a:rPr>
              <a:t> </a:t>
            </a:r>
            <a:r>
              <a:rPr lang="en-US" sz="2800" dirty="0" err="1">
                <a:latin typeface="#9Slide03 Cabin Bold" panose="00000800000000000000" pitchFamily="2" charset="0"/>
              </a:rPr>
              <a:t>nhau</a:t>
            </a:r>
            <a:r>
              <a:rPr lang="en-US" sz="2800" dirty="0">
                <a:latin typeface="#9Slide03 Cabin Bold" panose="00000800000000000000" pitchFamily="2" charset="0"/>
              </a:rPr>
              <a:t> </a:t>
            </a:r>
          </a:p>
        </p:txBody>
      </p:sp>
      <p:pic>
        <p:nvPicPr>
          <p:cNvPr id="10" name="Picture 9">
            <a:extLst>
              <a:ext uri="{FF2B5EF4-FFF2-40B4-BE49-F238E27FC236}">
                <a16:creationId xmlns:a16="http://schemas.microsoft.com/office/drawing/2014/main" id="{EE006B70-504F-F853-3651-9C81D278E992}"/>
              </a:ext>
            </a:extLst>
          </p:cNvPr>
          <p:cNvPicPr>
            <a:picLocks noChangeAspect="1"/>
          </p:cNvPicPr>
          <p:nvPr/>
        </p:nvPicPr>
        <p:blipFill>
          <a:blip r:embed="rId9"/>
          <a:stretch>
            <a:fillRect/>
          </a:stretch>
        </p:blipFill>
        <p:spPr>
          <a:xfrm>
            <a:off x="6766694" y="3204946"/>
            <a:ext cx="3922443" cy="3215843"/>
          </a:xfrm>
          <a:prstGeom prst="rect">
            <a:avLst/>
          </a:prstGeom>
        </p:spPr>
      </p:pic>
      <p:pic>
        <p:nvPicPr>
          <p:cNvPr id="15" name="Picture 14">
            <a:extLst>
              <a:ext uri="{FF2B5EF4-FFF2-40B4-BE49-F238E27FC236}">
                <a16:creationId xmlns:a16="http://schemas.microsoft.com/office/drawing/2014/main" id="{69C4D72C-2333-D0AE-F9D3-FDED35750217}"/>
              </a:ext>
            </a:extLst>
          </p:cNvPr>
          <p:cNvPicPr>
            <a:picLocks noChangeAspect="1"/>
          </p:cNvPicPr>
          <p:nvPr/>
        </p:nvPicPr>
        <p:blipFill>
          <a:blip r:embed="rId10"/>
          <a:stretch>
            <a:fillRect/>
          </a:stretch>
        </p:blipFill>
        <p:spPr>
          <a:xfrm>
            <a:off x="2076450" y="3217326"/>
            <a:ext cx="3810282" cy="3123888"/>
          </a:xfrm>
          <a:prstGeom prst="rect">
            <a:avLst/>
          </a:prstGeom>
        </p:spPr>
      </p:pic>
    </p:spTree>
    <p:extLst>
      <p:ext uri="{BB962C8B-B14F-4D97-AF65-F5344CB8AC3E}">
        <p14:creationId xmlns:p14="http://schemas.microsoft.com/office/powerpoint/2010/main" val="607201656"/>
      </p:ext>
    </p:extLst>
  </p:cSld>
  <p:clrMapOvr>
    <a:masterClrMapping/>
  </p:clrMapOvr>
  <p:transition>
    <p:wipe/>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0392B"/>
        </a:solidFill>
        <a:effectLst/>
      </p:bgPr>
    </p:bg>
    <p:spTree>
      <p:nvGrpSpPr>
        <p:cNvPr id="1" name="">
          <a:extLst>
            <a:ext uri="{FF2B5EF4-FFF2-40B4-BE49-F238E27FC236}">
              <a16:creationId xmlns:a16="http://schemas.microsoft.com/office/drawing/2014/main" id="{51A2BD85-9347-940F-33BB-CB06179C1216}"/>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05188CD6-D6F7-FB4C-2E34-D0A5F8D18933}"/>
              </a:ext>
            </a:extLst>
          </p:cNvPr>
          <p:cNvGrpSpPr/>
          <p:nvPr/>
        </p:nvGrpSpPr>
        <p:grpSpPr>
          <a:xfrm>
            <a:off x="280880" y="-956171"/>
            <a:ext cx="11911120" cy="7773990"/>
            <a:chOff x="839015" y="-1102437"/>
            <a:chExt cx="22624880" cy="14418285"/>
          </a:xfrm>
        </p:grpSpPr>
        <p:sp>
          <p:nvSpPr>
            <p:cNvPr id="3" name="Freeform 3" descr="Rectangle Drop Shadow">
              <a:extLst>
                <a:ext uri="{FF2B5EF4-FFF2-40B4-BE49-F238E27FC236}">
                  <a16:creationId xmlns:a16="http://schemas.microsoft.com/office/drawing/2014/main" id="{6DF3FAC3-B2FC-C982-96A4-0EAB8517DA7C}"/>
                </a:ext>
              </a:extLst>
            </p:cNvPr>
            <p:cNvSpPr/>
            <p:nvPr/>
          </p:nvSpPr>
          <p:spPr>
            <a:xfrm>
              <a:off x="839015" y="-1102437"/>
              <a:ext cx="22624880" cy="14418285"/>
            </a:xfrm>
            <a:custGeom>
              <a:avLst/>
              <a:gdLst/>
              <a:ahLst/>
              <a:cxnLst/>
              <a:rect l="l" t="t" r="r" b="b"/>
              <a:pathLst>
                <a:path w="22624880" h="14418285">
                  <a:moveTo>
                    <a:pt x="0" y="0"/>
                  </a:moveTo>
                  <a:lnTo>
                    <a:pt x="22624880" y="0"/>
                  </a:lnTo>
                  <a:lnTo>
                    <a:pt x="22624880" y="14418285"/>
                  </a:lnTo>
                  <a:lnTo>
                    <a:pt x="0" y="14418285"/>
                  </a:lnTo>
                  <a:lnTo>
                    <a:pt x="0" y="0"/>
                  </a:lnTo>
                  <a:close/>
                </a:path>
              </a:pathLst>
            </a:custGeom>
            <a:blipFill>
              <a:blip r:embed="rId4"/>
              <a:stretch>
                <a:fillRect l="-1916" r="-191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a:extLst>
                <a:ext uri="{FF2B5EF4-FFF2-40B4-BE49-F238E27FC236}">
                  <a16:creationId xmlns:a16="http://schemas.microsoft.com/office/drawing/2014/main" id="{41D50616-8AE0-2864-1050-FC1596C4EE57}"/>
                </a:ext>
              </a:extLst>
            </p:cNvPr>
            <p:cNvGrpSpPr/>
            <p:nvPr/>
          </p:nvGrpSpPr>
          <p:grpSpPr>
            <a:xfrm>
              <a:off x="1013242" y="755898"/>
              <a:ext cx="21611636" cy="12122507"/>
              <a:chOff x="0" y="-76200"/>
              <a:chExt cx="4268965" cy="2394569"/>
            </a:xfrm>
          </p:grpSpPr>
          <p:sp>
            <p:nvSpPr>
              <p:cNvPr id="5" name="Freeform 5">
                <a:extLst>
                  <a:ext uri="{FF2B5EF4-FFF2-40B4-BE49-F238E27FC236}">
                    <a16:creationId xmlns:a16="http://schemas.microsoft.com/office/drawing/2014/main" id="{E3C41EDE-DDC6-F4C9-95FF-EC8D3B90D12E}"/>
                  </a:ext>
                </a:extLst>
              </p:cNvPr>
              <p:cNvSpPr/>
              <p:nvPr/>
            </p:nvSpPr>
            <p:spPr>
              <a:xfrm>
                <a:off x="0" y="0"/>
                <a:ext cx="4268965" cy="2318369"/>
              </a:xfrm>
              <a:custGeom>
                <a:avLst/>
                <a:gdLst/>
                <a:ahLst/>
                <a:cxnLst/>
                <a:rect l="l" t="t" r="r" b="b"/>
                <a:pathLst>
                  <a:path w="4131416" h="2127679">
                    <a:moveTo>
                      <a:pt x="0" y="0"/>
                    </a:moveTo>
                    <a:lnTo>
                      <a:pt x="4131416" y="0"/>
                    </a:lnTo>
                    <a:lnTo>
                      <a:pt x="4131416" y="2127679"/>
                    </a:lnTo>
                    <a:lnTo>
                      <a:pt x="0" y="2127679"/>
                    </a:lnTo>
                    <a:close/>
                  </a:path>
                </a:pathLst>
              </a:custGeom>
              <a:solidFill>
                <a:srgbClr val="FAF9F0"/>
              </a:soli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F3021732-1591-A17C-2008-4B536040850D}"/>
                  </a:ext>
                </a:extLst>
              </p:cNvPr>
              <p:cNvSpPr txBox="1"/>
              <p:nvPr/>
            </p:nvSpPr>
            <p:spPr>
              <a:xfrm>
                <a:off x="0" y="-76200"/>
                <a:ext cx="4131416" cy="2203879"/>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pic>
        <p:nvPicPr>
          <p:cNvPr id="11" name="Picture 11">
            <a:extLst>
              <a:ext uri="{FF2B5EF4-FFF2-40B4-BE49-F238E27FC236}">
                <a16:creationId xmlns:a16="http://schemas.microsoft.com/office/drawing/2014/main" id="{773AEF84-C060-748D-4AD5-3E5CF80BF9EF}"/>
              </a:ext>
            </a:extLst>
          </p:cNvPr>
          <p:cNvPicPr>
            <a:picLocks noChangeAspect="1"/>
          </p:cNvPicPr>
          <p:nvPr/>
        </p:nvPicPr>
        <p:blipFill>
          <a:blip r:embed="rId5"/>
          <a:srcRect/>
          <a:stretch>
            <a:fillRect/>
          </a:stretch>
        </p:blipFill>
        <p:spPr>
          <a:xfrm rot="-479354">
            <a:off x="244165" y="53751"/>
            <a:ext cx="824101" cy="725209"/>
          </a:xfrm>
          <a:prstGeom prst="rect">
            <a:avLst/>
          </a:prstGeom>
        </p:spPr>
      </p:pic>
      <p:pic>
        <p:nvPicPr>
          <p:cNvPr id="12" name="Picture 12">
            <a:extLst>
              <a:ext uri="{FF2B5EF4-FFF2-40B4-BE49-F238E27FC236}">
                <a16:creationId xmlns:a16="http://schemas.microsoft.com/office/drawing/2014/main" id="{9C366AAC-03CF-8818-E28E-F6DC779DE172}"/>
              </a:ext>
            </a:extLst>
          </p:cNvPr>
          <p:cNvPicPr>
            <a:picLocks noChangeAspect="1"/>
          </p:cNvPicPr>
          <p:nvPr/>
        </p:nvPicPr>
        <p:blipFill>
          <a:blip r:embed="rId6"/>
          <a:srcRect/>
          <a:stretch>
            <a:fillRect/>
          </a:stretch>
        </p:blipFill>
        <p:spPr>
          <a:xfrm rot="-919185">
            <a:off x="1198630" y="-26771"/>
            <a:ext cx="1085552" cy="781597"/>
          </a:xfrm>
          <a:prstGeom prst="rect">
            <a:avLst/>
          </a:prstGeom>
        </p:spPr>
      </p:pic>
      <p:sp>
        <p:nvSpPr>
          <p:cNvPr id="13" name="Freeform 13">
            <a:extLst>
              <a:ext uri="{FF2B5EF4-FFF2-40B4-BE49-F238E27FC236}">
                <a16:creationId xmlns:a16="http://schemas.microsoft.com/office/drawing/2014/main" id="{33B22A51-2C7A-6341-80BC-E02AEDD57158}"/>
              </a:ext>
            </a:extLst>
          </p:cNvPr>
          <p:cNvSpPr/>
          <p:nvPr/>
        </p:nvSpPr>
        <p:spPr>
          <a:xfrm>
            <a:off x="2068" y="5679511"/>
            <a:ext cx="716973" cy="716973"/>
          </a:xfrm>
          <a:custGeom>
            <a:avLst/>
            <a:gdLst/>
            <a:ahLst/>
            <a:cxnLst/>
            <a:rect l="l" t="t" r="r" b="b"/>
            <a:pathLst>
              <a:path w="1075459" h="1075459">
                <a:moveTo>
                  <a:pt x="0" y="0"/>
                </a:moveTo>
                <a:lnTo>
                  <a:pt x="1075459" y="0"/>
                </a:lnTo>
                <a:lnTo>
                  <a:pt x="1075459" y="1075459"/>
                </a:lnTo>
                <a:lnTo>
                  <a:pt x="0" y="107545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a:extLst>
              <a:ext uri="{FF2B5EF4-FFF2-40B4-BE49-F238E27FC236}">
                <a16:creationId xmlns:a16="http://schemas.microsoft.com/office/drawing/2014/main" id="{E86AEA7D-7225-99B0-FC61-821B68959150}"/>
              </a:ext>
            </a:extLst>
          </p:cNvPr>
          <p:cNvSpPr/>
          <p:nvPr/>
        </p:nvSpPr>
        <p:spPr>
          <a:xfrm rot="407132">
            <a:off x="11338301" y="22060"/>
            <a:ext cx="816885" cy="816885"/>
          </a:xfrm>
          <a:custGeom>
            <a:avLst/>
            <a:gdLst/>
            <a:ahLst/>
            <a:cxnLst/>
            <a:rect l="l" t="t" r="r" b="b"/>
            <a:pathLst>
              <a:path w="1225328" h="1225328">
                <a:moveTo>
                  <a:pt x="0" y="0"/>
                </a:moveTo>
                <a:lnTo>
                  <a:pt x="1225328" y="0"/>
                </a:lnTo>
                <a:lnTo>
                  <a:pt x="1225328" y="1225328"/>
                </a:lnTo>
                <a:lnTo>
                  <a:pt x="0" y="122532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6">
            <a:extLst>
              <a:ext uri="{FF2B5EF4-FFF2-40B4-BE49-F238E27FC236}">
                <a16:creationId xmlns:a16="http://schemas.microsoft.com/office/drawing/2014/main" id="{514571E3-61AB-8044-BA51-03D36520A85C}"/>
              </a:ext>
            </a:extLst>
          </p:cNvPr>
          <p:cNvSpPr txBox="1"/>
          <p:nvPr/>
        </p:nvSpPr>
        <p:spPr>
          <a:xfrm>
            <a:off x="2905125" y="571500"/>
            <a:ext cx="540944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800" dirty="0">
                <a:solidFill>
                  <a:srgbClr val="C00000"/>
                </a:solidFill>
                <a:latin typeface="#9Slide03 IcielPanton Black" panose="00000A00000000000000" pitchFamily="2" charset="0"/>
              </a:rPr>
              <a:t>NHIỆM VỤ 2</a:t>
            </a:r>
            <a:r>
              <a:rPr kumimoji="0" lang="en-US" sz="4800" b="0" i="0" u="none" strike="noStrike" kern="1200" cap="none" spc="0" normalizeH="0" baseline="0" noProof="0" dirty="0">
                <a:ln>
                  <a:noFill/>
                </a:ln>
                <a:solidFill>
                  <a:srgbClr val="C00000"/>
                </a:solidFill>
                <a:effectLst/>
                <a:uLnTx/>
                <a:uFillTx/>
                <a:latin typeface="#9Slide03 IcielPanton Black" panose="00000A00000000000000" pitchFamily="2" charset="0"/>
              </a:rPr>
              <a:t> </a:t>
            </a:r>
          </a:p>
        </p:txBody>
      </p:sp>
      <p:sp>
        <p:nvSpPr>
          <p:cNvPr id="9" name="TextBox 8">
            <a:extLst>
              <a:ext uri="{FF2B5EF4-FFF2-40B4-BE49-F238E27FC236}">
                <a16:creationId xmlns:a16="http://schemas.microsoft.com/office/drawing/2014/main" id="{A472FC80-1715-B00B-6567-47E9531E9030}"/>
              </a:ext>
            </a:extLst>
          </p:cNvPr>
          <p:cNvSpPr txBox="1"/>
          <p:nvPr/>
        </p:nvSpPr>
        <p:spPr>
          <a:xfrm>
            <a:off x="656215" y="1636786"/>
            <a:ext cx="6560552" cy="3970318"/>
          </a:xfrm>
          <a:prstGeom prst="rect">
            <a:avLst/>
          </a:prstGeom>
          <a:noFill/>
        </p:spPr>
        <p:txBody>
          <a:bodyPr wrap="square">
            <a:spAutoFit/>
          </a:bodyPr>
          <a:lstStyle/>
          <a:p>
            <a:r>
              <a:rPr lang="en-US" sz="2800" b="1" dirty="0">
                <a:solidFill>
                  <a:srgbClr val="FF0000"/>
                </a:solidFill>
              </a:rPr>
              <a:t>Giai </a:t>
            </a:r>
            <a:r>
              <a:rPr lang="en-US" sz="2800" b="1" dirty="0" err="1">
                <a:solidFill>
                  <a:srgbClr val="FF0000"/>
                </a:solidFill>
              </a:rPr>
              <a:t>đoạn</a:t>
            </a:r>
            <a:r>
              <a:rPr lang="en-US" sz="2800" b="1" dirty="0">
                <a:solidFill>
                  <a:srgbClr val="FF0000"/>
                </a:solidFill>
              </a:rPr>
              <a:t> 1: </a:t>
            </a:r>
          </a:p>
          <a:p>
            <a:r>
              <a:rPr lang="en-US" sz="2800" dirty="0" err="1"/>
              <a:t>Nhận</a:t>
            </a:r>
            <a:r>
              <a:rPr lang="en-US" sz="2800" dirty="0"/>
              <a:t> </a:t>
            </a:r>
            <a:r>
              <a:rPr lang="en-US" sz="2800" dirty="0" err="1"/>
              <a:t>đề</a:t>
            </a:r>
            <a:r>
              <a:rPr lang="en-US" sz="2800" dirty="0"/>
              <a:t> </a:t>
            </a:r>
            <a:r>
              <a:rPr lang="en-US" sz="2800" dirty="0" err="1"/>
              <a:t>và</a:t>
            </a:r>
            <a:r>
              <a:rPr lang="en-US" sz="2800" dirty="0"/>
              <a:t>  làm </a:t>
            </a:r>
            <a:r>
              <a:rPr lang="en-US" sz="2800" dirty="0" err="1"/>
              <a:t>cá</a:t>
            </a:r>
            <a:r>
              <a:rPr lang="en-US" sz="2800" dirty="0"/>
              <a:t> </a:t>
            </a:r>
            <a:r>
              <a:rPr lang="en-US" sz="2800" dirty="0" err="1"/>
              <a:t>nhân</a:t>
            </a:r>
            <a:r>
              <a:rPr lang="en-US" sz="2800" dirty="0"/>
              <a:t> </a:t>
            </a:r>
            <a:r>
              <a:rPr lang="en-US" sz="2800" u="sng" dirty="0" err="1">
                <a:solidFill>
                  <a:srgbClr val="FF0000"/>
                </a:solidFill>
              </a:rPr>
              <a:t>vào</a:t>
            </a:r>
            <a:r>
              <a:rPr lang="en-US" sz="2800" u="sng" dirty="0">
                <a:solidFill>
                  <a:srgbClr val="FF0000"/>
                </a:solidFill>
              </a:rPr>
              <a:t> </a:t>
            </a:r>
            <a:r>
              <a:rPr lang="en-US" sz="2800" u="sng" dirty="0" err="1">
                <a:solidFill>
                  <a:srgbClr val="FF0000"/>
                </a:solidFill>
              </a:rPr>
              <a:t>vở</a:t>
            </a:r>
            <a:r>
              <a:rPr lang="en-US" sz="2800" u="sng" dirty="0">
                <a:solidFill>
                  <a:srgbClr val="FF0000"/>
                </a:solidFill>
              </a:rPr>
              <a:t> </a:t>
            </a:r>
            <a:r>
              <a:rPr lang="en-US" sz="2800" dirty="0"/>
              <a:t>(1p30)</a:t>
            </a:r>
          </a:p>
          <a:p>
            <a:r>
              <a:rPr lang="en-US" sz="2800" dirty="0"/>
              <a:t>Nghe </a:t>
            </a:r>
            <a:r>
              <a:rPr lang="en-US" sz="2800" dirty="0" err="1"/>
              <a:t>hiệu</a:t>
            </a:r>
            <a:r>
              <a:rPr lang="en-US" sz="2800" dirty="0"/>
              <a:t> </a:t>
            </a:r>
            <a:r>
              <a:rPr lang="en-US" sz="2800" dirty="0" err="1"/>
              <a:t>lệnh</a:t>
            </a:r>
            <a:r>
              <a:rPr lang="en-US" sz="2800" dirty="0"/>
              <a:t> </a:t>
            </a:r>
            <a:r>
              <a:rPr lang="en-US" sz="2800" b="1" dirty="0"/>
              <a:t>“CHUYỂN” </a:t>
            </a:r>
            <a:r>
              <a:rPr lang="en-US" sz="2800" dirty="0" err="1"/>
              <a:t>để</a:t>
            </a:r>
            <a:r>
              <a:rPr lang="en-US" sz="2800" dirty="0"/>
              <a:t> </a:t>
            </a:r>
            <a:r>
              <a:rPr lang="en-US" sz="2800" dirty="0" err="1"/>
              <a:t>chuyển</a:t>
            </a:r>
            <a:r>
              <a:rPr lang="en-US" sz="2800" dirty="0"/>
              <a:t> </a:t>
            </a:r>
            <a:r>
              <a:rPr lang="en-US" sz="2800" dirty="0" err="1"/>
              <a:t>đề</a:t>
            </a:r>
            <a:r>
              <a:rPr lang="en-US" sz="2800" dirty="0"/>
              <a:t> </a:t>
            </a:r>
            <a:r>
              <a:rPr lang="en-US" sz="2800" dirty="0" err="1"/>
              <a:t>theo</a:t>
            </a:r>
            <a:r>
              <a:rPr lang="en-US" sz="2800" dirty="0"/>
              <a:t> </a:t>
            </a:r>
            <a:r>
              <a:rPr lang="en-US" sz="2800" dirty="0" err="1"/>
              <a:t>sơ</a:t>
            </a:r>
            <a:r>
              <a:rPr lang="en-US" sz="2800" dirty="0"/>
              <a:t> </a:t>
            </a:r>
            <a:r>
              <a:rPr lang="en-US" sz="2800" dirty="0" err="1"/>
              <a:t>đồ</a:t>
            </a:r>
            <a:endParaRPr lang="en-US" sz="2800" dirty="0"/>
          </a:p>
          <a:p>
            <a:r>
              <a:rPr lang="en-US" sz="2800" dirty="0" err="1"/>
              <a:t>Nhận</a:t>
            </a:r>
            <a:r>
              <a:rPr lang="en-US" sz="2800" dirty="0"/>
              <a:t> </a:t>
            </a:r>
            <a:r>
              <a:rPr lang="en-US" sz="2800" dirty="0" err="1"/>
              <a:t>đề</a:t>
            </a:r>
            <a:r>
              <a:rPr lang="en-US" sz="2800" dirty="0"/>
              <a:t> </a:t>
            </a:r>
            <a:r>
              <a:rPr lang="en-US" sz="2800" dirty="0" err="1"/>
              <a:t>mới</a:t>
            </a:r>
            <a:r>
              <a:rPr lang="en-US" sz="2800" dirty="0"/>
              <a:t> </a:t>
            </a:r>
            <a:r>
              <a:rPr lang="en-US" sz="2800" dirty="0" err="1"/>
              <a:t>và</a:t>
            </a:r>
            <a:r>
              <a:rPr lang="en-US" sz="2800" dirty="0"/>
              <a:t> </a:t>
            </a:r>
            <a:r>
              <a:rPr lang="en-US" sz="2800" dirty="0" err="1"/>
              <a:t>tiếp</a:t>
            </a:r>
            <a:r>
              <a:rPr lang="en-US" sz="2800" dirty="0"/>
              <a:t> </a:t>
            </a:r>
            <a:r>
              <a:rPr lang="en-US" sz="2800" dirty="0" err="1"/>
              <a:t>tục</a:t>
            </a:r>
            <a:r>
              <a:rPr lang="en-US" sz="2800" dirty="0"/>
              <a:t> làm </a:t>
            </a:r>
            <a:r>
              <a:rPr lang="en-US" sz="2800" dirty="0" err="1"/>
              <a:t>vào</a:t>
            </a:r>
            <a:r>
              <a:rPr lang="en-US" sz="2800" dirty="0"/>
              <a:t> </a:t>
            </a:r>
            <a:r>
              <a:rPr lang="en-US" sz="2800" dirty="0" err="1"/>
              <a:t>vở</a:t>
            </a:r>
            <a:r>
              <a:rPr lang="en-US" sz="2800" dirty="0"/>
              <a:t> ( 1p30)</a:t>
            </a:r>
          </a:p>
          <a:p>
            <a:r>
              <a:rPr lang="en-US" sz="2800" dirty="0" err="1"/>
              <a:t>Lặp</a:t>
            </a:r>
            <a:r>
              <a:rPr lang="en-US" sz="2800" dirty="0"/>
              <a:t> </a:t>
            </a:r>
            <a:r>
              <a:rPr lang="en-US" sz="2800" dirty="0" err="1"/>
              <a:t>lại</a:t>
            </a:r>
            <a:r>
              <a:rPr lang="en-US" sz="2800" dirty="0"/>
              <a:t> </a:t>
            </a:r>
            <a:r>
              <a:rPr lang="en-US" sz="2800" dirty="0" err="1"/>
              <a:t>thao</a:t>
            </a:r>
            <a:r>
              <a:rPr lang="en-US" sz="2800" dirty="0"/>
              <a:t> </a:t>
            </a:r>
            <a:r>
              <a:rPr lang="en-US" sz="2800" dirty="0" err="1"/>
              <a:t>tác</a:t>
            </a:r>
            <a:r>
              <a:rPr lang="en-US" sz="2800" dirty="0"/>
              <a:t> “CHUYỂN” 3 </a:t>
            </a:r>
            <a:r>
              <a:rPr lang="en-US" sz="2800" dirty="0" err="1"/>
              <a:t>lần</a:t>
            </a:r>
            <a:r>
              <a:rPr lang="en-US" sz="2800" dirty="0"/>
              <a:t> </a:t>
            </a:r>
          </a:p>
          <a:p>
            <a:r>
              <a:rPr lang="en-US" sz="2800" b="1" dirty="0">
                <a:solidFill>
                  <a:srgbClr val="FF0000"/>
                </a:solidFill>
              </a:rPr>
              <a:t>Giai </a:t>
            </a:r>
            <a:r>
              <a:rPr lang="en-US" sz="2800" b="1" dirty="0" err="1">
                <a:solidFill>
                  <a:srgbClr val="FF0000"/>
                </a:solidFill>
              </a:rPr>
              <a:t>đoạn</a:t>
            </a:r>
            <a:r>
              <a:rPr lang="en-US" sz="2800" b="1" dirty="0">
                <a:solidFill>
                  <a:srgbClr val="FF0000"/>
                </a:solidFill>
              </a:rPr>
              <a:t> 2:</a:t>
            </a:r>
          </a:p>
          <a:p>
            <a:r>
              <a:rPr lang="en-US" sz="2800" dirty="0" err="1"/>
              <a:t>Tạo</a:t>
            </a:r>
            <a:r>
              <a:rPr lang="en-US" sz="2800" dirty="0"/>
              <a:t> </a:t>
            </a:r>
            <a:r>
              <a:rPr lang="en-US" sz="2800" dirty="0" err="1"/>
              <a:t>nhóm</a:t>
            </a:r>
            <a:r>
              <a:rPr lang="en-US" sz="2800" dirty="0"/>
              <a:t> 4 </a:t>
            </a:r>
            <a:r>
              <a:rPr lang="en-US" sz="2800" dirty="0" err="1"/>
              <a:t>để</a:t>
            </a:r>
            <a:r>
              <a:rPr lang="en-US" sz="2800" dirty="0"/>
              <a:t> </a:t>
            </a:r>
            <a:r>
              <a:rPr lang="en-US" sz="2800" dirty="0" err="1"/>
              <a:t>thống</a:t>
            </a:r>
            <a:r>
              <a:rPr lang="en-US" sz="2800" dirty="0"/>
              <a:t> </a:t>
            </a:r>
            <a:r>
              <a:rPr lang="en-US" sz="2800" dirty="0" err="1"/>
              <a:t>nhất</a:t>
            </a:r>
            <a:r>
              <a:rPr lang="en-US" sz="2800" dirty="0"/>
              <a:t> </a:t>
            </a:r>
            <a:r>
              <a:rPr lang="en-US" sz="2800" dirty="0" err="1"/>
              <a:t>câu</a:t>
            </a:r>
            <a:r>
              <a:rPr lang="en-US" sz="2800" dirty="0"/>
              <a:t> </a:t>
            </a:r>
            <a:r>
              <a:rPr lang="en-US" sz="2800" dirty="0" err="1"/>
              <a:t>trả</a:t>
            </a:r>
            <a:r>
              <a:rPr lang="en-US" sz="2800" dirty="0"/>
              <a:t> </a:t>
            </a:r>
            <a:r>
              <a:rPr lang="en-US" sz="2800" dirty="0" err="1"/>
              <a:t>lời</a:t>
            </a:r>
            <a:r>
              <a:rPr lang="en-US" sz="2800" dirty="0"/>
              <a:t> (1p)</a:t>
            </a:r>
          </a:p>
          <a:p>
            <a:r>
              <a:rPr lang="en-US" sz="2800" dirty="0" err="1"/>
              <a:t>Gọi</a:t>
            </a:r>
            <a:r>
              <a:rPr lang="en-US" sz="2800" dirty="0"/>
              <a:t> </a:t>
            </a:r>
            <a:r>
              <a:rPr lang="en-US" sz="2800" dirty="0" err="1"/>
              <a:t>bất</a:t>
            </a:r>
            <a:r>
              <a:rPr lang="en-US" sz="2800" dirty="0"/>
              <a:t> </a:t>
            </a:r>
            <a:r>
              <a:rPr lang="en-US" sz="2800" dirty="0" err="1"/>
              <a:t>kì</a:t>
            </a:r>
            <a:r>
              <a:rPr lang="en-US" sz="2800" dirty="0"/>
              <a:t> 1 </a:t>
            </a:r>
            <a:r>
              <a:rPr lang="en-US" sz="2800" dirty="0" err="1"/>
              <a:t>thành</a:t>
            </a:r>
            <a:r>
              <a:rPr lang="en-US" sz="2800" dirty="0"/>
              <a:t> </a:t>
            </a:r>
            <a:r>
              <a:rPr lang="en-US" sz="2800" dirty="0" err="1"/>
              <a:t>viên</a:t>
            </a:r>
            <a:r>
              <a:rPr lang="en-US" sz="2800" dirty="0"/>
              <a:t> </a:t>
            </a:r>
            <a:r>
              <a:rPr lang="en-US" sz="2800" dirty="0" err="1"/>
              <a:t>lấy</a:t>
            </a:r>
            <a:r>
              <a:rPr lang="en-US" sz="2800" dirty="0"/>
              <a:t> </a:t>
            </a:r>
            <a:r>
              <a:rPr lang="en-US" sz="2800" dirty="0" err="1"/>
              <a:t>điểm</a:t>
            </a:r>
            <a:r>
              <a:rPr lang="en-US" sz="2800" dirty="0"/>
              <a:t> </a:t>
            </a:r>
            <a:r>
              <a:rPr lang="en-US" sz="2800" dirty="0" err="1"/>
              <a:t>nhóm</a:t>
            </a:r>
            <a:r>
              <a:rPr lang="en-US" sz="2800" dirty="0"/>
              <a:t>. </a:t>
            </a:r>
          </a:p>
        </p:txBody>
      </p:sp>
      <p:grpSp>
        <p:nvGrpSpPr>
          <p:cNvPr id="15" name="Group 14">
            <a:extLst>
              <a:ext uri="{FF2B5EF4-FFF2-40B4-BE49-F238E27FC236}">
                <a16:creationId xmlns:a16="http://schemas.microsoft.com/office/drawing/2014/main" id="{9EA7C9A5-0E16-BE06-6A98-22770F56214D}"/>
              </a:ext>
            </a:extLst>
          </p:cNvPr>
          <p:cNvGrpSpPr/>
          <p:nvPr/>
        </p:nvGrpSpPr>
        <p:grpSpPr>
          <a:xfrm>
            <a:off x="7212849" y="1301759"/>
            <a:ext cx="3931645" cy="3091186"/>
            <a:chOff x="6851447" y="2374472"/>
            <a:chExt cx="3931645" cy="3091186"/>
          </a:xfrm>
        </p:grpSpPr>
        <p:sp>
          <p:nvSpPr>
            <p:cNvPr id="16" name="Rectangle 15">
              <a:extLst>
                <a:ext uri="{FF2B5EF4-FFF2-40B4-BE49-F238E27FC236}">
                  <a16:creationId xmlns:a16="http://schemas.microsoft.com/office/drawing/2014/main" id="{F89891A8-D2A8-9E07-DD4F-3D97430A4F31}"/>
                </a:ext>
              </a:extLst>
            </p:cNvPr>
            <p:cNvSpPr/>
            <p:nvPr/>
          </p:nvSpPr>
          <p:spPr>
            <a:xfrm>
              <a:off x="7285383" y="2812774"/>
              <a:ext cx="1103243" cy="54665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t>1</a:t>
              </a:r>
            </a:p>
          </p:txBody>
        </p:sp>
        <p:sp>
          <p:nvSpPr>
            <p:cNvPr id="17" name="Rectangle 16">
              <a:extLst>
                <a:ext uri="{FF2B5EF4-FFF2-40B4-BE49-F238E27FC236}">
                  <a16:creationId xmlns:a16="http://schemas.microsoft.com/office/drawing/2014/main" id="{4403D885-20E3-854A-CBC1-0280C8AA3E1A}"/>
                </a:ext>
              </a:extLst>
            </p:cNvPr>
            <p:cNvSpPr/>
            <p:nvPr/>
          </p:nvSpPr>
          <p:spPr>
            <a:xfrm>
              <a:off x="9404074" y="2812774"/>
              <a:ext cx="1103243" cy="546652"/>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3200" b="1" dirty="0"/>
                <a:t>2</a:t>
              </a:r>
            </a:p>
          </p:txBody>
        </p:sp>
        <p:sp>
          <p:nvSpPr>
            <p:cNvPr id="18" name="Rectangle 17">
              <a:extLst>
                <a:ext uri="{FF2B5EF4-FFF2-40B4-BE49-F238E27FC236}">
                  <a16:creationId xmlns:a16="http://schemas.microsoft.com/office/drawing/2014/main" id="{502D7014-03BC-DA11-8C21-E085170D3B01}"/>
                </a:ext>
              </a:extLst>
            </p:cNvPr>
            <p:cNvSpPr/>
            <p:nvPr/>
          </p:nvSpPr>
          <p:spPr>
            <a:xfrm>
              <a:off x="7285382" y="4313582"/>
              <a:ext cx="1103243" cy="546652"/>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3200" b="1" dirty="0"/>
                <a:t>4</a:t>
              </a:r>
            </a:p>
          </p:txBody>
        </p:sp>
        <p:sp>
          <p:nvSpPr>
            <p:cNvPr id="19" name="Rectangle 18">
              <a:extLst>
                <a:ext uri="{FF2B5EF4-FFF2-40B4-BE49-F238E27FC236}">
                  <a16:creationId xmlns:a16="http://schemas.microsoft.com/office/drawing/2014/main" id="{CC09A29B-5131-AB19-7BFB-90655FDB2012}"/>
                </a:ext>
              </a:extLst>
            </p:cNvPr>
            <p:cNvSpPr/>
            <p:nvPr/>
          </p:nvSpPr>
          <p:spPr>
            <a:xfrm>
              <a:off x="9458739" y="4333459"/>
              <a:ext cx="1103243" cy="546652"/>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3200" b="1" dirty="0"/>
                <a:t>3</a:t>
              </a:r>
            </a:p>
          </p:txBody>
        </p:sp>
        <p:sp>
          <p:nvSpPr>
            <p:cNvPr id="20" name="Arrow: Right 19">
              <a:extLst>
                <a:ext uri="{FF2B5EF4-FFF2-40B4-BE49-F238E27FC236}">
                  <a16:creationId xmlns:a16="http://schemas.microsoft.com/office/drawing/2014/main" id="{C15280E5-C7F7-835F-7267-C1D3DFAD5480}"/>
                </a:ext>
              </a:extLst>
            </p:cNvPr>
            <p:cNvSpPr/>
            <p:nvPr/>
          </p:nvSpPr>
          <p:spPr>
            <a:xfrm>
              <a:off x="8468139" y="2922104"/>
              <a:ext cx="844826" cy="308113"/>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Right 20">
              <a:extLst>
                <a:ext uri="{FF2B5EF4-FFF2-40B4-BE49-F238E27FC236}">
                  <a16:creationId xmlns:a16="http://schemas.microsoft.com/office/drawing/2014/main" id="{08AC3CCB-5D2C-366E-E9EB-86C732AD4206}"/>
                </a:ext>
              </a:extLst>
            </p:cNvPr>
            <p:cNvSpPr/>
            <p:nvPr/>
          </p:nvSpPr>
          <p:spPr>
            <a:xfrm rot="5400000">
              <a:off x="9533281" y="3692386"/>
              <a:ext cx="844826" cy="308113"/>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Right 21">
              <a:extLst>
                <a:ext uri="{FF2B5EF4-FFF2-40B4-BE49-F238E27FC236}">
                  <a16:creationId xmlns:a16="http://schemas.microsoft.com/office/drawing/2014/main" id="{3914DB77-0362-80F9-E954-A18E931A9FF1}"/>
                </a:ext>
              </a:extLst>
            </p:cNvPr>
            <p:cNvSpPr/>
            <p:nvPr/>
          </p:nvSpPr>
          <p:spPr>
            <a:xfrm rot="10800000">
              <a:off x="8468139" y="4432851"/>
              <a:ext cx="844826" cy="308113"/>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rrow: Right 22">
              <a:extLst>
                <a:ext uri="{FF2B5EF4-FFF2-40B4-BE49-F238E27FC236}">
                  <a16:creationId xmlns:a16="http://schemas.microsoft.com/office/drawing/2014/main" id="{3B843311-7948-2AFD-A22B-2CC9AF0F8345}"/>
                </a:ext>
              </a:extLst>
            </p:cNvPr>
            <p:cNvSpPr/>
            <p:nvPr/>
          </p:nvSpPr>
          <p:spPr>
            <a:xfrm rot="16200000">
              <a:off x="7414590" y="3682447"/>
              <a:ext cx="844826" cy="308113"/>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2FBA59E0-2786-A09F-C2B8-6E065FAC1266}"/>
                </a:ext>
              </a:extLst>
            </p:cNvPr>
            <p:cNvSpPr txBox="1"/>
            <p:nvPr/>
          </p:nvSpPr>
          <p:spPr>
            <a:xfrm>
              <a:off x="8413097" y="2374472"/>
              <a:ext cx="990977" cy="369332"/>
            </a:xfrm>
            <a:prstGeom prst="rect">
              <a:avLst/>
            </a:prstGeom>
            <a:noFill/>
          </p:spPr>
          <p:txBody>
            <a:bodyPr wrap="none" rtlCol="0">
              <a:spAutoFit/>
            </a:bodyPr>
            <a:lstStyle/>
            <a:p>
              <a:r>
                <a:rPr lang="en-US" b="1" dirty="0" err="1"/>
                <a:t>Chuyển</a:t>
              </a:r>
              <a:endParaRPr lang="en-US" b="1" dirty="0"/>
            </a:p>
          </p:txBody>
        </p:sp>
        <p:sp>
          <p:nvSpPr>
            <p:cNvPr id="25" name="TextBox 24">
              <a:extLst>
                <a:ext uri="{FF2B5EF4-FFF2-40B4-BE49-F238E27FC236}">
                  <a16:creationId xmlns:a16="http://schemas.microsoft.com/office/drawing/2014/main" id="{57E68F6D-E05D-4DEE-0FE5-56E5E7767E15}"/>
                </a:ext>
              </a:extLst>
            </p:cNvPr>
            <p:cNvSpPr txBox="1"/>
            <p:nvPr/>
          </p:nvSpPr>
          <p:spPr>
            <a:xfrm rot="5400000">
              <a:off x="10102937" y="3670249"/>
              <a:ext cx="990977" cy="369332"/>
            </a:xfrm>
            <a:prstGeom prst="rect">
              <a:avLst/>
            </a:prstGeom>
            <a:noFill/>
          </p:spPr>
          <p:txBody>
            <a:bodyPr wrap="none" rtlCol="0">
              <a:spAutoFit/>
            </a:bodyPr>
            <a:lstStyle/>
            <a:p>
              <a:r>
                <a:rPr lang="en-US" b="1" dirty="0" err="1"/>
                <a:t>Chuyển</a:t>
              </a:r>
              <a:endParaRPr lang="en-US" b="1" dirty="0"/>
            </a:p>
          </p:txBody>
        </p:sp>
        <p:sp>
          <p:nvSpPr>
            <p:cNvPr id="26" name="TextBox 25">
              <a:extLst>
                <a:ext uri="{FF2B5EF4-FFF2-40B4-BE49-F238E27FC236}">
                  <a16:creationId xmlns:a16="http://schemas.microsoft.com/office/drawing/2014/main" id="{AF6A768F-D4FF-F455-91A7-F9C1C099DC17}"/>
                </a:ext>
              </a:extLst>
            </p:cNvPr>
            <p:cNvSpPr txBox="1"/>
            <p:nvPr/>
          </p:nvSpPr>
          <p:spPr>
            <a:xfrm>
              <a:off x="8413097" y="5096326"/>
              <a:ext cx="990977" cy="369332"/>
            </a:xfrm>
            <a:prstGeom prst="rect">
              <a:avLst/>
            </a:prstGeom>
            <a:noFill/>
          </p:spPr>
          <p:txBody>
            <a:bodyPr wrap="none" rtlCol="0">
              <a:spAutoFit/>
            </a:bodyPr>
            <a:lstStyle/>
            <a:p>
              <a:r>
                <a:rPr lang="en-US" b="1" dirty="0" err="1"/>
                <a:t>Chuyển</a:t>
              </a:r>
              <a:endParaRPr lang="en-US" b="1" dirty="0"/>
            </a:p>
          </p:txBody>
        </p:sp>
        <p:sp>
          <p:nvSpPr>
            <p:cNvPr id="27" name="TextBox 26">
              <a:extLst>
                <a:ext uri="{FF2B5EF4-FFF2-40B4-BE49-F238E27FC236}">
                  <a16:creationId xmlns:a16="http://schemas.microsoft.com/office/drawing/2014/main" id="{BBDE6923-1EC9-123D-4225-241ECA669FF8}"/>
                </a:ext>
              </a:extLst>
            </p:cNvPr>
            <p:cNvSpPr txBox="1"/>
            <p:nvPr/>
          </p:nvSpPr>
          <p:spPr>
            <a:xfrm rot="16200000">
              <a:off x="6540624" y="3633428"/>
              <a:ext cx="990977" cy="369332"/>
            </a:xfrm>
            <a:prstGeom prst="rect">
              <a:avLst/>
            </a:prstGeom>
            <a:noFill/>
          </p:spPr>
          <p:txBody>
            <a:bodyPr wrap="none" rtlCol="0">
              <a:spAutoFit/>
            </a:bodyPr>
            <a:lstStyle/>
            <a:p>
              <a:r>
                <a:rPr lang="en-US" b="1" dirty="0" err="1"/>
                <a:t>Chuyển</a:t>
              </a:r>
              <a:endParaRPr lang="en-US" b="1" dirty="0"/>
            </a:p>
          </p:txBody>
        </p:sp>
      </p:grpSp>
      <p:pic>
        <p:nvPicPr>
          <p:cNvPr id="8" name="2 Minute Timer (Nho)">
            <a:hlinkClick r:id="" action="ppaction://media"/>
            <a:extLst>
              <a:ext uri="{FF2B5EF4-FFF2-40B4-BE49-F238E27FC236}">
                <a16:creationId xmlns:a16="http://schemas.microsoft.com/office/drawing/2014/main" id="{01939E6D-EC98-7634-C43B-C9AE1C1FCFEE}"/>
              </a:ext>
            </a:extLst>
          </p:cNvPr>
          <p:cNvPicPr>
            <a:picLocks noChangeAspect="1"/>
          </p:cNvPicPr>
          <p:nvPr>
            <a:videoFile r:link="rId1"/>
            <p:extLst>
              <p:ext uri="{DAA4B4D4-6D71-4841-9C94-3DE7FCFB9230}">
                <p14:media xmlns:p14="http://schemas.microsoft.com/office/powerpoint/2010/main" r:embed="rId2">
                  <p14:trim st="30363"/>
                </p14:media>
              </p:ext>
            </p:extLst>
          </p:nvPr>
        </p:nvPicPr>
        <p:blipFill>
          <a:blip r:embed="rId11"/>
          <a:stretch>
            <a:fillRect/>
          </a:stretch>
        </p:blipFill>
        <p:spPr>
          <a:xfrm>
            <a:off x="7773968" y="4427175"/>
            <a:ext cx="3370526" cy="1894533"/>
          </a:xfrm>
          <a:prstGeom prst="rect">
            <a:avLst/>
          </a:prstGeom>
        </p:spPr>
      </p:pic>
    </p:spTree>
    <p:extLst>
      <p:ext uri="{BB962C8B-B14F-4D97-AF65-F5344CB8AC3E}">
        <p14:creationId xmlns:p14="http://schemas.microsoft.com/office/powerpoint/2010/main" val="1351488491"/>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0477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8"/>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8"/>
                                        </p:tgtEl>
                                      </p:cBhvr>
                                    </p:cmd>
                                  </p:childTnLst>
                                </p:cTn>
                              </p:par>
                            </p:childTnLst>
                          </p:cTn>
                        </p:par>
                      </p:childTnLst>
                    </p:cTn>
                  </p:par>
                </p:childTnLst>
              </p:cTn>
              <p:nextCondLst>
                <p:cond evt="onClick" delay="0">
                  <p:tgtEl>
                    <p:spTgt spid="8"/>
                  </p:tgtEl>
                </p:cond>
              </p:nextCondLst>
            </p:seq>
            <p:video>
              <p:cMediaNode vol="80000">
                <p:cTn id="17" fill="hold" display="0">
                  <p:stCondLst>
                    <p:cond delay="indefinite"/>
                  </p:stCondLst>
                </p:cTn>
                <p:tgtEl>
                  <p:spTgt spid="8"/>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0392B"/>
        </a:solidFill>
        <a:effectLst/>
      </p:bgPr>
    </p:bg>
    <p:spTree>
      <p:nvGrpSpPr>
        <p:cNvPr id="1" name="">
          <a:extLst>
            <a:ext uri="{FF2B5EF4-FFF2-40B4-BE49-F238E27FC236}">
              <a16:creationId xmlns:a16="http://schemas.microsoft.com/office/drawing/2014/main" id="{7710F27A-92C2-4F4C-AC41-1A412224A085}"/>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DB518378-FA75-6F16-6F0C-A697E416BE5B}"/>
              </a:ext>
            </a:extLst>
          </p:cNvPr>
          <p:cNvGrpSpPr/>
          <p:nvPr/>
        </p:nvGrpSpPr>
        <p:grpSpPr>
          <a:xfrm>
            <a:off x="277332" y="-908731"/>
            <a:ext cx="11911120" cy="7773990"/>
            <a:chOff x="839015" y="-1102437"/>
            <a:chExt cx="22624880" cy="14418285"/>
          </a:xfrm>
        </p:grpSpPr>
        <p:sp>
          <p:nvSpPr>
            <p:cNvPr id="3" name="Freeform 3" descr="Rectangle Drop Shadow">
              <a:extLst>
                <a:ext uri="{FF2B5EF4-FFF2-40B4-BE49-F238E27FC236}">
                  <a16:creationId xmlns:a16="http://schemas.microsoft.com/office/drawing/2014/main" id="{12D5FB17-5F0A-54B6-AD9C-C3C5CAF77CE5}"/>
                </a:ext>
              </a:extLst>
            </p:cNvPr>
            <p:cNvSpPr/>
            <p:nvPr/>
          </p:nvSpPr>
          <p:spPr>
            <a:xfrm>
              <a:off x="839015" y="-1102437"/>
              <a:ext cx="22624880" cy="14418285"/>
            </a:xfrm>
            <a:custGeom>
              <a:avLst/>
              <a:gdLst/>
              <a:ahLst/>
              <a:cxnLst/>
              <a:rect l="l" t="t" r="r" b="b"/>
              <a:pathLst>
                <a:path w="22624880" h="14418285">
                  <a:moveTo>
                    <a:pt x="0" y="0"/>
                  </a:moveTo>
                  <a:lnTo>
                    <a:pt x="22624880" y="0"/>
                  </a:lnTo>
                  <a:lnTo>
                    <a:pt x="22624880" y="14418285"/>
                  </a:lnTo>
                  <a:lnTo>
                    <a:pt x="0" y="14418285"/>
                  </a:lnTo>
                  <a:lnTo>
                    <a:pt x="0" y="0"/>
                  </a:lnTo>
                  <a:close/>
                </a:path>
              </a:pathLst>
            </a:custGeom>
            <a:blipFill>
              <a:blip r:embed="rId2"/>
              <a:stretch>
                <a:fillRect l="-1916" r="-191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a:extLst>
                <a:ext uri="{FF2B5EF4-FFF2-40B4-BE49-F238E27FC236}">
                  <a16:creationId xmlns:a16="http://schemas.microsoft.com/office/drawing/2014/main" id="{586105B9-F60B-EE68-420C-09CC6A2C7CA9}"/>
                </a:ext>
              </a:extLst>
            </p:cNvPr>
            <p:cNvGrpSpPr/>
            <p:nvPr/>
          </p:nvGrpSpPr>
          <p:grpSpPr>
            <a:xfrm>
              <a:off x="1013242" y="755898"/>
              <a:ext cx="21611636" cy="11981182"/>
              <a:chOff x="0" y="-76200"/>
              <a:chExt cx="4268965" cy="2366653"/>
            </a:xfrm>
          </p:grpSpPr>
          <p:sp>
            <p:nvSpPr>
              <p:cNvPr id="5" name="Freeform 5">
                <a:extLst>
                  <a:ext uri="{FF2B5EF4-FFF2-40B4-BE49-F238E27FC236}">
                    <a16:creationId xmlns:a16="http://schemas.microsoft.com/office/drawing/2014/main" id="{BCD633C2-349B-3961-2D42-A68380ED1C45}"/>
                  </a:ext>
                </a:extLst>
              </p:cNvPr>
              <p:cNvSpPr/>
              <p:nvPr/>
            </p:nvSpPr>
            <p:spPr>
              <a:xfrm>
                <a:off x="0" y="0"/>
                <a:ext cx="4268965" cy="2290453"/>
              </a:xfrm>
              <a:custGeom>
                <a:avLst/>
                <a:gdLst/>
                <a:ahLst/>
                <a:cxnLst/>
                <a:rect l="l" t="t" r="r" b="b"/>
                <a:pathLst>
                  <a:path w="4131416" h="2127679">
                    <a:moveTo>
                      <a:pt x="0" y="0"/>
                    </a:moveTo>
                    <a:lnTo>
                      <a:pt x="4131416" y="0"/>
                    </a:lnTo>
                    <a:lnTo>
                      <a:pt x="4131416" y="2127679"/>
                    </a:lnTo>
                    <a:lnTo>
                      <a:pt x="0" y="2127679"/>
                    </a:lnTo>
                    <a:close/>
                  </a:path>
                </a:pathLst>
              </a:custGeom>
              <a:solidFill>
                <a:srgbClr val="FAF9F0"/>
              </a:soli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93ACDA4E-7AD4-7AC9-F751-CB5950470AED}"/>
                  </a:ext>
                </a:extLst>
              </p:cNvPr>
              <p:cNvSpPr txBox="1"/>
              <p:nvPr/>
            </p:nvSpPr>
            <p:spPr>
              <a:xfrm>
                <a:off x="0" y="-76200"/>
                <a:ext cx="4131416" cy="2203879"/>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pic>
        <p:nvPicPr>
          <p:cNvPr id="11" name="Picture 11">
            <a:extLst>
              <a:ext uri="{FF2B5EF4-FFF2-40B4-BE49-F238E27FC236}">
                <a16:creationId xmlns:a16="http://schemas.microsoft.com/office/drawing/2014/main" id="{8CCD8B8F-C7CE-2861-927D-4171BD7291AB}"/>
              </a:ext>
            </a:extLst>
          </p:cNvPr>
          <p:cNvPicPr>
            <a:picLocks noChangeAspect="1"/>
          </p:cNvPicPr>
          <p:nvPr/>
        </p:nvPicPr>
        <p:blipFill>
          <a:blip r:embed="rId3"/>
          <a:srcRect/>
          <a:stretch>
            <a:fillRect/>
          </a:stretch>
        </p:blipFill>
        <p:spPr>
          <a:xfrm rot="-479354">
            <a:off x="244165" y="53751"/>
            <a:ext cx="824101" cy="725209"/>
          </a:xfrm>
          <a:prstGeom prst="rect">
            <a:avLst/>
          </a:prstGeom>
        </p:spPr>
      </p:pic>
      <p:pic>
        <p:nvPicPr>
          <p:cNvPr id="12" name="Picture 12">
            <a:extLst>
              <a:ext uri="{FF2B5EF4-FFF2-40B4-BE49-F238E27FC236}">
                <a16:creationId xmlns:a16="http://schemas.microsoft.com/office/drawing/2014/main" id="{6C5EB3BF-8676-E9DB-2E3E-1321915D87BE}"/>
              </a:ext>
            </a:extLst>
          </p:cNvPr>
          <p:cNvPicPr>
            <a:picLocks noChangeAspect="1"/>
          </p:cNvPicPr>
          <p:nvPr/>
        </p:nvPicPr>
        <p:blipFill>
          <a:blip r:embed="rId4"/>
          <a:srcRect/>
          <a:stretch>
            <a:fillRect/>
          </a:stretch>
        </p:blipFill>
        <p:spPr>
          <a:xfrm rot="-919185">
            <a:off x="1198630" y="-26771"/>
            <a:ext cx="1085552" cy="781597"/>
          </a:xfrm>
          <a:prstGeom prst="rect">
            <a:avLst/>
          </a:prstGeom>
        </p:spPr>
      </p:pic>
      <p:sp>
        <p:nvSpPr>
          <p:cNvPr id="13" name="Freeform 13">
            <a:extLst>
              <a:ext uri="{FF2B5EF4-FFF2-40B4-BE49-F238E27FC236}">
                <a16:creationId xmlns:a16="http://schemas.microsoft.com/office/drawing/2014/main" id="{31D23991-8E59-FEB2-B1FF-D87690D42D1E}"/>
              </a:ext>
            </a:extLst>
          </p:cNvPr>
          <p:cNvSpPr/>
          <p:nvPr/>
        </p:nvSpPr>
        <p:spPr>
          <a:xfrm>
            <a:off x="2068" y="5679511"/>
            <a:ext cx="716973" cy="716973"/>
          </a:xfrm>
          <a:custGeom>
            <a:avLst/>
            <a:gdLst/>
            <a:ahLst/>
            <a:cxnLst/>
            <a:rect l="l" t="t" r="r" b="b"/>
            <a:pathLst>
              <a:path w="1075459" h="1075459">
                <a:moveTo>
                  <a:pt x="0" y="0"/>
                </a:moveTo>
                <a:lnTo>
                  <a:pt x="1075459" y="0"/>
                </a:lnTo>
                <a:lnTo>
                  <a:pt x="1075459" y="1075459"/>
                </a:lnTo>
                <a:lnTo>
                  <a:pt x="0" y="107545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a:extLst>
              <a:ext uri="{FF2B5EF4-FFF2-40B4-BE49-F238E27FC236}">
                <a16:creationId xmlns:a16="http://schemas.microsoft.com/office/drawing/2014/main" id="{C874A506-6C77-A550-22B8-E84EDC462EEE}"/>
              </a:ext>
            </a:extLst>
          </p:cNvPr>
          <p:cNvSpPr/>
          <p:nvPr/>
        </p:nvSpPr>
        <p:spPr>
          <a:xfrm rot="407132">
            <a:off x="11338301" y="22060"/>
            <a:ext cx="816885" cy="816885"/>
          </a:xfrm>
          <a:custGeom>
            <a:avLst/>
            <a:gdLst/>
            <a:ahLst/>
            <a:cxnLst/>
            <a:rect l="l" t="t" r="r" b="b"/>
            <a:pathLst>
              <a:path w="1225328" h="1225328">
                <a:moveTo>
                  <a:pt x="0" y="0"/>
                </a:moveTo>
                <a:lnTo>
                  <a:pt x="1225328" y="0"/>
                </a:lnTo>
                <a:lnTo>
                  <a:pt x="1225328" y="1225328"/>
                </a:lnTo>
                <a:lnTo>
                  <a:pt x="0" y="12253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id="{37C212B6-871E-A451-DCB3-3523050DFE88}"/>
              </a:ext>
            </a:extLst>
          </p:cNvPr>
          <p:cNvSpPr txBox="1"/>
          <p:nvPr/>
        </p:nvSpPr>
        <p:spPr>
          <a:xfrm>
            <a:off x="4478443" y="301232"/>
            <a:ext cx="540944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C00000"/>
                </a:solidFill>
                <a:effectLst/>
                <a:uLnTx/>
                <a:uFillTx/>
                <a:latin typeface="#9Slide03 IcielPanton Black" panose="00000A00000000000000" pitchFamily="2" charset="0"/>
              </a:rPr>
              <a:t>ĐÁP ÁN </a:t>
            </a:r>
          </a:p>
        </p:txBody>
      </p:sp>
      <p:pic>
        <p:nvPicPr>
          <p:cNvPr id="10" name="Picture 9">
            <a:extLst>
              <a:ext uri="{FF2B5EF4-FFF2-40B4-BE49-F238E27FC236}">
                <a16:creationId xmlns:a16="http://schemas.microsoft.com/office/drawing/2014/main" id="{A57C772F-BD16-4BD5-0869-9F163223A7A9}"/>
              </a:ext>
            </a:extLst>
          </p:cNvPr>
          <p:cNvPicPr>
            <a:picLocks noChangeAspect="1"/>
          </p:cNvPicPr>
          <p:nvPr/>
        </p:nvPicPr>
        <p:blipFill>
          <a:blip r:embed="rId9"/>
          <a:stretch>
            <a:fillRect/>
          </a:stretch>
        </p:blipFill>
        <p:spPr>
          <a:xfrm>
            <a:off x="1024888" y="961763"/>
            <a:ext cx="10355257" cy="5530800"/>
          </a:xfrm>
          <a:prstGeom prst="rect">
            <a:avLst/>
          </a:prstGeom>
        </p:spPr>
      </p:pic>
    </p:spTree>
    <p:extLst>
      <p:ext uri="{BB962C8B-B14F-4D97-AF65-F5344CB8AC3E}">
        <p14:creationId xmlns:p14="http://schemas.microsoft.com/office/powerpoint/2010/main" val="729151958"/>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0392B"/>
        </a:solidFill>
        <a:effectLst/>
      </p:bgPr>
    </p:bg>
    <p:spTree>
      <p:nvGrpSpPr>
        <p:cNvPr id="1" name="">
          <a:extLst>
            <a:ext uri="{FF2B5EF4-FFF2-40B4-BE49-F238E27FC236}">
              <a16:creationId xmlns:a16="http://schemas.microsoft.com/office/drawing/2014/main" id="{8FF1DCD1-717F-307D-5392-35342695BF9F}"/>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815C4069-D5A7-445B-54B0-84554A107708}"/>
              </a:ext>
            </a:extLst>
          </p:cNvPr>
          <p:cNvGrpSpPr/>
          <p:nvPr/>
        </p:nvGrpSpPr>
        <p:grpSpPr>
          <a:xfrm>
            <a:off x="277332" y="-908731"/>
            <a:ext cx="11911120" cy="7773990"/>
            <a:chOff x="839015" y="-1102437"/>
            <a:chExt cx="22624880" cy="14418285"/>
          </a:xfrm>
        </p:grpSpPr>
        <p:sp>
          <p:nvSpPr>
            <p:cNvPr id="3" name="Freeform 3" descr="Rectangle Drop Shadow">
              <a:extLst>
                <a:ext uri="{FF2B5EF4-FFF2-40B4-BE49-F238E27FC236}">
                  <a16:creationId xmlns:a16="http://schemas.microsoft.com/office/drawing/2014/main" id="{700377B2-1E31-604E-745F-31163DDD6945}"/>
                </a:ext>
              </a:extLst>
            </p:cNvPr>
            <p:cNvSpPr/>
            <p:nvPr/>
          </p:nvSpPr>
          <p:spPr>
            <a:xfrm>
              <a:off x="839015" y="-1102437"/>
              <a:ext cx="22624880" cy="14418285"/>
            </a:xfrm>
            <a:custGeom>
              <a:avLst/>
              <a:gdLst/>
              <a:ahLst/>
              <a:cxnLst/>
              <a:rect l="l" t="t" r="r" b="b"/>
              <a:pathLst>
                <a:path w="22624880" h="14418285">
                  <a:moveTo>
                    <a:pt x="0" y="0"/>
                  </a:moveTo>
                  <a:lnTo>
                    <a:pt x="22624880" y="0"/>
                  </a:lnTo>
                  <a:lnTo>
                    <a:pt x="22624880" y="14418285"/>
                  </a:lnTo>
                  <a:lnTo>
                    <a:pt x="0" y="14418285"/>
                  </a:lnTo>
                  <a:lnTo>
                    <a:pt x="0" y="0"/>
                  </a:lnTo>
                  <a:close/>
                </a:path>
              </a:pathLst>
            </a:custGeom>
            <a:blipFill>
              <a:blip r:embed="rId2"/>
              <a:stretch>
                <a:fillRect l="-1916" r="-191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a:extLst>
                <a:ext uri="{FF2B5EF4-FFF2-40B4-BE49-F238E27FC236}">
                  <a16:creationId xmlns:a16="http://schemas.microsoft.com/office/drawing/2014/main" id="{9425EE96-68A2-79DB-F9DD-A6941E75B2CE}"/>
                </a:ext>
              </a:extLst>
            </p:cNvPr>
            <p:cNvGrpSpPr/>
            <p:nvPr/>
          </p:nvGrpSpPr>
          <p:grpSpPr>
            <a:xfrm>
              <a:off x="1013242" y="755898"/>
              <a:ext cx="21611636" cy="11981182"/>
              <a:chOff x="0" y="-76200"/>
              <a:chExt cx="4268965" cy="2366653"/>
            </a:xfrm>
          </p:grpSpPr>
          <p:sp>
            <p:nvSpPr>
              <p:cNvPr id="5" name="Freeform 5">
                <a:extLst>
                  <a:ext uri="{FF2B5EF4-FFF2-40B4-BE49-F238E27FC236}">
                    <a16:creationId xmlns:a16="http://schemas.microsoft.com/office/drawing/2014/main" id="{C97EECE6-3F91-7184-7EC1-4239796ECD45}"/>
                  </a:ext>
                </a:extLst>
              </p:cNvPr>
              <p:cNvSpPr/>
              <p:nvPr/>
            </p:nvSpPr>
            <p:spPr>
              <a:xfrm>
                <a:off x="0" y="0"/>
                <a:ext cx="4268965" cy="2290453"/>
              </a:xfrm>
              <a:custGeom>
                <a:avLst/>
                <a:gdLst/>
                <a:ahLst/>
                <a:cxnLst/>
                <a:rect l="l" t="t" r="r" b="b"/>
                <a:pathLst>
                  <a:path w="4131416" h="2127679">
                    <a:moveTo>
                      <a:pt x="0" y="0"/>
                    </a:moveTo>
                    <a:lnTo>
                      <a:pt x="4131416" y="0"/>
                    </a:lnTo>
                    <a:lnTo>
                      <a:pt x="4131416" y="2127679"/>
                    </a:lnTo>
                    <a:lnTo>
                      <a:pt x="0" y="2127679"/>
                    </a:lnTo>
                    <a:close/>
                  </a:path>
                </a:pathLst>
              </a:custGeom>
              <a:solidFill>
                <a:srgbClr val="FAF9F0"/>
              </a:soli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964A38CA-F252-6A0B-174F-B3277C728817}"/>
                  </a:ext>
                </a:extLst>
              </p:cNvPr>
              <p:cNvSpPr txBox="1"/>
              <p:nvPr/>
            </p:nvSpPr>
            <p:spPr>
              <a:xfrm>
                <a:off x="0" y="-76200"/>
                <a:ext cx="4131416" cy="2203879"/>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pic>
        <p:nvPicPr>
          <p:cNvPr id="11" name="Picture 11">
            <a:extLst>
              <a:ext uri="{FF2B5EF4-FFF2-40B4-BE49-F238E27FC236}">
                <a16:creationId xmlns:a16="http://schemas.microsoft.com/office/drawing/2014/main" id="{D1907C10-58B6-5E00-0301-D5E7738D670B}"/>
              </a:ext>
            </a:extLst>
          </p:cNvPr>
          <p:cNvPicPr>
            <a:picLocks noChangeAspect="1"/>
          </p:cNvPicPr>
          <p:nvPr/>
        </p:nvPicPr>
        <p:blipFill>
          <a:blip r:embed="rId3"/>
          <a:srcRect/>
          <a:stretch>
            <a:fillRect/>
          </a:stretch>
        </p:blipFill>
        <p:spPr>
          <a:xfrm rot="-479354">
            <a:off x="244165" y="53751"/>
            <a:ext cx="824101" cy="725209"/>
          </a:xfrm>
          <a:prstGeom prst="rect">
            <a:avLst/>
          </a:prstGeom>
        </p:spPr>
      </p:pic>
      <p:pic>
        <p:nvPicPr>
          <p:cNvPr id="12" name="Picture 12">
            <a:extLst>
              <a:ext uri="{FF2B5EF4-FFF2-40B4-BE49-F238E27FC236}">
                <a16:creationId xmlns:a16="http://schemas.microsoft.com/office/drawing/2014/main" id="{B8B1534A-24B1-5F6A-FBD2-BDF9F950A459}"/>
              </a:ext>
            </a:extLst>
          </p:cNvPr>
          <p:cNvPicPr>
            <a:picLocks noChangeAspect="1"/>
          </p:cNvPicPr>
          <p:nvPr/>
        </p:nvPicPr>
        <p:blipFill>
          <a:blip r:embed="rId4"/>
          <a:srcRect/>
          <a:stretch>
            <a:fillRect/>
          </a:stretch>
        </p:blipFill>
        <p:spPr>
          <a:xfrm rot="-919185">
            <a:off x="1198630" y="-26771"/>
            <a:ext cx="1085552" cy="781597"/>
          </a:xfrm>
          <a:prstGeom prst="rect">
            <a:avLst/>
          </a:prstGeom>
        </p:spPr>
      </p:pic>
      <p:sp>
        <p:nvSpPr>
          <p:cNvPr id="13" name="Freeform 13">
            <a:extLst>
              <a:ext uri="{FF2B5EF4-FFF2-40B4-BE49-F238E27FC236}">
                <a16:creationId xmlns:a16="http://schemas.microsoft.com/office/drawing/2014/main" id="{AA99D68E-C19D-DAAD-7053-74D545FFA346}"/>
              </a:ext>
            </a:extLst>
          </p:cNvPr>
          <p:cNvSpPr/>
          <p:nvPr/>
        </p:nvSpPr>
        <p:spPr>
          <a:xfrm>
            <a:off x="2068" y="5679511"/>
            <a:ext cx="716973" cy="716973"/>
          </a:xfrm>
          <a:custGeom>
            <a:avLst/>
            <a:gdLst/>
            <a:ahLst/>
            <a:cxnLst/>
            <a:rect l="l" t="t" r="r" b="b"/>
            <a:pathLst>
              <a:path w="1075459" h="1075459">
                <a:moveTo>
                  <a:pt x="0" y="0"/>
                </a:moveTo>
                <a:lnTo>
                  <a:pt x="1075459" y="0"/>
                </a:lnTo>
                <a:lnTo>
                  <a:pt x="1075459" y="1075459"/>
                </a:lnTo>
                <a:lnTo>
                  <a:pt x="0" y="107545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a:extLst>
              <a:ext uri="{FF2B5EF4-FFF2-40B4-BE49-F238E27FC236}">
                <a16:creationId xmlns:a16="http://schemas.microsoft.com/office/drawing/2014/main" id="{820235BB-5E70-8987-258D-06E621034BE2}"/>
              </a:ext>
            </a:extLst>
          </p:cNvPr>
          <p:cNvSpPr/>
          <p:nvPr/>
        </p:nvSpPr>
        <p:spPr>
          <a:xfrm rot="407132">
            <a:off x="11338301" y="22060"/>
            <a:ext cx="816885" cy="816885"/>
          </a:xfrm>
          <a:custGeom>
            <a:avLst/>
            <a:gdLst/>
            <a:ahLst/>
            <a:cxnLst/>
            <a:rect l="l" t="t" r="r" b="b"/>
            <a:pathLst>
              <a:path w="1225328" h="1225328">
                <a:moveTo>
                  <a:pt x="0" y="0"/>
                </a:moveTo>
                <a:lnTo>
                  <a:pt x="1225328" y="0"/>
                </a:lnTo>
                <a:lnTo>
                  <a:pt x="1225328" y="1225328"/>
                </a:lnTo>
                <a:lnTo>
                  <a:pt x="0" y="12253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id="{7B75988F-B4C6-9479-94D7-9CFFEB0B97FD}"/>
              </a:ext>
            </a:extLst>
          </p:cNvPr>
          <p:cNvSpPr txBox="1"/>
          <p:nvPr/>
        </p:nvSpPr>
        <p:spPr>
          <a:xfrm>
            <a:off x="5073165" y="243806"/>
            <a:ext cx="540944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C00000"/>
                </a:solidFill>
                <a:effectLst/>
                <a:uLnTx/>
                <a:uFillTx/>
                <a:latin typeface="#9Slide03 IcielPanton Black" panose="00000A00000000000000" pitchFamily="2" charset="0"/>
                <a:ea typeface="+mn-ea"/>
                <a:cs typeface="+mn-cs"/>
              </a:rPr>
              <a:t>ĐÁP ÁN </a:t>
            </a:r>
          </a:p>
        </p:txBody>
      </p:sp>
      <p:pic>
        <p:nvPicPr>
          <p:cNvPr id="10" name="Picture 9">
            <a:extLst>
              <a:ext uri="{FF2B5EF4-FFF2-40B4-BE49-F238E27FC236}">
                <a16:creationId xmlns:a16="http://schemas.microsoft.com/office/drawing/2014/main" id="{39A48BFF-69C7-488A-E0C4-86A865F7F8A9}"/>
              </a:ext>
            </a:extLst>
          </p:cNvPr>
          <p:cNvPicPr>
            <a:picLocks noChangeAspect="1"/>
          </p:cNvPicPr>
          <p:nvPr/>
        </p:nvPicPr>
        <p:blipFill>
          <a:blip r:embed="rId9"/>
          <a:stretch>
            <a:fillRect/>
          </a:stretch>
        </p:blipFill>
        <p:spPr>
          <a:xfrm>
            <a:off x="1850307" y="749103"/>
            <a:ext cx="8491385" cy="5804098"/>
          </a:xfrm>
          <a:prstGeom prst="rect">
            <a:avLst/>
          </a:prstGeom>
        </p:spPr>
      </p:pic>
    </p:spTree>
    <p:extLst>
      <p:ext uri="{BB962C8B-B14F-4D97-AF65-F5344CB8AC3E}">
        <p14:creationId xmlns:p14="http://schemas.microsoft.com/office/powerpoint/2010/main" val="2401110025"/>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C0392B"/>
        </a:solidFill>
        <a:effectLst/>
      </p:bgPr>
    </p:bg>
    <p:spTree>
      <p:nvGrpSpPr>
        <p:cNvPr id="1" name=""/>
        <p:cNvGrpSpPr/>
        <p:nvPr/>
      </p:nvGrpSpPr>
      <p:grpSpPr>
        <a:xfrm>
          <a:off x="0" y="0"/>
          <a:ext cx="0" cy="0"/>
          <a:chOff x="0" y="0"/>
          <a:chExt cx="0" cy="0"/>
        </a:xfrm>
      </p:grpSpPr>
      <p:grpSp>
        <p:nvGrpSpPr>
          <p:cNvPr id="2" name="Group 2"/>
          <p:cNvGrpSpPr/>
          <p:nvPr/>
        </p:nvGrpSpPr>
        <p:grpSpPr>
          <a:xfrm>
            <a:off x="360555" y="174322"/>
            <a:ext cx="11312440" cy="7209143"/>
            <a:chOff x="0" y="0"/>
            <a:chExt cx="22624880" cy="14418285"/>
          </a:xfrm>
        </p:grpSpPr>
        <p:sp>
          <p:nvSpPr>
            <p:cNvPr id="3" name="Freeform 3" descr="Rectangle Drop Shadow"/>
            <p:cNvSpPr/>
            <p:nvPr/>
          </p:nvSpPr>
          <p:spPr>
            <a:xfrm>
              <a:off x="0" y="0"/>
              <a:ext cx="22624880" cy="14418285"/>
            </a:xfrm>
            <a:custGeom>
              <a:avLst/>
              <a:gdLst/>
              <a:ahLst/>
              <a:cxnLst/>
              <a:rect l="l" t="t" r="r" b="b"/>
              <a:pathLst>
                <a:path w="22624880" h="14418285">
                  <a:moveTo>
                    <a:pt x="0" y="0"/>
                  </a:moveTo>
                  <a:lnTo>
                    <a:pt x="22624880" y="0"/>
                  </a:lnTo>
                  <a:lnTo>
                    <a:pt x="22624880" y="14418285"/>
                  </a:lnTo>
                  <a:lnTo>
                    <a:pt x="0" y="14418285"/>
                  </a:lnTo>
                  <a:lnTo>
                    <a:pt x="0" y="0"/>
                  </a:lnTo>
                  <a:close/>
                </a:path>
              </a:pathLst>
            </a:custGeom>
            <a:blipFill>
              <a:blip r:embed="rId2"/>
              <a:stretch>
                <a:fillRect l="-1916" r="-1916"/>
              </a:stretch>
            </a:blipFill>
          </p:spPr>
          <p:txBody>
            <a:bodyPr/>
            <a:lstStyle/>
            <a:p>
              <a:endParaRPr lang="en-US"/>
            </a:p>
          </p:txBody>
        </p:sp>
        <p:grpSp>
          <p:nvGrpSpPr>
            <p:cNvPr id="4" name="Group 4"/>
            <p:cNvGrpSpPr/>
            <p:nvPr/>
          </p:nvGrpSpPr>
          <p:grpSpPr>
            <a:xfrm>
              <a:off x="1013242" y="1141661"/>
              <a:ext cx="20915294" cy="10771376"/>
              <a:chOff x="0" y="0"/>
              <a:chExt cx="4131416" cy="2127679"/>
            </a:xfrm>
          </p:grpSpPr>
          <p:sp>
            <p:nvSpPr>
              <p:cNvPr id="5" name="Freeform 5"/>
              <p:cNvSpPr/>
              <p:nvPr/>
            </p:nvSpPr>
            <p:spPr>
              <a:xfrm>
                <a:off x="0" y="0"/>
                <a:ext cx="4131416" cy="2127679"/>
              </a:xfrm>
              <a:custGeom>
                <a:avLst/>
                <a:gdLst/>
                <a:ahLst/>
                <a:cxnLst/>
                <a:rect l="l" t="t" r="r" b="b"/>
                <a:pathLst>
                  <a:path w="4131416" h="2127679">
                    <a:moveTo>
                      <a:pt x="0" y="0"/>
                    </a:moveTo>
                    <a:lnTo>
                      <a:pt x="4131416" y="0"/>
                    </a:lnTo>
                    <a:lnTo>
                      <a:pt x="4131416" y="2127679"/>
                    </a:lnTo>
                    <a:lnTo>
                      <a:pt x="0" y="2127679"/>
                    </a:lnTo>
                    <a:close/>
                  </a:path>
                </a:pathLst>
              </a:custGeom>
              <a:solidFill>
                <a:srgbClr val="FAF9F0"/>
              </a:solidFill>
              <a:ln cap="sq">
                <a:noFill/>
                <a:prstDash val="solid"/>
                <a:miter/>
              </a:ln>
            </p:spPr>
            <p:txBody>
              <a:bodyPr/>
              <a:lstStyle/>
              <a:p>
                <a:endParaRPr lang="en-US"/>
              </a:p>
            </p:txBody>
          </p:sp>
          <p:sp>
            <p:nvSpPr>
              <p:cNvPr id="6" name="TextBox 6"/>
              <p:cNvSpPr txBox="1"/>
              <p:nvPr/>
            </p:nvSpPr>
            <p:spPr>
              <a:xfrm>
                <a:off x="0" y="-76200"/>
                <a:ext cx="4131416" cy="2203879"/>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pic>
          <p:nvPicPr>
            <p:cNvPr id="7" name="Picture 7"/>
            <p:cNvPicPr>
              <a:picLocks noChangeAspect="1"/>
            </p:cNvPicPr>
            <p:nvPr/>
          </p:nvPicPr>
          <p:blipFill>
            <a:blip r:embed="rId3"/>
            <a:srcRect/>
            <a:stretch>
              <a:fillRect/>
            </a:stretch>
          </p:blipFill>
          <p:spPr>
            <a:xfrm>
              <a:off x="1013242" y="1123668"/>
              <a:ext cx="20915294" cy="10771376"/>
            </a:xfrm>
            <a:prstGeom prst="rect">
              <a:avLst/>
            </a:prstGeom>
          </p:spPr>
        </p:pic>
      </p:grpSp>
      <p:pic>
        <p:nvPicPr>
          <p:cNvPr id="8" name="Picture 8"/>
          <p:cNvPicPr>
            <a:picLocks noChangeAspect="1"/>
          </p:cNvPicPr>
          <p:nvPr/>
        </p:nvPicPr>
        <p:blipFill>
          <a:blip r:embed="rId4"/>
          <a:srcRect/>
          <a:stretch>
            <a:fillRect/>
          </a:stretch>
        </p:blipFill>
        <p:spPr>
          <a:xfrm>
            <a:off x="1743936" y="1544371"/>
            <a:ext cx="1053438" cy="1058731"/>
          </a:xfrm>
          <a:prstGeom prst="rect">
            <a:avLst/>
          </a:prstGeom>
        </p:spPr>
      </p:pic>
      <p:pic>
        <p:nvPicPr>
          <p:cNvPr id="9" name="Picture 9"/>
          <p:cNvPicPr>
            <a:picLocks noChangeAspect="1"/>
          </p:cNvPicPr>
          <p:nvPr/>
        </p:nvPicPr>
        <p:blipFill>
          <a:blip r:embed="rId5"/>
          <a:srcRect/>
          <a:stretch>
            <a:fillRect/>
          </a:stretch>
        </p:blipFill>
        <p:spPr>
          <a:xfrm>
            <a:off x="9218499" y="3981642"/>
            <a:ext cx="666831" cy="668985"/>
          </a:xfrm>
          <a:prstGeom prst="rect">
            <a:avLst/>
          </a:prstGeom>
        </p:spPr>
      </p:pic>
      <p:pic>
        <p:nvPicPr>
          <p:cNvPr id="10" name="Picture 10"/>
          <p:cNvPicPr>
            <a:picLocks noChangeAspect="1"/>
          </p:cNvPicPr>
          <p:nvPr/>
        </p:nvPicPr>
        <p:blipFill>
          <a:blip r:embed="rId6"/>
          <a:srcRect/>
          <a:stretch>
            <a:fillRect/>
          </a:stretch>
        </p:blipFill>
        <p:spPr>
          <a:xfrm>
            <a:off x="10239419" y="4500457"/>
            <a:ext cx="1637731" cy="2034448"/>
          </a:xfrm>
          <a:prstGeom prst="rect">
            <a:avLst/>
          </a:prstGeom>
        </p:spPr>
      </p:pic>
      <p:pic>
        <p:nvPicPr>
          <p:cNvPr id="11" name="Picture 11"/>
          <p:cNvPicPr>
            <a:picLocks noChangeAspect="1"/>
          </p:cNvPicPr>
          <p:nvPr/>
        </p:nvPicPr>
        <p:blipFill>
          <a:blip r:embed="rId7"/>
          <a:srcRect/>
          <a:stretch>
            <a:fillRect/>
          </a:stretch>
        </p:blipFill>
        <p:spPr>
          <a:xfrm rot="-479354">
            <a:off x="360556" y="350094"/>
            <a:ext cx="1422885" cy="1252139"/>
          </a:xfrm>
          <a:prstGeom prst="rect">
            <a:avLst/>
          </a:prstGeom>
        </p:spPr>
      </p:pic>
      <p:pic>
        <p:nvPicPr>
          <p:cNvPr id="12" name="Picture 12"/>
          <p:cNvPicPr>
            <a:picLocks noChangeAspect="1"/>
          </p:cNvPicPr>
          <p:nvPr/>
        </p:nvPicPr>
        <p:blipFill>
          <a:blip r:embed="rId8"/>
          <a:srcRect/>
          <a:stretch>
            <a:fillRect/>
          </a:stretch>
        </p:blipFill>
        <p:spPr>
          <a:xfrm rot="-919185">
            <a:off x="8455053" y="5647200"/>
            <a:ext cx="1085552" cy="781597"/>
          </a:xfrm>
          <a:prstGeom prst="rect">
            <a:avLst/>
          </a:prstGeom>
        </p:spPr>
      </p:pic>
      <p:sp>
        <p:nvSpPr>
          <p:cNvPr id="13" name="Freeform 13"/>
          <p:cNvSpPr/>
          <p:nvPr/>
        </p:nvSpPr>
        <p:spPr>
          <a:xfrm>
            <a:off x="536222" y="2353192"/>
            <a:ext cx="716973" cy="716973"/>
          </a:xfrm>
          <a:custGeom>
            <a:avLst/>
            <a:gdLst/>
            <a:ahLst/>
            <a:cxnLst/>
            <a:rect l="l" t="t" r="r" b="b"/>
            <a:pathLst>
              <a:path w="1075459" h="1075459">
                <a:moveTo>
                  <a:pt x="0" y="0"/>
                </a:moveTo>
                <a:lnTo>
                  <a:pt x="1075459" y="0"/>
                </a:lnTo>
                <a:lnTo>
                  <a:pt x="1075459" y="1075459"/>
                </a:lnTo>
                <a:lnTo>
                  <a:pt x="0" y="107545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4" name="Freeform 14"/>
          <p:cNvSpPr/>
          <p:nvPr/>
        </p:nvSpPr>
        <p:spPr>
          <a:xfrm rot="407132">
            <a:off x="10856110" y="3070164"/>
            <a:ext cx="816885" cy="816885"/>
          </a:xfrm>
          <a:custGeom>
            <a:avLst/>
            <a:gdLst/>
            <a:ahLst/>
            <a:cxnLst/>
            <a:rect l="l" t="t" r="r" b="b"/>
            <a:pathLst>
              <a:path w="1225328" h="1225328">
                <a:moveTo>
                  <a:pt x="0" y="0"/>
                </a:moveTo>
                <a:lnTo>
                  <a:pt x="1225328" y="0"/>
                </a:lnTo>
                <a:lnTo>
                  <a:pt x="1225328" y="1225328"/>
                </a:lnTo>
                <a:lnTo>
                  <a:pt x="0" y="122532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6" name="TextBox 15">
            <a:extLst>
              <a:ext uri="{FF2B5EF4-FFF2-40B4-BE49-F238E27FC236}">
                <a16:creationId xmlns:a16="http://schemas.microsoft.com/office/drawing/2014/main" id="{C6457E09-6E1B-9027-CE9E-0637711AFD04}"/>
              </a:ext>
            </a:extLst>
          </p:cNvPr>
          <p:cNvSpPr txBox="1"/>
          <p:nvPr/>
        </p:nvSpPr>
        <p:spPr>
          <a:xfrm>
            <a:off x="4651667" y="1242739"/>
            <a:ext cx="2951219" cy="830997"/>
          </a:xfrm>
          <a:prstGeom prst="rect">
            <a:avLst/>
          </a:prstGeom>
          <a:noFill/>
        </p:spPr>
        <p:txBody>
          <a:bodyPr wrap="square">
            <a:spAutoFit/>
          </a:bodyPr>
          <a:lstStyle/>
          <a:p>
            <a:pPr algn="ctr" eaLnBrk="1" hangingPunct="1">
              <a:defRPr/>
            </a:pPr>
            <a:r>
              <a:rPr lang="vi-VN" altLang="en-US" sz="4800" b="1" dirty="0">
                <a:solidFill>
                  <a:srgbClr val="CA3B57"/>
                </a:solidFill>
                <a:latin typeface="#9Slide07 Cadena" panose="02000503000000020004" pitchFamily="2" charset="0"/>
                <a:cs typeface="Times New Roman" panose="02020603050405020304" pitchFamily="18" charset="0"/>
              </a:rPr>
              <a:t>TRÒ CHƠI</a:t>
            </a:r>
            <a:endParaRPr lang="en-US" altLang="en-US" sz="3200" b="1" dirty="0">
              <a:solidFill>
                <a:srgbClr val="CA3B57"/>
              </a:solidFill>
              <a:latin typeface="#9Slide07 Cadena" panose="02000503000000020004" pitchFamily="2" charset="0"/>
              <a:cs typeface="Times New Roman" panose="02020603050405020304" pitchFamily="18" charset="0"/>
            </a:endParaRPr>
          </a:p>
        </p:txBody>
      </p:sp>
      <p:grpSp>
        <p:nvGrpSpPr>
          <p:cNvPr id="25" name="Group 24">
            <a:extLst>
              <a:ext uri="{FF2B5EF4-FFF2-40B4-BE49-F238E27FC236}">
                <a16:creationId xmlns:a16="http://schemas.microsoft.com/office/drawing/2014/main" id="{14789FD4-5EA7-3296-A9DC-35446A9CA667}"/>
              </a:ext>
            </a:extLst>
          </p:cNvPr>
          <p:cNvGrpSpPr/>
          <p:nvPr/>
        </p:nvGrpSpPr>
        <p:grpSpPr>
          <a:xfrm>
            <a:off x="1280390" y="2186569"/>
            <a:ext cx="9540148" cy="2659575"/>
            <a:chOff x="1280390" y="2186569"/>
            <a:chExt cx="9540148" cy="2659575"/>
          </a:xfrm>
        </p:grpSpPr>
        <p:sp>
          <p:nvSpPr>
            <p:cNvPr id="15" name="Freeform 15"/>
            <p:cNvSpPr/>
            <p:nvPr/>
          </p:nvSpPr>
          <p:spPr>
            <a:xfrm>
              <a:off x="1434014" y="2186569"/>
              <a:ext cx="9386524" cy="2659575"/>
            </a:xfrm>
            <a:custGeom>
              <a:avLst/>
              <a:gdLst/>
              <a:ahLst/>
              <a:cxnLst/>
              <a:rect l="l" t="t" r="r" b="b"/>
              <a:pathLst>
                <a:path w="11953147" h="3989363">
                  <a:moveTo>
                    <a:pt x="0" y="0"/>
                  </a:moveTo>
                  <a:lnTo>
                    <a:pt x="11953146" y="0"/>
                  </a:lnTo>
                  <a:lnTo>
                    <a:pt x="11953146" y="3989363"/>
                  </a:lnTo>
                  <a:lnTo>
                    <a:pt x="0" y="398936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7" name="TextBox 16">
              <a:extLst>
                <a:ext uri="{FF2B5EF4-FFF2-40B4-BE49-F238E27FC236}">
                  <a16:creationId xmlns:a16="http://schemas.microsoft.com/office/drawing/2014/main" id="{DB6046DD-3381-C7C4-9686-3E31E3E86BBC}"/>
                </a:ext>
              </a:extLst>
            </p:cNvPr>
            <p:cNvSpPr txBox="1"/>
            <p:nvPr/>
          </p:nvSpPr>
          <p:spPr>
            <a:xfrm rot="21373490">
              <a:off x="1280390" y="2866558"/>
              <a:ext cx="2951219" cy="923330"/>
            </a:xfrm>
            <a:prstGeom prst="rect">
              <a:avLst/>
            </a:prstGeom>
            <a:noFill/>
          </p:spPr>
          <p:txBody>
            <a:bodyPr wrap="square">
              <a:spAutoFit/>
            </a:bodyPr>
            <a:lstStyle/>
            <a:p>
              <a:pPr algn="ctr" eaLnBrk="1" hangingPunct="1">
                <a:defRPr/>
              </a:pPr>
              <a:r>
                <a:rPr lang="vi-VN" altLang="en-US" sz="5400" dirty="0">
                  <a:ln w="19050">
                    <a:solidFill>
                      <a:schemeClr val="bg1"/>
                    </a:solidFill>
                  </a:ln>
                  <a:effectLst>
                    <a:outerShdw blurRad="38100" dist="19050" dir="2700000" algn="tl" rotWithShape="0">
                      <a:schemeClr val="dk1">
                        <a:alpha val="40000"/>
                      </a:schemeClr>
                    </a:outerShdw>
                  </a:effectLst>
                  <a:latin typeface="#9Slide07 Cadena" panose="02000503000000020004" pitchFamily="2" charset="0"/>
                  <a:cs typeface="Times New Roman" panose="02020603050405020304" pitchFamily="18" charset="0"/>
                </a:rPr>
                <a:t>MẢNH</a:t>
              </a:r>
              <a:endParaRPr lang="en-US" altLang="en-US" sz="3600" dirty="0">
                <a:ln w="19050">
                  <a:solidFill>
                    <a:schemeClr val="bg1"/>
                  </a:solidFill>
                </a:ln>
                <a:effectLst>
                  <a:outerShdw blurRad="38100" dist="19050" dir="2700000" algn="tl" rotWithShape="0">
                    <a:schemeClr val="dk1">
                      <a:alpha val="40000"/>
                    </a:schemeClr>
                  </a:outerShdw>
                </a:effectLst>
                <a:latin typeface="#9Slide07 Cadena" panose="02000503000000020004" pitchFamily="2" charset="0"/>
                <a:cs typeface="Times New Roman" panose="02020603050405020304" pitchFamily="18" charset="0"/>
              </a:endParaRPr>
            </a:p>
          </p:txBody>
        </p:sp>
        <p:sp>
          <p:nvSpPr>
            <p:cNvPr id="21" name="TextBox 20">
              <a:extLst>
                <a:ext uri="{FF2B5EF4-FFF2-40B4-BE49-F238E27FC236}">
                  <a16:creationId xmlns:a16="http://schemas.microsoft.com/office/drawing/2014/main" id="{8E41EDB8-9D83-65BE-F0F8-425CA9D01279}"/>
                </a:ext>
              </a:extLst>
            </p:cNvPr>
            <p:cNvSpPr txBox="1"/>
            <p:nvPr/>
          </p:nvSpPr>
          <p:spPr>
            <a:xfrm rot="444948">
              <a:off x="3358711" y="2956998"/>
              <a:ext cx="2951219" cy="923330"/>
            </a:xfrm>
            <a:prstGeom prst="rect">
              <a:avLst/>
            </a:prstGeom>
            <a:noFill/>
          </p:spPr>
          <p:txBody>
            <a:bodyPr wrap="square">
              <a:spAutoFit/>
            </a:bodyPr>
            <a:lstStyle/>
            <a:p>
              <a:pPr algn="ctr" eaLnBrk="1" hangingPunct="1">
                <a:defRPr/>
              </a:pPr>
              <a:r>
                <a:rPr lang="vi-VN" altLang="en-US" sz="5400" dirty="0">
                  <a:ln w="19050">
                    <a:solidFill>
                      <a:schemeClr val="bg1"/>
                    </a:solidFill>
                  </a:ln>
                  <a:effectLst>
                    <a:outerShdw blurRad="38100" dist="19050" dir="2700000" algn="tl" rotWithShape="0">
                      <a:schemeClr val="dk1">
                        <a:alpha val="40000"/>
                      </a:schemeClr>
                    </a:outerShdw>
                  </a:effectLst>
                  <a:latin typeface="#9Slide07 Cadena" panose="02000503000000020004" pitchFamily="2" charset="0"/>
                  <a:cs typeface="Times New Roman" panose="02020603050405020304" pitchFamily="18" charset="0"/>
                </a:rPr>
                <a:t>GHÉP</a:t>
              </a:r>
              <a:endParaRPr lang="en-US" altLang="en-US" sz="3600" dirty="0">
                <a:ln w="19050">
                  <a:solidFill>
                    <a:schemeClr val="bg1"/>
                  </a:solidFill>
                </a:ln>
                <a:effectLst>
                  <a:outerShdw blurRad="38100" dist="19050" dir="2700000" algn="tl" rotWithShape="0">
                    <a:schemeClr val="dk1">
                      <a:alpha val="40000"/>
                    </a:schemeClr>
                  </a:outerShdw>
                </a:effectLst>
                <a:latin typeface="#9Slide07 Cadena" panose="02000503000000020004" pitchFamily="2" charset="0"/>
                <a:cs typeface="Times New Roman" panose="02020603050405020304" pitchFamily="18" charset="0"/>
              </a:endParaRPr>
            </a:p>
          </p:txBody>
        </p:sp>
        <p:sp>
          <p:nvSpPr>
            <p:cNvPr id="22" name="TextBox 21">
              <a:extLst>
                <a:ext uri="{FF2B5EF4-FFF2-40B4-BE49-F238E27FC236}">
                  <a16:creationId xmlns:a16="http://schemas.microsoft.com/office/drawing/2014/main" id="{EF94CABF-143A-14F0-ED66-F36933B09D81}"/>
                </a:ext>
              </a:extLst>
            </p:cNvPr>
            <p:cNvSpPr txBox="1"/>
            <p:nvPr/>
          </p:nvSpPr>
          <p:spPr>
            <a:xfrm>
              <a:off x="5546415" y="3165538"/>
              <a:ext cx="2951219" cy="923330"/>
            </a:xfrm>
            <a:prstGeom prst="rect">
              <a:avLst/>
            </a:prstGeom>
            <a:noFill/>
          </p:spPr>
          <p:txBody>
            <a:bodyPr wrap="square">
              <a:spAutoFit/>
            </a:bodyPr>
            <a:lstStyle/>
            <a:p>
              <a:pPr algn="ctr" eaLnBrk="1" hangingPunct="1">
                <a:defRPr/>
              </a:pPr>
              <a:r>
                <a:rPr lang="vi-VN" altLang="en-US" sz="5400" dirty="0">
                  <a:ln w="19050">
                    <a:solidFill>
                      <a:schemeClr val="bg1"/>
                    </a:solidFill>
                  </a:ln>
                  <a:effectLst>
                    <a:outerShdw blurRad="38100" dist="19050" dir="2700000" algn="tl" rotWithShape="0">
                      <a:schemeClr val="dk1">
                        <a:alpha val="40000"/>
                      </a:schemeClr>
                    </a:outerShdw>
                  </a:effectLst>
                  <a:latin typeface="#9Slide07 Cadena" panose="02000503000000020004" pitchFamily="2" charset="0"/>
                  <a:cs typeface="Times New Roman" panose="02020603050405020304" pitchFamily="18" charset="0"/>
                </a:rPr>
                <a:t>BÍ </a:t>
              </a:r>
              <a:endParaRPr lang="en-US" altLang="en-US" sz="3600" dirty="0">
                <a:ln w="19050">
                  <a:solidFill>
                    <a:schemeClr val="bg1"/>
                  </a:solidFill>
                </a:ln>
                <a:effectLst>
                  <a:outerShdw blurRad="38100" dist="19050" dir="2700000" algn="tl" rotWithShape="0">
                    <a:schemeClr val="dk1">
                      <a:alpha val="40000"/>
                    </a:schemeClr>
                  </a:outerShdw>
                </a:effectLst>
                <a:latin typeface="#9Slide07 Cadena" panose="02000503000000020004" pitchFamily="2" charset="0"/>
                <a:cs typeface="Times New Roman" panose="02020603050405020304" pitchFamily="18" charset="0"/>
              </a:endParaRPr>
            </a:p>
          </p:txBody>
        </p:sp>
        <p:sp>
          <p:nvSpPr>
            <p:cNvPr id="23" name="TextBox 22">
              <a:extLst>
                <a:ext uri="{FF2B5EF4-FFF2-40B4-BE49-F238E27FC236}">
                  <a16:creationId xmlns:a16="http://schemas.microsoft.com/office/drawing/2014/main" id="{EFB449B1-1B80-D61D-4628-D16CA1C3C385}"/>
                </a:ext>
              </a:extLst>
            </p:cNvPr>
            <p:cNvSpPr txBox="1"/>
            <p:nvPr/>
          </p:nvSpPr>
          <p:spPr>
            <a:xfrm rot="20832888">
              <a:off x="7552890" y="2883757"/>
              <a:ext cx="2951219" cy="923330"/>
            </a:xfrm>
            <a:prstGeom prst="rect">
              <a:avLst/>
            </a:prstGeom>
            <a:noFill/>
          </p:spPr>
          <p:txBody>
            <a:bodyPr wrap="square">
              <a:spAutoFit/>
            </a:bodyPr>
            <a:lstStyle/>
            <a:p>
              <a:pPr algn="ctr" eaLnBrk="1" hangingPunct="1">
                <a:defRPr/>
              </a:pPr>
              <a:r>
                <a:rPr lang="vi-VN" altLang="en-US" sz="5400" dirty="0">
                  <a:ln w="19050">
                    <a:solidFill>
                      <a:schemeClr val="bg1"/>
                    </a:solidFill>
                  </a:ln>
                  <a:effectLst>
                    <a:outerShdw blurRad="38100" dist="19050" dir="2700000" algn="tl" rotWithShape="0">
                      <a:schemeClr val="dk1">
                        <a:alpha val="40000"/>
                      </a:schemeClr>
                    </a:outerShdw>
                  </a:effectLst>
                  <a:latin typeface="#9Slide07 Cadena" panose="02000503000000020004" pitchFamily="2" charset="0"/>
                  <a:cs typeface="Times New Roman" panose="02020603050405020304" pitchFamily="18" charset="0"/>
                </a:rPr>
                <a:t>ẨN</a:t>
              </a:r>
              <a:endParaRPr lang="en-US" altLang="en-US" sz="3600" dirty="0">
                <a:ln w="19050">
                  <a:solidFill>
                    <a:schemeClr val="bg1"/>
                  </a:solidFill>
                </a:ln>
                <a:effectLst>
                  <a:outerShdw blurRad="38100" dist="19050" dir="2700000" algn="tl" rotWithShape="0">
                    <a:schemeClr val="dk1">
                      <a:alpha val="40000"/>
                    </a:schemeClr>
                  </a:outerShdw>
                </a:effectLst>
                <a:latin typeface="#9Slide07 Cadena" panose="02000503000000020004" pitchFamily="2" charset="0"/>
                <a:cs typeface="Times New Roman" panose="02020603050405020304" pitchFamily="18" charset="0"/>
              </a:endParaRPr>
            </a:p>
          </p:txBody>
        </p:sp>
      </p:grpSp>
    </p:spTree>
  </p:cSld>
  <p:clrMapOvr>
    <a:masterClrMapping/>
  </p:clrMapOvr>
  <p:transition>
    <p:wipe/>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9B59B6"/>
        </a:solidFill>
        <a:effectLst/>
      </p:bgPr>
    </p:bg>
    <p:spTree>
      <p:nvGrpSpPr>
        <p:cNvPr id="1" name=""/>
        <p:cNvGrpSpPr/>
        <p:nvPr/>
      </p:nvGrpSpPr>
      <p:grpSpPr>
        <a:xfrm>
          <a:off x="0" y="0"/>
          <a:ext cx="0" cy="0"/>
          <a:chOff x="0" y="0"/>
          <a:chExt cx="0" cy="0"/>
        </a:xfrm>
      </p:grpSpPr>
      <p:sp>
        <p:nvSpPr>
          <p:cNvPr id="2" name="Freeform 2" descr="Rectangle Drop Shadow"/>
          <p:cNvSpPr/>
          <p:nvPr/>
        </p:nvSpPr>
        <p:spPr>
          <a:xfrm>
            <a:off x="64815" y="195117"/>
            <a:ext cx="11895363" cy="7580625"/>
          </a:xfrm>
          <a:custGeom>
            <a:avLst/>
            <a:gdLst/>
            <a:ahLst/>
            <a:cxnLst/>
            <a:rect l="l" t="t" r="r" b="b"/>
            <a:pathLst>
              <a:path w="17843045" h="11370938">
                <a:moveTo>
                  <a:pt x="0" y="0"/>
                </a:moveTo>
                <a:lnTo>
                  <a:pt x="17843045" y="0"/>
                </a:lnTo>
                <a:lnTo>
                  <a:pt x="17843045" y="11370938"/>
                </a:lnTo>
                <a:lnTo>
                  <a:pt x="0" y="11370938"/>
                </a:lnTo>
                <a:lnTo>
                  <a:pt x="0" y="0"/>
                </a:lnTo>
                <a:close/>
              </a:path>
            </a:pathLst>
          </a:custGeom>
          <a:blipFill>
            <a:blip r:embed="rId2"/>
            <a:stretch>
              <a:fillRect l="-1916" r="-1916"/>
            </a:stretch>
          </a:blipFill>
        </p:spPr>
        <p:txBody>
          <a:bodyPr/>
          <a:lstStyle/>
          <a:p>
            <a:endParaRPr lang="en-US"/>
          </a:p>
        </p:txBody>
      </p:sp>
      <p:grpSp>
        <p:nvGrpSpPr>
          <p:cNvPr id="3" name="Group 3"/>
          <p:cNvGrpSpPr/>
          <p:nvPr/>
        </p:nvGrpSpPr>
        <p:grpSpPr>
          <a:xfrm>
            <a:off x="-74999" y="-18932"/>
            <a:ext cx="12202184" cy="7580625"/>
            <a:chOff x="0" y="0"/>
            <a:chExt cx="22624880" cy="14418285"/>
          </a:xfrm>
        </p:grpSpPr>
        <p:sp>
          <p:nvSpPr>
            <p:cNvPr id="4" name="Freeform 4" descr="Rectangle Drop Shadow"/>
            <p:cNvSpPr/>
            <p:nvPr/>
          </p:nvSpPr>
          <p:spPr>
            <a:xfrm>
              <a:off x="0" y="0"/>
              <a:ext cx="22624880" cy="14418285"/>
            </a:xfrm>
            <a:custGeom>
              <a:avLst/>
              <a:gdLst/>
              <a:ahLst/>
              <a:cxnLst/>
              <a:rect l="l" t="t" r="r" b="b"/>
              <a:pathLst>
                <a:path w="22624880" h="14418285">
                  <a:moveTo>
                    <a:pt x="0" y="0"/>
                  </a:moveTo>
                  <a:lnTo>
                    <a:pt x="22624880" y="0"/>
                  </a:lnTo>
                  <a:lnTo>
                    <a:pt x="22624880" y="14418285"/>
                  </a:lnTo>
                  <a:lnTo>
                    <a:pt x="0" y="14418285"/>
                  </a:lnTo>
                  <a:lnTo>
                    <a:pt x="0" y="0"/>
                  </a:lnTo>
                  <a:close/>
                </a:path>
              </a:pathLst>
            </a:custGeom>
            <a:blipFill>
              <a:blip r:embed="rId2"/>
              <a:stretch>
                <a:fillRect l="-1916" r="-1916"/>
              </a:stretch>
            </a:blipFill>
          </p:spPr>
          <p:txBody>
            <a:bodyPr/>
            <a:lstStyle/>
            <a:p>
              <a:endParaRPr lang="en-US"/>
            </a:p>
          </p:txBody>
        </p:sp>
        <p:grpSp>
          <p:nvGrpSpPr>
            <p:cNvPr id="5" name="Group 5"/>
            <p:cNvGrpSpPr/>
            <p:nvPr/>
          </p:nvGrpSpPr>
          <p:grpSpPr>
            <a:xfrm>
              <a:off x="1013242" y="755899"/>
              <a:ext cx="20950256" cy="11407605"/>
              <a:chOff x="0" y="-76200"/>
              <a:chExt cx="4138322" cy="2253354"/>
            </a:xfrm>
          </p:grpSpPr>
          <p:sp>
            <p:nvSpPr>
              <p:cNvPr id="6" name="Freeform 6"/>
              <p:cNvSpPr/>
              <p:nvPr/>
            </p:nvSpPr>
            <p:spPr>
              <a:xfrm>
                <a:off x="6906" y="-50513"/>
                <a:ext cx="4131416" cy="2227667"/>
              </a:xfrm>
              <a:custGeom>
                <a:avLst/>
                <a:gdLst/>
                <a:ahLst/>
                <a:cxnLst/>
                <a:rect l="l" t="t" r="r" b="b"/>
                <a:pathLst>
                  <a:path w="4131416" h="2127679">
                    <a:moveTo>
                      <a:pt x="0" y="0"/>
                    </a:moveTo>
                    <a:lnTo>
                      <a:pt x="4131416" y="0"/>
                    </a:lnTo>
                    <a:lnTo>
                      <a:pt x="4131416" y="2127679"/>
                    </a:lnTo>
                    <a:lnTo>
                      <a:pt x="0" y="2127679"/>
                    </a:lnTo>
                    <a:close/>
                  </a:path>
                </a:pathLst>
              </a:custGeom>
              <a:solidFill>
                <a:srgbClr val="FAF9F0"/>
              </a:solidFill>
              <a:ln cap="sq">
                <a:noFill/>
                <a:prstDash val="solid"/>
                <a:miter/>
              </a:ln>
            </p:spPr>
            <p:txBody>
              <a:bodyPr/>
              <a:lstStyle/>
              <a:p>
                <a:endParaRPr lang="en-US"/>
              </a:p>
            </p:txBody>
          </p:sp>
          <p:sp>
            <p:nvSpPr>
              <p:cNvPr id="7" name="TextBox 7"/>
              <p:cNvSpPr txBox="1"/>
              <p:nvPr/>
            </p:nvSpPr>
            <p:spPr>
              <a:xfrm>
                <a:off x="0" y="-76200"/>
                <a:ext cx="4131416" cy="2203879"/>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pic>
          <p:nvPicPr>
            <p:cNvPr id="8" name="Picture 8"/>
            <p:cNvPicPr>
              <a:picLocks noChangeAspect="1"/>
            </p:cNvPicPr>
            <p:nvPr/>
          </p:nvPicPr>
          <p:blipFill>
            <a:blip r:embed="rId3"/>
            <a:srcRect/>
            <a:stretch>
              <a:fillRect/>
            </a:stretch>
          </p:blipFill>
          <p:spPr>
            <a:xfrm>
              <a:off x="1048205" y="791164"/>
              <a:ext cx="20915294" cy="11259573"/>
            </a:xfrm>
            <a:prstGeom prst="rect">
              <a:avLst/>
            </a:prstGeom>
          </p:spPr>
        </p:pic>
      </p:grpSp>
      <p:pic>
        <p:nvPicPr>
          <p:cNvPr id="9" name="Picture 9"/>
          <p:cNvPicPr>
            <a:picLocks noChangeAspect="1"/>
          </p:cNvPicPr>
          <p:nvPr/>
        </p:nvPicPr>
        <p:blipFill>
          <a:blip r:embed="rId4"/>
          <a:srcRect/>
          <a:stretch>
            <a:fillRect/>
          </a:stretch>
        </p:blipFill>
        <p:spPr>
          <a:xfrm>
            <a:off x="1743936" y="1544371"/>
            <a:ext cx="1053438" cy="1058731"/>
          </a:xfrm>
          <a:prstGeom prst="rect">
            <a:avLst/>
          </a:prstGeom>
        </p:spPr>
      </p:pic>
      <p:pic>
        <p:nvPicPr>
          <p:cNvPr id="10" name="Picture 10"/>
          <p:cNvPicPr>
            <a:picLocks noChangeAspect="1"/>
          </p:cNvPicPr>
          <p:nvPr/>
        </p:nvPicPr>
        <p:blipFill>
          <a:blip r:embed="rId5"/>
          <a:srcRect/>
          <a:stretch>
            <a:fillRect/>
          </a:stretch>
        </p:blipFill>
        <p:spPr>
          <a:xfrm>
            <a:off x="9218499" y="3981642"/>
            <a:ext cx="666831" cy="668985"/>
          </a:xfrm>
          <a:prstGeom prst="rect">
            <a:avLst/>
          </a:prstGeom>
        </p:spPr>
      </p:pic>
      <p:pic>
        <p:nvPicPr>
          <p:cNvPr id="11" name="Picture 11"/>
          <p:cNvPicPr>
            <a:picLocks noChangeAspect="1"/>
          </p:cNvPicPr>
          <p:nvPr/>
        </p:nvPicPr>
        <p:blipFill>
          <a:blip r:embed="rId6"/>
          <a:srcRect/>
          <a:stretch>
            <a:fillRect/>
          </a:stretch>
        </p:blipFill>
        <p:spPr>
          <a:xfrm>
            <a:off x="273438" y="255180"/>
            <a:ext cx="1010493" cy="1122770"/>
          </a:xfrm>
          <a:prstGeom prst="rect">
            <a:avLst/>
          </a:prstGeom>
        </p:spPr>
      </p:pic>
      <p:sp>
        <p:nvSpPr>
          <p:cNvPr id="22" name="Rectangle: Rounded Corners 21">
            <a:extLst>
              <a:ext uri="{FF2B5EF4-FFF2-40B4-BE49-F238E27FC236}">
                <a16:creationId xmlns:a16="http://schemas.microsoft.com/office/drawing/2014/main" id="{A3732F80-A134-4335-12FD-CB6DA114E924}"/>
              </a:ext>
            </a:extLst>
          </p:cNvPr>
          <p:cNvSpPr/>
          <p:nvPr/>
        </p:nvSpPr>
        <p:spPr>
          <a:xfrm>
            <a:off x="851635" y="2380804"/>
            <a:ext cx="10636171" cy="3557541"/>
          </a:xfrm>
          <a:prstGeom prst="roundRect">
            <a:avLst/>
          </a:prstGeom>
          <a:solidFill>
            <a:schemeClr val="bg1"/>
          </a:solid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Picture 13"/>
          <p:cNvPicPr>
            <a:picLocks noChangeAspect="1"/>
          </p:cNvPicPr>
          <p:nvPr/>
        </p:nvPicPr>
        <p:blipFill>
          <a:blip r:embed="rId7"/>
          <a:srcRect/>
          <a:stretch>
            <a:fillRect/>
          </a:stretch>
        </p:blipFill>
        <p:spPr>
          <a:xfrm>
            <a:off x="10754599" y="337745"/>
            <a:ext cx="1224435" cy="1022403"/>
          </a:xfrm>
          <a:prstGeom prst="rect">
            <a:avLst/>
          </a:prstGeom>
        </p:spPr>
      </p:pic>
      <p:grpSp>
        <p:nvGrpSpPr>
          <p:cNvPr id="35" name="Group 34">
            <a:extLst>
              <a:ext uri="{FF2B5EF4-FFF2-40B4-BE49-F238E27FC236}">
                <a16:creationId xmlns:a16="http://schemas.microsoft.com/office/drawing/2014/main" id="{63222B0F-7C90-55F3-6F83-7F386A9A58F4}"/>
              </a:ext>
            </a:extLst>
          </p:cNvPr>
          <p:cNvGrpSpPr/>
          <p:nvPr/>
        </p:nvGrpSpPr>
        <p:grpSpPr>
          <a:xfrm>
            <a:off x="832779" y="2726415"/>
            <a:ext cx="1779352" cy="1359639"/>
            <a:chOff x="755245" y="2387071"/>
            <a:chExt cx="1779352" cy="1359639"/>
          </a:xfrm>
        </p:grpSpPr>
        <p:sp>
          <p:nvSpPr>
            <p:cNvPr id="23" name="Rectangle: Rounded Corners 22">
              <a:extLst>
                <a:ext uri="{FF2B5EF4-FFF2-40B4-BE49-F238E27FC236}">
                  <a16:creationId xmlns:a16="http://schemas.microsoft.com/office/drawing/2014/main" id="{D18E8877-DA98-8BDA-2D97-ED1F43E162E8}"/>
                </a:ext>
              </a:extLst>
            </p:cNvPr>
            <p:cNvSpPr/>
            <p:nvPr/>
          </p:nvSpPr>
          <p:spPr>
            <a:xfrm>
              <a:off x="997743" y="2387071"/>
              <a:ext cx="1350453" cy="1323440"/>
            </a:xfrm>
            <a:prstGeom prst="roundRect">
              <a:avLst>
                <a:gd name="adj" fmla="val 1184"/>
              </a:avLst>
            </a:prstGeom>
            <a:solidFill>
              <a:schemeClr val="accent6"/>
            </a:solidFill>
            <a:ln>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F396E082-8877-2AE3-12F5-D53B1832A9CD}"/>
                </a:ext>
              </a:extLst>
            </p:cNvPr>
            <p:cNvSpPr txBox="1"/>
            <p:nvPr/>
          </p:nvSpPr>
          <p:spPr>
            <a:xfrm>
              <a:off x="755245" y="2423271"/>
              <a:ext cx="1779352" cy="1323439"/>
            </a:xfrm>
            <a:prstGeom prst="rect">
              <a:avLst/>
            </a:prstGeom>
            <a:noFill/>
          </p:spPr>
          <p:txBody>
            <a:bodyPr wrap="square">
              <a:spAutoFit/>
            </a:bodyPr>
            <a:lstStyle/>
            <a:p>
              <a:pPr algn="ctr" eaLnBrk="1" hangingPunct="1">
                <a:defRPr/>
              </a:pPr>
              <a:r>
                <a:rPr lang="vi-VN" altLang="en-US" sz="4000" b="1" dirty="0">
                  <a:solidFill>
                    <a:schemeClr val="bg1"/>
                  </a:solidFill>
                  <a:latin typeface="#9Slide07 Cadena" panose="02000503000000020004" pitchFamily="2" charset="0"/>
                  <a:cs typeface="Times New Roman" panose="02020603050405020304" pitchFamily="18" charset="0"/>
                </a:rPr>
                <a:t>LUẬT CHƠI</a:t>
              </a:r>
              <a:endParaRPr lang="en-US" altLang="en-US" sz="2400" b="1" dirty="0">
                <a:solidFill>
                  <a:schemeClr val="bg1"/>
                </a:solidFill>
                <a:latin typeface="#9Slide07 Cadena" panose="02000503000000020004" pitchFamily="2" charset="0"/>
                <a:cs typeface="Times New Roman" panose="02020603050405020304" pitchFamily="18" charset="0"/>
              </a:endParaRPr>
            </a:p>
          </p:txBody>
        </p:sp>
      </p:grpSp>
      <p:sp>
        <p:nvSpPr>
          <p:cNvPr id="26" name="TextBox 25">
            <a:extLst>
              <a:ext uri="{FF2B5EF4-FFF2-40B4-BE49-F238E27FC236}">
                <a16:creationId xmlns:a16="http://schemas.microsoft.com/office/drawing/2014/main" id="{B2A68F43-9BD2-C8F3-8644-83ED5101395B}"/>
              </a:ext>
            </a:extLst>
          </p:cNvPr>
          <p:cNvSpPr txBox="1"/>
          <p:nvPr/>
        </p:nvSpPr>
        <p:spPr>
          <a:xfrm>
            <a:off x="2442321" y="2687461"/>
            <a:ext cx="8989765" cy="2677656"/>
          </a:xfrm>
          <a:prstGeom prst="rect">
            <a:avLst/>
          </a:prstGeom>
          <a:noFill/>
        </p:spPr>
        <p:txBody>
          <a:bodyPr wrap="square" rtlCol="0">
            <a:spAutoFit/>
          </a:bodyPr>
          <a:lstStyle/>
          <a:p>
            <a:pPr marL="342900" indent="-342900" algn="just">
              <a:buFont typeface="Wingdings" panose="05000000000000000000" pitchFamily="2" charset="2"/>
              <a:buChar char="q"/>
            </a:pPr>
            <a:r>
              <a:rPr lang="en-US" altLang="en-US" sz="2400" dirty="0" err="1">
                <a:solidFill>
                  <a:srgbClr val="C00000"/>
                </a:solidFill>
                <a:latin typeface="#9Slide03 BoosterNextFYBlack" panose="02000A03000000020004" pitchFamily="2" charset="0"/>
              </a:rPr>
              <a:t>Có</a:t>
            </a:r>
            <a:r>
              <a:rPr lang="en-US" altLang="en-US" sz="2400" dirty="0">
                <a:solidFill>
                  <a:srgbClr val="C00000"/>
                </a:solidFill>
                <a:latin typeface="#9Slide03 BoosterNextFYBlack" panose="02000A03000000020004" pitchFamily="2" charset="0"/>
              </a:rPr>
              <a:t> 4 </a:t>
            </a:r>
            <a:r>
              <a:rPr lang="en-US" altLang="en-US" sz="2400" dirty="0" err="1">
                <a:solidFill>
                  <a:srgbClr val="C00000"/>
                </a:solidFill>
                <a:latin typeface="#9Slide03 BoosterNextFYBlack" panose="02000A03000000020004" pitchFamily="2" charset="0"/>
              </a:rPr>
              <a:t>miếng</a:t>
            </a:r>
            <a:r>
              <a:rPr lang="en-US" altLang="en-US" sz="2400" dirty="0">
                <a:solidFill>
                  <a:srgbClr val="C00000"/>
                </a:solidFill>
                <a:latin typeface="#9Slide03 BoosterNextFYBlack" panose="02000A03000000020004" pitchFamily="2" charset="0"/>
              </a:rPr>
              <a:t> </a:t>
            </a:r>
            <a:r>
              <a:rPr lang="en-US" altLang="en-US" sz="2400" dirty="0" err="1">
                <a:solidFill>
                  <a:srgbClr val="C00000"/>
                </a:solidFill>
                <a:latin typeface="#9Slide03 BoosterNextFYBlack" panose="02000A03000000020004" pitchFamily="2" charset="0"/>
              </a:rPr>
              <a:t>ghép</a:t>
            </a:r>
            <a:r>
              <a:rPr lang="en-US" altLang="en-US" sz="2400" dirty="0">
                <a:solidFill>
                  <a:srgbClr val="C00000"/>
                </a:solidFill>
                <a:latin typeface="#9Slide03 BoosterNextFYBlack" panose="02000A03000000020004" pitchFamily="2" charset="0"/>
              </a:rPr>
              <a:t> </a:t>
            </a:r>
            <a:r>
              <a:rPr lang="en-US" altLang="en-US" sz="2400" dirty="0" err="1">
                <a:solidFill>
                  <a:srgbClr val="C00000"/>
                </a:solidFill>
                <a:latin typeface="#9Slide03 BoosterNextFYBlack" panose="02000A03000000020004" pitchFamily="2" charset="0"/>
              </a:rPr>
              <a:t>ứng</a:t>
            </a:r>
            <a:r>
              <a:rPr lang="en-US" altLang="en-US" sz="2400" dirty="0">
                <a:solidFill>
                  <a:srgbClr val="C00000"/>
                </a:solidFill>
                <a:latin typeface="#9Slide03 BoosterNextFYBlack" panose="02000A03000000020004" pitchFamily="2" charset="0"/>
              </a:rPr>
              <a:t> </a:t>
            </a:r>
            <a:r>
              <a:rPr lang="en-US" altLang="en-US" sz="2400" dirty="0" err="1">
                <a:solidFill>
                  <a:srgbClr val="C00000"/>
                </a:solidFill>
                <a:latin typeface="#9Slide03 BoosterNextFYBlack" panose="02000A03000000020004" pitchFamily="2" charset="0"/>
              </a:rPr>
              <a:t>với</a:t>
            </a:r>
            <a:r>
              <a:rPr lang="en-US" altLang="en-US" sz="2400" dirty="0">
                <a:solidFill>
                  <a:srgbClr val="C00000"/>
                </a:solidFill>
                <a:latin typeface="#9Slide03 BoosterNextFYBlack" panose="02000A03000000020004" pitchFamily="2" charset="0"/>
              </a:rPr>
              <a:t> 4 </a:t>
            </a:r>
            <a:r>
              <a:rPr lang="en-US" altLang="en-US" sz="2400" dirty="0" err="1">
                <a:solidFill>
                  <a:srgbClr val="C00000"/>
                </a:solidFill>
                <a:latin typeface="#9Slide03 BoosterNextFYBlack" panose="02000A03000000020004" pitchFamily="2" charset="0"/>
              </a:rPr>
              <a:t>câu</a:t>
            </a:r>
            <a:r>
              <a:rPr lang="en-US" altLang="en-US" sz="2400" dirty="0">
                <a:solidFill>
                  <a:srgbClr val="C00000"/>
                </a:solidFill>
                <a:latin typeface="#9Slide03 BoosterNextFYBlack" panose="02000A03000000020004" pitchFamily="2" charset="0"/>
              </a:rPr>
              <a:t> </a:t>
            </a:r>
            <a:r>
              <a:rPr lang="en-US" altLang="en-US" sz="2400" dirty="0" err="1">
                <a:solidFill>
                  <a:srgbClr val="C00000"/>
                </a:solidFill>
                <a:latin typeface="#9Slide03 BoosterNextFYBlack" panose="02000A03000000020004" pitchFamily="2" charset="0"/>
              </a:rPr>
              <a:t>hỏi</a:t>
            </a:r>
            <a:r>
              <a:rPr lang="en-US" altLang="en-US" sz="2400" dirty="0">
                <a:solidFill>
                  <a:srgbClr val="C00000"/>
                </a:solidFill>
                <a:latin typeface="#9Slide03 BoosterNextFYBlack" panose="02000A03000000020004" pitchFamily="2" charset="0"/>
              </a:rPr>
              <a:t>. Em </a:t>
            </a:r>
            <a:r>
              <a:rPr lang="en-US" altLang="en-US" sz="2400" dirty="0" err="1">
                <a:solidFill>
                  <a:srgbClr val="C00000"/>
                </a:solidFill>
                <a:latin typeface="#9Slide03 BoosterNextFYBlack" panose="02000A03000000020004" pitchFamily="2" charset="0"/>
              </a:rPr>
              <a:t>hãy</a:t>
            </a:r>
            <a:r>
              <a:rPr lang="en-US" altLang="en-US" sz="2400" dirty="0">
                <a:solidFill>
                  <a:srgbClr val="C00000"/>
                </a:solidFill>
                <a:latin typeface="#9Slide03 BoosterNextFYBlack" panose="02000A03000000020004" pitchFamily="2" charset="0"/>
              </a:rPr>
              <a:t> </a:t>
            </a:r>
            <a:r>
              <a:rPr lang="en-US" altLang="en-US" sz="2400" dirty="0" err="1">
                <a:solidFill>
                  <a:srgbClr val="C00000"/>
                </a:solidFill>
                <a:latin typeface="#9Slide03 BoosterNextFYBlack" panose="02000A03000000020004" pitchFamily="2" charset="0"/>
              </a:rPr>
              <a:t>lựa</a:t>
            </a:r>
            <a:r>
              <a:rPr lang="en-US" altLang="en-US" sz="2400" dirty="0">
                <a:solidFill>
                  <a:srgbClr val="C00000"/>
                </a:solidFill>
                <a:latin typeface="#9Slide03 BoosterNextFYBlack" panose="02000A03000000020004" pitchFamily="2" charset="0"/>
              </a:rPr>
              <a:t> </a:t>
            </a:r>
            <a:r>
              <a:rPr lang="en-US" altLang="en-US" sz="2400" dirty="0" err="1">
                <a:solidFill>
                  <a:srgbClr val="C00000"/>
                </a:solidFill>
                <a:latin typeface="#9Slide03 BoosterNextFYBlack" panose="02000A03000000020004" pitchFamily="2" charset="0"/>
              </a:rPr>
              <a:t>chọn</a:t>
            </a:r>
            <a:r>
              <a:rPr lang="en-US" altLang="en-US" sz="2400" dirty="0">
                <a:solidFill>
                  <a:srgbClr val="C00000"/>
                </a:solidFill>
                <a:latin typeface="#9Slide03 BoosterNextFYBlack" panose="02000A03000000020004" pitchFamily="2" charset="0"/>
              </a:rPr>
              <a:t> </a:t>
            </a:r>
            <a:r>
              <a:rPr lang="en-US" altLang="en-US" sz="2400" dirty="0" err="1">
                <a:solidFill>
                  <a:srgbClr val="C00000"/>
                </a:solidFill>
                <a:latin typeface="#9Slide03 BoosterNextFYBlack" panose="02000A03000000020004" pitchFamily="2" charset="0"/>
              </a:rPr>
              <a:t>một</a:t>
            </a:r>
            <a:r>
              <a:rPr lang="en-US" altLang="en-US" sz="2400" dirty="0">
                <a:solidFill>
                  <a:srgbClr val="C00000"/>
                </a:solidFill>
                <a:latin typeface="#9Slide03 BoosterNextFYBlack" panose="02000A03000000020004" pitchFamily="2" charset="0"/>
              </a:rPr>
              <a:t> </a:t>
            </a:r>
            <a:r>
              <a:rPr lang="en-US" altLang="en-US" sz="2400" dirty="0" err="1">
                <a:solidFill>
                  <a:srgbClr val="C00000"/>
                </a:solidFill>
                <a:latin typeface="#9Slide03 BoosterNextFYBlack" panose="02000A03000000020004" pitchFamily="2" charset="0"/>
              </a:rPr>
              <a:t>mảnh</a:t>
            </a:r>
            <a:r>
              <a:rPr lang="en-US" altLang="en-US" sz="2400" dirty="0">
                <a:solidFill>
                  <a:srgbClr val="C00000"/>
                </a:solidFill>
                <a:latin typeface="#9Slide03 BoosterNextFYBlack" panose="02000A03000000020004" pitchFamily="2" charset="0"/>
              </a:rPr>
              <a:t> </a:t>
            </a:r>
            <a:r>
              <a:rPr lang="en-US" altLang="en-US" sz="2400" dirty="0" err="1">
                <a:solidFill>
                  <a:srgbClr val="C00000"/>
                </a:solidFill>
                <a:latin typeface="#9Slide03 BoosterNextFYBlack" panose="02000A03000000020004" pitchFamily="2" charset="0"/>
              </a:rPr>
              <a:t>ghép</a:t>
            </a:r>
            <a:r>
              <a:rPr lang="en-US" altLang="en-US" sz="2400" dirty="0">
                <a:solidFill>
                  <a:srgbClr val="C00000"/>
                </a:solidFill>
                <a:latin typeface="#9Slide03 BoosterNextFYBlack" panose="02000A03000000020004" pitchFamily="2" charset="0"/>
              </a:rPr>
              <a:t> </a:t>
            </a:r>
            <a:r>
              <a:rPr lang="en-US" altLang="en-US" sz="2400" dirty="0" err="1">
                <a:solidFill>
                  <a:srgbClr val="C00000"/>
                </a:solidFill>
                <a:latin typeface="#9Slide03 BoosterNextFYBlack" panose="02000A03000000020004" pitchFamily="2" charset="0"/>
              </a:rPr>
              <a:t>bất</a:t>
            </a:r>
            <a:r>
              <a:rPr lang="en-US" altLang="en-US" sz="2400" dirty="0">
                <a:solidFill>
                  <a:srgbClr val="C00000"/>
                </a:solidFill>
                <a:latin typeface="#9Slide03 BoosterNextFYBlack" panose="02000A03000000020004" pitchFamily="2" charset="0"/>
              </a:rPr>
              <a:t> </a:t>
            </a:r>
            <a:r>
              <a:rPr lang="en-US" altLang="en-US" sz="2400" dirty="0" err="1">
                <a:solidFill>
                  <a:srgbClr val="C00000"/>
                </a:solidFill>
                <a:latin typeface="#9Slide03 BoosterNextFYBlack" panose="02000A03000000020004" pitchFamily="2" charset="0"/>
              </a:rPr>
              <a:t>kì</a:t>
            </a:r>
            <a:r>
              <a:rPr lang="en-US" altLang="en-US" sz="2400" dirty="0">
                <a:solidFill>
                  <a:srgbClr val="C00000"/>
                </a:solidFill>
                <a:latin typeface="#9Slide03 BoosterNextFYBlack" panose="02000A03000000020004" pitchFamily="2" charset="0"/>
              </a:rPr>
              <a:t> </a:t>
            </a:r>
            <a:r>
              <a:rPr lang="en-US" altLang="en-US" sz="2400" dirty="0" err="1">
                <a:solidFill>
                  <a:srgbClr val="C00000"/>
                </a:solidFill>
                <a:latin typeface="#9Slide03 BoosterNextFYBlack" panose="02000A03000000020004" pitchFamily="2" charset="0"/>
              </a:rPr>
              <a:t>và</a:t>
            </a:r>
            <a:r>
              <a:rPr lang="en-US" altLang="en-US" sz="2400" dirty="0">
                <a:solidFill>
                  <a:srgbClr val="C00000"/>
                </a:solidFill>
                <a:latin typeface="#9Slide03 BoosterNextFYBlack" panose="02000A03000000020004" pitchFamily="2" charset="0"/>
              </a:rPr>
              <a:t> </a:t>
            </a:r>
            <a:r>
              <a:rPr lang="en-US" altLang="en-US" sz="2400" dirty="0" err="1">
                <a:solidFill>
                  <a:srgbClr val="C00000"/>
                </a:solidFill>
                <a:latin typeface="#9Slide03 BoosterNextFYBlack" panose="02000A03000000020004" pitchFamily="2" charset="0"/>
              </a:rPr>
              <a:t>trả</a:t>
            </a:r>
            <a:r>
              <a:rPr lang="en-US" altLang="en-US" sz="2400" dirty="0">
                <a:solidFill>
                  <a:srgbClr val="C00000"/>
                </a:solidFill>
                <a:latin typeface="#9Slide03 BoosterNextFYBlack" panose="02000A03000000020004" pitchFamily="2" charset="0"/>
              </a:rPr>
              <a:t> </a:t>
            </a:r>
            <a:r>
              <a:rPr lang="en-US" altLang="en-US" sz="2400" dirty="0" err="1">
                <a:solidFill>
                  <a:srgbClr val="C00000"/>
                </a:solidFill>
                <a:latin typeface="#9Slide03 BoosterNextFYBlack" panose="02000A03000000020004" pitchFamily="2" charset="0"/>
              </a:rPr>
              <a:t>lời</a:t>
            </a:r>
            <a:r>
              <a:rPr lang="en-US" altLang="en-US" sz="2400" dirty="0">
                <a:solidFill>
                  <a:srgbClr val="C00000"/>
                </a:solidFill>
                <a:latin typeface="#9Slide03 BoosterNextFYBlack" panose="02000A03000000020004" pitchFamily="2" charset="0"/>
              </a:rPr>
              <a:t> </a:t>
            </a:r>
            <a:r>
              <a:rPr lang="en-US" altLang="en-US" sz="2400" dirty="0" err="1">
                <a:solidFill>
                  <a:srgbClr val="C00000"/>
                </a:solidFill>
                <a:latin typeface="#9Slide03 BoosterNextFYBlack" panose="02000A03000000020004" pitchFamily="2" charset="0"/>
              </a:rPr>
              <a:t>câu</a:t>
            </a:r>
            <a:r>
              <a:rPr lang="en-US" altLang="en-US" sz="2400" dirty="0">
                <a:solidFill>
                  <a:srgbClr val="C00000"/>
                </a:solidFill>
                <a:latin typeface="#9Slide03 BoosterNextFYBlack" panose="02000A03000000020004" pitchFamily="2" charset="0"/>
              </a:rPr>
              <a:t> </a:t>
            </a:r>
            <a:r>
              <a:rPr lang="en-US" altLang="en-US" sz="2400" dirty="0" err="1">
                <a:solidFill>
                  <a:srgbClr val="C00000"/>
                </a:solidFill>
                <a:latin typeface="#9Slide03 BoosterNextFYBlack" panose="02000A03000000020004" pitchFamily="2" charset="0"/>
              </a:rPr>
              <a:t>hỏi</a:t>
            </a:r>
            <a:r>
              <a:rPr lang="en-US" altLang="en-US" sz="2400" dirty="0">
                <a:solidFill>
                  <a:srgbClr val="C00000"/>
                </a:solidFill>
                <a:latin typeface="#9Slide03 BoosterNextFYBlack" panose="02000A03000000020004" pitchFamily="2" charset="0"/>
              </a:rPr>
              <a:t> </a:t>
            </a:r>
            <a:r>
              <a:rPr lang="en-US" altLang="en-US" sz="2400" dirty="0" err="1">
                <a:solidFill>
                  <a:srgbClr val="C00000"/>
                </a:solidFill>
                <a:latin typeface="#9Slide03 BoosterNextFYBlack" panose="02000A03000000020004" pitchFamily="2" charset="0"/>
              </a:rPr>
              <a:t>tương</a:t>
            </a:r>
            <a:r>
              <a:rPr lang="en-US" altLang="en-US" sz="2400" dirty="0">
                <a:solidFill>
                  <a:srgbClr val="C00000"/>
                </a:solidFill>
                <a:latin typeface="#9Slide03 BoosterNextFYBlack" panose="02000A03000000020004" pitchFamily="2" charset="0"/>
              </a:rPr>
              <a:t> </a:t>
            </a:r>
            <a:r>
              <a:rPr lang="en-US" altLang="en-US" sz="2400" dirty="0" err="1">
                <a:solidFill>
                  <a:srgbClr val="C00000"/>
                </a:solidFill>
                <a:latin typeface="#9Slide03 BoosterNextFYBlack" panose="02000A03000000020004" pitchFamily="2" charset="0"/>
              </a:rPr>
              <a:t>ứng</a:t>
            </a:r>
            <a:r>
              <a:rPr lang="en-US" altLang="en-US" sz="2400" dirty="0">
                <a:solidFill>
                  <a:srgbClr val="C00000"/>
                </a:solidFill>
                <a:latin typeface="#9Slide03 BoosterNextFYBlack" panose="02000A03000000020004" pitchFamily="2" charset="0"/>
              </a:rPr>
              <a:t> </a:t>
            </a:r>
            <a:r>
              <a:rPr lang="en-US" altLang="en-US" sz="2400" dirty="0" err="1">
                <a:solidFill>
                  <a:srgbClr val="C00000"/>
                </a:solidFill>
                <a:latin typeface="#9Slide03 BoosterNextFYBlack" panose="02000A03000000020004" pitchFamily="2" charset="0"/>
              </a:rPr>
              <a:t>với</a:t>
            </a:r>
            <a:r>
              <a:rPr lang="en-US" altLang="en-US" sz="2400" dirty="0">
                <a:solidFill>
                  <a:srgbClr val="C00000"/>
                </a:solidFill>
                <a:latin typeface="#9Slide03 BoosterNextFYBlack" panose="02000A03000000020004" pitchFamily="2" charset="0"/>
              </a:rPr>
              <a:t> </a:t>
            </a:r>
            <a:r>
              <a:rPr lang="en-US" altLang="en-US" sz="2400" dirty="0" err="1">
                <a:solidFill>
                  <a:srgbClr val="C00000"/>
                </a:solidFill>
                <a:latin typeface="#9Slide03 BoosterNextFYBlack" panose="02000A03000000020004" pitchFamily="2" charset="0"/>
              </a:rPr>
              <a:t>mảnh</a:t>
            </a:r>
            <a:r>
              <a:rPr lang="en-US" altLang="en-US" sz="2400" dirty="0">
                <a:solidFill>
                  <a:srgbClr val="C00000"/>
                </a:solidFill>
                <a:latin typeface="#9Slide03 BoosterNextFYBlack" panose="02000A03000000020004" pitchFamily="2" charset="0"/>
              </a:rPr>
              <a:t> </a:t>
            </a:r>
            <a:r>
              <a:rPr lang="en-US" altLang="en-US" sz="2400" dirty="0" err="1">
                <a:solidFill>
                  <a:srgbClr val="C00000"/>
                </a:solidFill>
                <a:latin typeface="#9Slide03 BoosterNextFYBlack" panose="02000A03000000020004" pitchFamily="2" charset="0"/>
              </a:rPr>
              <a:t>ghép</a:t>
            </a:r>
            <a:r>
              <a:rPr lang="en-US" altLang="en-US" sz="2400" dirty="0">
                <a:solidFill>
                  <a:srgbClr val="C00000"/>
                </a:solidFill>
                <a:latin typeface="#9Slide03 BoosterNextFYBlack" panose="02000A03000000020004" pitchFamily="2" charset="0"/>
              </a:rPr>
              <a:t> </a:t>
            </a:r>
            <a:r>
              <a:rPr lang="en-US" altLang="en-US" sz="2400" dirty="0" err="1">
                <a:solidFill>
                  <a:srgbClr val="C00000"/>
                </a:solidFill>
                <a:latin typeface="#9Slide03 BoosterNextFYBlack" panose="02000A03000000020004" pitchFamily="2" charset="0"/>
              </a:rPr>
              <a:t>đó</a:t>
            </a:r>
            <a:r>
              <a:rPr lang="en-US" altLang="en-US" sz="2400" dirty="0">
                <a:solidFill>
                  <a:srgbClr val="C00000"/>
                </a:solidFill>
                <a:latin typeface="#9Slide03 BoosterNextFYBlack" panose="02000A03000000020004" pitchFamily="2" charset="0"/>
              </a:rPr>
              <a:t>.</a:t>
            </a:r>
            <a:endParaRPr lang="vi-VN" altLang="en-US" sz="2400" dirty="0">
              <a:solidFill>
                <a:srgbClr val="C00000"/>
              </a:solidFill>
              <a:latin typeface="#9Slide03 BoosterNextFYBlack" panose="02000A03000000020004" pitchFamily="2" charset="0"/>
            </a:endParaRPr>
          </a:p>
          <a:p>
            <a:pPr marL="342900" indent="-342900" algn="just">
              <a:buFont typeface="Wingdings" panose="05000000000000000000" pitchFamily="2" charset="2"/>
              <a:buChar char="q"/>
            </a:pPr>
            <a:r>
              <a:rPr lang="en-US" altLang="en-US" sz="2400" dirty="0" err="1">
                <a:solidFill>
                  <a:srgbClr val="C00000"/>
                </a:solidFill>
                <a:latin typeface="#9Slide03 BoosterNextFYBlack" panose="02000A03000000020004" pitchFamily="2" charset="0"/>
              </a:rPr>
              <a:t>Thời</a:t>
            </a:r>
            <a:r>
              <a:rPr lang="en-US" altLang="en-US" sz="2400" dirty="0">
                <a:solidFill>
                  <a:srgbClr val="C00000"/>
                </a:solidFill>
                <a:latin typeface="#9Slide03 BoosterNextFYBlack" panose="02000A03000000020004" pitchFamily="2" charset="0"/>
              </a:rPr>
              <a:t> </a:t>
            </a:r>
            <a:r>
              <a:rPr lang="en-US" altLang="en-US" sz="2400" dirty="0" err="1">
                <a:solidFill>
                  <a:srgbClr val="C00000"/>
                </a:solidFill>
                <a:latin typeface="#9Slide03 BoosterNextFYBlack" panose="02000A03000000020004" pitchFamily="2" charset="0"/>
              </a:rPr>
              <a:t>gian</a:t>
            </a:r>
            <a:r>
              <a:rPr lang="en-US" altLang="en-US" sz="2400" dirty="0">
                <a:solidFill>
                  <a:srgbClr val="C00000"/>
                </a:solidFill>
                <a:latin typeface="#9Slide03 BoosterNextFYBlack" panose="02000A03000000020004" pitchFamily="2" charset="0"/>
              </a:rPr>
              <a:t> </a:t>
            </a:r>
            <a:r>
              <a:rPr lang="en-US" altLang="en-US" sz="2400" dirty="0" err="1">
                <a:solidFill>
                  <a:srgbClr val="C00000"/>
                </a:solidFill>
                <a:latin typeface="#9Slide03 BoosterNextFYBlack" panose="02000A03000000020004" pitchFamily="2" charset="0"/>
              </a:rPr>
              <a:t>suy</a:t>
            </a:r>
            <a:r>
              <a:rPr lang="en-US" altLang="en-US" sz="2400" dirty="0">
                <a:solidFill>
                  <a:srgbClr val="C00000"/>
                </a:solidFill>
                <a:latin typeface="#9Slide03 BoosterNextFYBlack" panose="02000A03000000020004" pitchFamily="2" charset="0"/>
              </a:rPr>
              <a:t> </a:t>
            </a:r>
            <a:r>
              <a:rPr lang="en-US" altLang="en-US" sz="2400" dirty="0" err="1">
                <a:solidFill>
                  <a:srgbClr val="C00000"/>
                </a:solidFill>
                <a:latin typeface="#9Slide03 BoosterNextFYBlack" panose="02000A03000000020004" pitchFamily="2" charset="0"/>
              </a:rPr>
              <a:t>nghĩ</a:t>
            </a:r>
            <a:r>
              <a:rPr lang="en-US" altLang="en-US" sz="2400" dirty="0">
                <a:solidFill>
                  <a:srgbClr val="C00000"/>
                </a:solidFill>
                <a:latin typeface="#9Slide03 BoosterNextFYBlack" panose="02000A03000000020004" pitchFamily="2" charset="0"/>
              </a:rPr>
              <a:t> </a:t>
            </a:r>
            <a:r>
              <a:rPr lang="en-US" altLang="en-US" sz="2400" dirty="0" err="1">
                <a:solidFill>
                  <a:srgbClr val="C00000"/>
                </a:solidFill>
                <a:latin typeface="#9Slide03 BoosterNextFYBlack" panose="02000A03000000020004" pitchFamily="2" charset="0"/>
              </a:rPr>
              <a:t>trả</a:t>
            </a:r>
            <a:r>
              <a:rPr lang="en-US" altLang="en-US" sz="2400" dirty="0">
                <a:solidFill>
                  <a:srgbClr val="C00000"/>
                </a:solidFill>
                <a:latin typeface="#9Slide03 BoosterNextFYBlack" panose="02000A03000000020004" pitchFamily="2" charset="0"/>
              </a:rPr>
              <a:t> </a:t>
            </a:r>
            <a:r>
              <a:rPr lang="en-US" altLang="en-US" sz="2400" dirty="0" err="1">
                <a:solidFill>
                  <a:srgbClr val="C00000"/>
                </a:solidFill>
                <a:latin typeface="#9Slide03 BoosterNextFYBlack" panose="02000A03000000020004" pitchFamily="2" charset="0"/>
              </a:rPr>
              <a:t>lời</a:t>
            </a:r>
            <a:r>
              <a:rPr lang="en-US" altLang="en-US" sz="2400" dirty="0">
                <a:solidFill>
                  <a:srgbClr val="C00000"/>
                </a:solidFill>
                <a:latin typeface="#9Slide03 BoosterNextFYBlack" panose="02000A03000000020004" pitchFamily="2" charset="0"/>
              </a:rPr>
              <a:t> </a:t>
            </a:r>
            <a:r>
              <a:rPr lang="en-US" altLang="en-US" sz="2400" dirty="0" err="1">
                <a:solidFill>
                  <a:srgbClr val="C00000"/>
                </a:solidFill>
                <a:latin typeface="#9Slide03 BoosterNextFYBlack" panose="02000A03000000020004" pitchFamily="2" charset="0"/>
              </a:rPr>
              <a:t>trong</a:t>
            </a:r>
            <a:r>
              <a:rPr lang="en-US" altLang="en-US" sz="2400" dirty="0">
                <a:solidFill>
                  <a:srgbClr val="C00000"/>
                </a:solidFill>
                <a:latin typeface="#9Slide03 BoosterNextFYBlack" panose="02000A03000000020004" pitchFamily="2" charset="0"/>
              </a:rPr>
              <a:t> </a:t>
            </a:r>
            <a:r>
              <a:rPr lang="en-US" altLang="en-US" sz="2400" dirty="0" err="1">
                <a:solidFill>
                  <a:srgbClr val="C00000"/>
                </a:solidFill>
                <a:latin typeface="#9Slide03 BoosterNextFYBlack" panose="02000A03000000020004" pitchFamily="2" charset="0"/>
              </a:rPr>
              <a:t>thời</a:t>
            </a:r>
            <a:r>
              <a:rPr lang="en-US" altLang="en-US" sz="2400" dirty="0">
                <a:solidFill>
                  <a:srgbClr val="C00000"/>
                </a:solidFill>
                <a:latin typeface="#9Slide03 BoosterNextFYBlack" panose="02000A03000000020004" pitchFamily="2" charset="0"/>
              </a:rPr>
              <a:t> </a:t>
            </a:r>
            <a:r>
              <a:rPr lang="en-US" altLang="en-US" sz="2400" dirty="0" err="1">
                <a:solidFill>
                  <a:srgbClr val="C00000"/>
                </a:solidFill>
                <a:latin typeface="#9Slide03 BoosterNextFYBlack" panose="02000A03000000020004" pitchFamily="2" charset="0"/>
              </a:rPr>
              <a:t>gian</a:t>
            </a:r>
            <a:r>
              <a:rPr lang="en-US" altLang="en-US" sz="2400" dirty="0">
                <a:solidFill>
                  <a:srgbClr val="C00000"/>
                </a:solidFill>
                <a:latin typeface="#9Slide03 BoosterNextFYBlack" panose="02000A03000000020004" pitchFamily="2" charset="0"/>
              </a:rPr>
              <a:t> 10 </a:t>
            </a:r>
            <a:r>
              <a:rPr lang="en-US" altLang="en-US" sz="2400" dirty="0" err="1">
                <a:solidFill>
                  <a:srgbClr val="C00000"/>
                </a:solidFill>
                <a:latin typeface="#9Slide03 BoosterNextFYBlack" panose="02000A03000000020004" pitchFamily="2" charset="0"/>
              </a:rPr>
              <a:t>giây</a:t>
            </a:r>
            <a:r>
              <a:rPr lang="en-US" altLang="en-US" sz="2400" dirty="0">
                <a:solidFill>
                  <a:srgbClr val="C00000"/>
                </a:solidFill>
                <a:latin typeface="#9Slide03 BoosterNextFYBlack" panose="02000A03000000020004" pitchFamily="2" charset="0"/>
              </a:rPr>
              <a:t>. </a:t>
            </a:r>
            <a:endParaRPr lang="vi-VN" altLang="en-US" sz="2400" dirty="0">
              <a:solidFill>
                <a:srgbClr val="C00000"/>
              </a:solidFill>
              <a:latin typeface="#9Slide03 BoosterNextFYBlack" panose="02000A03000000020004" pitchFamily="2" charset="0"/>
            </a:endParaRPr>
          </a:p>
          <a:p>
            <a:pPr marL="342900" indent="-342900" algn="just">
              <a:buFont typeface="Wingdings" panose="05000000000000000000" pitchFamily="2" charset="2"/>
              <a:buChar char="q"/>
            </a:pPr>
            <a:r>
              <a:rPr lang="en-US" altLang="en-US" sz="2400" dirty="0" err="1">
                <a:solidFill>
                  <a:srgbClr val="C00000"/>
                </a:solidFill>
                <a:latin typeface="#9Slide03 BoosterNextFYBlack" panose="02000A03000000020004" pitchFamily="2" charset="0"/>
              </a:rPr>
              <a:t>Mỗi</a:t>
            </a:r>
            <a:r>
              <a:rPr lang="en-US" altLang="en-US" sz="2400" dirty="0">
                <a:solidFill>
                  <a:srgbClr val="C00000"/>
                </a:solidFill>
                <a:latin typeface="#9Slide03 BoosterNextFYBlack" panose="02000A03000000020004" pitchFamily="2" charset="0"/>
              </a:rPr>
              <a:t> </a:t>
            </a:r>
            <a:r>
              <a:rPr lang="en-US" altLang="en-US" sz="2400" dirty="0" err="1">
                <a:solidFill>
                  <a:srgbClr val="C00000"/>
                </a:solidFill>
                <a:latin typeface="#9Slide03 BoosterNextFYBlack" panose="02000A03000000020004" pitchFamily="2" charset="0"/>
              </a:rPr>
              <a:t>câu</a:t>
            </a:r>
            <a:r>
              <a:rPr lang="en-US" altLang="en-US" sz="2400" dirty="0">
                <a:solidFill>
                  <a:srgbClr val="C00000"/>
                </a:solidFill>
                <a:latin typeface="#9Slide03 BoosterNextFYBlack" panose="02000A03000000020004" pitchFamily="2" charset="0"/>
              </a:rPr>
              <a:t> </a:t>
            </a:r>
            <a:r>
              <a:rPr lang="en-US" altLang="en-US" sz="2400" dirty="0" err="1">
                <a:solidFill>
                  <a:srgbClr val="C00000"/>
                </a:solidFill>
                <a:latin typeface="#9Slide03 BoosterNextFYBlack" panose="02000A03000000020004" pitchFamily="2" charset="0"/>
              </a:rPr>
              <a:t>trả</a:t>
            </a:r>
            <a:r>
              <a:rPr lang="en-US" altLang="en-US" sz="2400" dirty="0">
                <a:solidFill>
                  <a:srgbClr val="C00000"/>
                </a:solidFill>
                <a:latin typeface="#9Slide03 BoosterNextFYBlack" panose="02000A03000000020004" pitchFamily="2" charset="0"/>
              </a:rPr>
              <a:t> </a:t>
            </a:r>
            <a:r>
              <a:rPr lang="en-US" altLang="en-US" sz="2400" dirty="0" err="1">
                <a:solidFill>
                  <a:srgbClr val="C00000"/>
                </a:solidFill>
                <a:latin typeface="#9Slide03 BoosterNextFYBlack" panose="02000A03000000020004" pitchFamily="2" charset="0"/>
              </a:rPr>
              <a:t>lời</a:t>
            </a:r>
            <a:r>
              <a:rPr lang="en-US" altLang="en-US" sz="2400" dirty="0">
                <a:solidFill>
                  <a:srgbClr val="C00000"/>
                </a:solidFill>
                <a:latin typeface="#9Slide03 BoosterNextFYBlack" panose="02000A03000000020004" pitchFamily="2" charset="0"/>
              </a:rPr>
              <a:t> </a:t>
            </a:r>
            <a:r>
              <a:rPr lang="en-US" altLang="en-US" sz="2400" dirty="0" err="1">
                <a:solidFill>
                  <a:srgbClr val="C00000"/>
                </a:solidFill>
                <a:latin typeface="#9Slide03 BoosterNextFYBlack" panose="02000A03000000020004" pitchFamily="2" charset="0"/>
              </a:rPr>
              <a:t>đúng</a:t>
            </a:r>
            <a:r>
              <a:rPr lang="en-US" altLang="en-US" sz="2400" dirty="0">
                <a:solidFill>
                  <a:srgbClr val="C00000"/>
                </a:solidFill>
                <a:latin typeface="#9Slide03 BoosterNextFYBlack" panose="02000A03000000020004" pitchFamily="2" charset="0"/>
              </a:rPr>
              <a:t> </a:t>
            </a:r>
            <a:r>
              <a:rPr lang="en-US" altLang="en-US" sz="2400" dirty="0" err="1">
                <a:solidFill>
                  <a:srgbClr val="C00000"/>
                </a:solidFill>
                <a:latin typeface="#9Slide03 BoosterNextFYBlack" panose="02000A03000000020004" pitchFamily="2" charset="0"/>
              </a:rPr>
              <a:t>các</a:t>
            </a:r>
            <a:r>
              <a:rPr lang="en-US" altLang="en-US" sz="2400" dirty="0">
                <a:solidFill>
                  <a:srgbClr val="C00000"/>
                </a:solidFill>
                <a:latin typeface="#9Slide03 BoosterNextFYBlack" panose="02000A03000000020004" pitchFamily="2" charset="0"/>
              </a:rPr>
              <a:t> </a:t>
            </a:r>
            <a:r>
              <a:rPr lang="en-US" altLang="en-US" sz="2400" dirty="0" err="1">
                <a:solidFill>
                  <a:srgbClr val="C00000"/>
                </a:solidFill>
                <a:latin typeface="#9Slide03 BoosterNextFYBlack" panose="02000A03000000020004" pitchFamily="2" charset="0"/>
              </a:rPr>
              <a:t>em</a:t>
            </a:r>
            <a:r>
              <a:rPr lang="en-US" altLang="en-US" sz="2400" dirty="0">
                <a:solidFill>
                  <a:srgbClr val="C00000"/>
                </a:solidFill>
                <a:latin typeface="#9Slide03 BoosterNextFYBlack" panose="02000A03000000020004" pitchFamily="2" charset="0"/>
              </a:rPr>
              <a:t> </a:t>
            </a:r>
            <a:r>
              <a:rPr lang="en-US" altLang="en-US" sz="2400" dirty="0" err="1">
                <a:solidFill>
                  <a:srgbClr val="C00000"/>
                </a:solidFill>
                <a:latin typeface="#9Slide03 BoosterNextFYBlack" panose="02000A03000000020004" pitchFamily="2" charset="0"/>
              </a:rPr>
              <a:t>sẽ</a:t>
            </a:r>
            <a:r>
              <a:rPr lang="en-US" altLang="en-US" sz="2400" dirty="0">
                <a:solidFill>
                  <a:srgbClr val="C00000"/>
                </a:solidFill>
                <a:latin typeface="#9Slide03 BoosterNextFYBlack" panose="02000A03000000020004" pitchFamily="2" charset="0"/>
              </a:rPr>
              <a:t> </a:t>
            </a:r>
            <a:r>
              <a:rPr lang="en-US" altLang="en-US" sz="2400" dirty="0" err="1">
                <a:solidFill>
                  <a:srgbClr val="C00000"/>
                </a:solidFill>
                <a:latin typeface="#9Slide03 BoosterNextFYBlack" panose="02000A03000000020004" pitchFamily="2" charset="0"/>
              </a:rPr>
              <a:t>được</a:t>
            </a:r>
            <a:r>
              <a:rPr lang="en-US" altLang="en-US" sz="2400" dirty="0">
                <a:solidFill>
                  <a:srgbClr val="C00000"/>
                </a:solidFill>
                <a:latin typeface="#9Slide03 BoosterNextFYBlack" panose="02000A03000000020004" pitchFamily="2" charset="0"/>
              </a:rPr>
              <a:t> 10 đ</a:t>
            </a:r>
            <a:r>
              <a:rPr lang="vi-VN" altLang="en-US" sz="2400" dirty="0" err="1">
                <a:solidFill>
                  <a:srgbClr val="C00000"/>
                </a:solidFill>
                <a:latin typeface="#9Slide03 BoosterNextFYBlack" panose="02000A03000000020004" pitchFamily="2" charset="0"/>
              </a:rPr>
              <a:t>iểm</a:t>
            </a:r>
            <a:r>
              <a:rPr lang="vi-VN" altLang="en-US" sz="2400" dirty="0">
                <a:solidFill>
                  <a:srgbClr val="C00000"/>
                </a:solidFill>
                <a:latin typeface="#9Slide03 BoosterNextFYBlack" panose="02000A03000000020004" pitchFamily="2" charset="0"/>
              </a:rPr>
              <a:t>,</a:t>
            </a:r>
            <a:r>
              <a:rPr lang="en-US" altLang="en-US" sz="2400" dirty="0">
                <a:solidFill>
                  <a:srgbClr val="C00000"/>
                </a:solidFill>
                <a:latin typeface="#9Slide03 BoosterNextFYBlack" panose="02000A03000000020004" pitchFamily="2" charset="0"/>
              </a:rPr>
              <a:t> </a:t>
            </a:r>
            <a:r>
              <a:rPr lang="en-US" altLang="en-US" sz="2400" dirty="0" err="1">
                <a:solidFill>
                  <a:srgbClr val="C00000"/>
                </a:solidFill>
                <a:latin typeface="#9Slide03 BoosterNextFYBlack" panose="02000A03000000020004" pitchFamily="2" charset="0"/>
              </a:rPr>
              <a:t>đồng</a:t>
            </a:r>
            <a:r>
              <a:rPr lang="en-US" altLang="en-US" sz="2400" dirty="0">
                <a:solidFill>
                  <a:srgbClr val="C00000"/>
                </a:solidFill>
                <a:latin typeface="#9Slide03 BoosterNextFYBlack" panose="02000A03000000020004" pitchFamily="2" charset="0"/>
              </a:rPr>
              <a:t> </a:t>
            </a:r>
            <a:r>
              <a:rPr lang="en-US" altLang="en-US" sz="2400" dirty="0" err="1">
                <a:solidFill>
                  <a:srgbClr val="C00000"/>
                </a:solidFill>
                <a:latin typeface="#9Slide03 BoosterNextFYBlack" panose="02000A03000000020004" pitchFamily="2" charset="0"/>
              </a:rPr>
              <a:t>thời</a:t>
            </a:r>
            <a:r>
              <a:rPr lang="en-US" altLang="en-US" sz="2400" dirty="0">
                <a:solidFill>
                  <a:srgbClr val="C00000"/>
                </a:solidFill>
                <a:latin typeface="#9Slide03 BoosterNextFYBlack" panose="02000A03000000020004" pitchFamily="2" charset="0"/>
              </a:rPr>
              <a:t> </a:t>
            </a:r>
            <a:r>
              <a:rPr lang="en-US" altLang="en-US" sz="2400" dirty="0" err="1">
                <a:solidFill>
                  <a:srgbClr val="C00000"/>
                </a:solidFill>
                <a:latin typeface="#9Slide03 BoosterNextFYBlack" panose="02000A03000000020004" pitchFamily="2" charset="0"/>
              </a:rPr>
              <a:t>sẽ</a:t>
            </a:r>
            <a:r>
              <a:rPr lang="en-US" altLang="en-US" sz="2400" dirty="0">
                <a:solidFill>
                  <a:srgbClr val="C00000"/>
                </a:solidFill>
                <a:latin typeface="#9Slide03 BoosterNextFYBlack" panose="02000A03000000020004" pitchFamily="2" charset="0"/>
              </a:rPr>
              <a:t> </a:t>
            </a:r>
            <a:r>
              <a:rPr lang="en-US" altLang="en-US" sz="2400" dirty="0" err="1">
                <a:solidFill>
                  <a:srgbClr val="C00000"/>
                </a:solidFill>
                <a:latin typeface="#9Slide03 BoosterNextFYBlack" panose="02000A03000000020004" pitchFamily="2" charset="0"/>
              </a:rPr>
              <a:t>lật</a:t>
            </a:r>
            <a:r>
              <a:rPr lang="en-US" altLang="en-US" sz="2400" dirty="0">
                <a:solidFill>
                  <a:srgbClr val="C00000"/>
                </a:solidFill>
                <a:latin typeface="#9Slide03 BoosterNextFYBlack" panose="02000A03000000020004" pitchFamily="2" charset="0"/>
              </a:rPr>
              <a:t> </a:t>
            </a:r>
            <a:r>
              <a:rPr lang="en-US" altLang="en-US" sz="2400" dirty="0" err="1">
                <a:solidFill>
                  <a:srgbClr val="C00000"/>
                </a:solidFill>
                <a:latin typeface="#9Slide03 BoosterNextFYBlack" panose="02000A03000000020004" pitchFamily="2" charset="0"/>
              </a:rPr>
              <a:t>được</a:t>
            </a:r>
            <a:r>
              <a:rPr lang="en-US" altLang="en-US" sz="2400" dirty="0">
                <a:solidFill>
                  <a:srgbClr val="C00000"/>
                </a:solidFill>
                <a:latin typeface="#9Slide03 BoosterNextFYBlack" panose="02000A03000000020004" pitchFamily="2" charset="0"/>
              </a:rPr>
              <a:t> 1 </a:t>
            </a:r>
            <a:r>
              <a:rPr lang="en-US" altLang="en-US" sz="2400" dirty="0" err="1">
                <a:solidFill>
                  <a:srgbClr val="C00000"/>
                </a:solidFill>
                <a:latin typeface="#9Slide03 BoosterNextFYBlack" panose="02000A03000000020004" pitchFamily="2" charset="0"/>
              </a:rPr>
              <a:t>mảnh</a:t>
            </a:r>
            <a:r>
              <a:rPr lang="en-US" altLang="en-US" sz="2400" dirty="0">
                <a:solidFill>
                  <a:srgbClr val="C00000"/>
                </a:solidFill>
                <a:latin typeface="#9Slide03 BoosterNextFYBlack" panose="02000A03000000020004" pitchFamily="2" charset="0"/>
              </a:rPr>
              <a:t> </a:t>
            </a:r>
            <a:r>
              <a:rPr lang="en-US" altLang="en-US" sz="2400" dirty="0" err="1">
                <a:solidFill>
                  <a:srgbClr val="C00000"/>
                </a:solidFill>
                <a:latin typeface="#9Slide03 BoosterNextFYBlack" panose="02000A03000000020004" pitchFamily="2" charset="0"/>
              </a:rPr>
              <a:t>ghép</a:t>
            </a:r>
            <a:r>
              <a:rPr lang="en-US" altLang="en-US" sz="2400" dirty="0">
                <a:solidFill>
                  <a:srgbClr val="C00000"/>
                </a:solidFill>
                <a:latin typeface="#9Slide03 BoosterNextFYBlack" panose="02000A03000000020004" pitchFamily="2" charset="0"/>
              </a:rPr>
              <a:t>. </a:t>
            </a:r>
            <a:endParaRPr lang="vi-VN" altLang="en-US" sz="2400" dirty="0">
              <a:solidFill>
                <a:srgbClr val="C00000"/>
              </a:solidFill>
              <a:latin typeface="#9Slide03 BoosterNextFYBlack" panose="02000A03000000020004" pitchFamily="2" charset="0"/>
            </a:endParaRPr>
          </a:p>
          <a:p>
            <a:pPr marL="342900" indent="-342900" algn="just">
              <a:buFont typeface="Wingdings" panose="05000000000000000000" pitchFamily="2" charset="2"/>
              <a:buChar char="q"/>
            </a:pPr>
            <a:r>
              <a:rPr lang="en-US" altLang="en-US" sz="2400" dirty="0" err="1">
                <a:solidFill>
                  <a:srgbClr val="C00000"/>
                </a:solidFill>
                <a:latin typeface="#9Slide03 BoosterNextFYBlack" panose="02000A03000000020004" pitchFamily="2" charset="0"/>
              </a:rPr>
              <a:t>Trả</a:t>
            </a:r>
            <a:r>
              <a:rPr lang="en-US" altLang="en-US" sz="2400" dirty="0">
                <a:solidFill>
                  <a:srgbClr val="C00000"/>
                </a:solidFill>
                <a:latin typeface="#9Slide03 BoosterNextFYBlack" panose="02000A03000000020004" pitchFamily="2" charset="0"/>
              </a:rPr>
              <a:t> </a:t>
            </a:r>
            <a:r>
              <a:rPr lang="en-US" altLang="en-US" sz="2400" dirty="0" err="1">
                <a:solidFill>
                  <a:srgbClr val="C00000"/>
                </a:solidFill>
                <a:latin typeface="#9Slide03 BoosterNextFYBlack" panose="02000A03000000020004" pitchFamily="2" charset="0"/>
              </a:rPr>
              <a:t>lời</a:t>
            </a:r>
            <a:r>
              <a:rPr lang="en-US" altLang="en-US" sz="2400" dirty="0">
                <a:solidFill>
                  <a:srgbClr val="C00000"/>
                </a:solidFill>
                <a:latin typeface="#9Slide03 BoosterNextFYBlack" panose="02000A03000000020004" pitchFamily="2" charset="0"/>
              </a:rPr>
              <a:t> </a:t>
            </a:r>
            <a:r>
              <a:rPr lang="en-US" altLang="en-US" sz="2400" dirty="0" err="1">
                <a:solidFill>
                  <a:srgbClr val="C00000"/>
                </a:solidFill>
                <a:latin typeface="#9Slide03 BoosterNextFYBlack" panose="02000A03000000020004" pitchFamily="2" charset="0"/>
              </a:rPr>
              <a:t>hết</a:t>
            </a:r>
            <a:r>
              <a:rPr lang="en-US" altLang="en-US" sz="2400" dirty="0">
                <a:solidFill>
                  <a:srgbClr val="C00000"/>
                </a:solidFill>
                <a:latin typeface="#9Slide03 BoosterNextFYBlack" panose="02000A03000000020004" pitchFamily="2" charset="0"/>
              </a:rPr>
              <a:t> 4 </a:t>
            </a:r>
            <a:r>
              <a:rPr lang="en-US" altLang="en-US" sz="2400" dirty="0" err="1">
                <a:solidFill>
                  <a:srgbClr val="C00000"/>
                </a:solidFill>
                <a:latin typeface="#9Slide03 BoosterNextFYBlack" panose="02000A03000000020004" pitchFamily="2" charset="0"/>
              </a:rPr>
              <a:t>câu</a:t>
            </a:r>
            <a:r>
              <a:rPr lang="en-US" altLang="en-US" sz="2400" dirty="0">
                <a:solidFill>
                  <a:srgbClr val="C00000"/>
                </a:solidFill>
                <a:latin typeface="#9Slide03 BoosterNextFYBlack" panose="02000A03000000020004" pitchFamily="2" charset="0"/>
              </a:rPr>
              <a:t> </a:t>
            </a:r>
            <a:r>
              <a:rPr lang="en-US" altLang="en-US" sz="2400" dirty="0" err="1">
                <a:solidFill>
                  <a:srgbClr val="C00000"/>
                </a:solidFill>
                <a:latin typeface="#9Slide03 BoosterNextFYBlack" panose="02000A03000000020004" pitchFamily="2" charset="0"/>
              </a:rPr>
              <a:t>hỏi</a:t>
            </a:r>
            <a:r>
              <a:rPr lang="en-US" altLang="en-US" sz="2400" dirty="0">
                <a:solidFill>
                  <a:srgbClr val="C00000"/>
                </a:solidFill>
                <a:latin typeface="#9Slide03 BoosterNextFYBlack" panose="02000A03000000020004" pitchFamily="2" charset="0"/>
              </a:rPr>
              <a:t> </a:t>
            </a:r>
            <a:r>
              <a:rPr lang="en-US" altLang="en-US" sz="2400" dirty="0" err="1">
                <a:solidFill>
                  <a:srgbClr val="C00000"/>
                </a:solidFill>
                <a:latin typeface="#9Slide03 BoosterNextFYBlack" panose="02000A03000000020004" pitchFamily="2" charset="0"/>
              </a:rPr>
              <a:t>các</a:t>
            </a:r>
            <a:r>
              <a:rPr lang="en-US" altLang="en-US" sz="2400" dirty="0">
                <a:solidFill>
                  <a:srgbClr val="C00000"/>
                </a:solidFill>
                <a:latin typeface="#9Slide03 BoosterNextFYBlack" panose="02000A03000000020004" pitchFamily="2" charset="0"/>
              </a:rPr>
              <a:t> </a:t>
            </a:r>
            <a:r>
              <a:rPr lang="en-US" altLang="en-US" sz="2400" dirty="0" err="1">
                <a:solidFill>
                  <a:srgbClr val="C00000"/>
                </a:solidFill>
                <a:latin typeface="#9Slide03 BoosterNextFYBlack" panose="02000A03000000020004" pitchFamily="2" charset="0"/>
              </a:rPr>
              <a:t>em</a:t>
            </a:r>
            <a:r>
              <a:rPr lang="en-US" altLang="en-US" sz="2400" dirty="0">
                <a:solidFill>
                  <a:srgbClr val="C00000"/>
                </a:solidFill>
                <a:latin typeface="#9Slide03 BoosterNextFYBlack" panose="02000A03000000020004" pitchFamily="2" charset="0"/>
              </a:rPr>
              <a:t> </a:t>
            </a:r>
            <a:r>
              <a:rPr lang="en-US" altLang="en-US" sz="2400" dirty="0" err="1">
                <a:solidFill>
                  <a:srgbClr val="C00000"/>
                </a:solidFill>
                <a:latin typeface="#9Slide03 BoosterNextFYBlack" panose="02000A03000000020004" pitchFamily="2" charset="0"/>
              </a:rPr>
              <a:t>sẽ</a:t>
            </a:r>
            <a:r>
              <a:rPr lang="en-US" altLang="en-US" sz="2400" dirty="0">
                <a:solidFill>
                  <a:srgbClr val="C00000"/>
                </a:solidFill>
                <a:latin typeface="#9Slide03 BoosterNextFYBlack" panose="02000A03000000020004" pitchFamily="2" charset="0"/>
              </a:rPr>
              <a:t> </a:t>
            </a:r>
            <a:r>
              <a:rPr lang="en-US" altLang="en-US" sz="2400" dirty="0" err="1">
                <a:solidFill>
                  <a:srgbClr val="C00000"/>
                </a:solidFill>
                <a:latin typeface="#9Slide03 BoosterNextFYBlack" panose="02000A03000000020004" pitchFamily="2" charset="0"/>
              </a:rPr>
              <a:t>tìm</a:t>
            </a:r>
            <a:r>
              <a:rPr lang="en-US" altLang="en-US" sz="2400" dirty="0">
                <a:solidFill>
                  <a:srgbClr val="C00000"/>
                </a:solidFill>
                <a:latin typeface="#9Slide03 BoosterNextFYBlack" panose="02000A03000000020004" pitchFamily="2" charset="0"/>
              </a:rPr>
              <a:t> ra </a:t>
            </a:r>
            <a:r>
              <a:rPr lang="en-US" altLang="en-US" sz="2400" dirty="0" err="1">
                <a:solidFill>
                  <a:srgbClr val="C00000"/>
                </a:solidFill>
                <a:latin typeface="#9Slide03 BoosterNextFYBlack" panose="02000A03000000020004" pitchFamily="2" charset="0"/>
              </a:rPr>
              <a:t>bức</a:t>
            </a:r>
            <a:r>
              <a:rPr lang="en-US" altLang="en-US" sz="2400" dirty="0">
                <a:solidFill>
                  <a:srgbClr val="C00000"/>
                </a:solidFill>
                <a:latin typeface="#9Slide03 BoosterNextFYBlack" panose="02000A03000000020004" pitchFamily="2" charset="0"/>
              </a:rPr>
              <a:t> </a:t>
            </a:r>
            <a:r>
              <a:rPr lang="en-US" altLang="en-US" sz="2400" dirty="0" err="1">
                <a:solidFill>
                  <a:srgbClr val="C00000"/>
                </a:solidFill>
                <a:latin typeface="#9Slide03 BoosterNextFYBlack" panose="02000A03000000020004" pitchFamily="2" charset="0"/>
              </a:rPr>
              <a:t>tranh</a:t>
            </a:r>
            <a:r>
              <a:rPr lang="en-US" altLang="en-US" sz="2400" dirty="0">
                <a:solidFill>
                  <a:srgbClr val="C00000"/>
                </a:solidFill>
                <a:latin typeface="#9Slide03 BoosterNextFYBlack" panose="02000A03000000020004" pitchFamily="2" charset="0"/>
              </a:rPr>
              <a:t> </a:t>
            </a:r>
            <a:r>
              <a:rPr lang="en-US" altLang="en-US" sz="2400" dirty="0" err="1">
                <a:solidFill>
                  <a:srgbClr val="C00000"/>
                </a:solidFill>
                <a:latin typeface="#9Slide03 BoosterNextFYBlack" panose="02000A03000000020004" pitchFamily="2" charset="0"/>
              </a:rPr>
              <a:t>bí</a:t>
            </a:r>
            <a:r>
              <a:rPr lang="en-US" altLang="en-US" sz="2400" dirty="0">
                <a:solidFill>
                  <a:srgbClr val="C00000"/>
                </a:solidFill>
                <a:latin typeface="#9Slide03 BoosterNextFYBlack" panose="02000A03000000020004" pitchFamily="2" charset="0"/>
              </a:rPr>
              <a:t> </a:t>
            </a:r>
            <a:r>
              <a:rPr lang="en-US" altLang="en-US" sz="2400" dirty="0" err="1">
                <a:solidFill>
                  <a:srgbClr val="C00000"/>
                </a:solidFill>
                <a:latin typeface="#9Slide03 BoosterNextFYBlack" panose="02000A03000000020004" pitchFamily="2" charset="0"/>
              </a:rPr>
              <a:t>ẩn</a:t>
            </a:r>
            <a:r>
              <a:rPr lang="en-US" altLang="en-US" sz="2400" dirty="0">
                <a:solidFill>
                  <a:srgbClr val="C00000"/>
                </a:solidFill>
                <a:latin typeface="#9Slide03 BoosterNextFYBlack" panose="02000A03000000020004" pitchFamily="2" charset="0"/>
              </a:rPr>
              <a:t>.</a:t>
            </a:r>
          </a:p>
          <a:p>
            <a:pPr algn="just"/>
            <a:endParaRPr lang="en-US" sz="2400" dirty="0">
              <a:solidFill>
                <a:srgbClr val="C00000"/>
              </a:solidFill>
              <a:latin typeface="#9Slide03 BoosterNextFYBlack" panose="02000A03000000020004" pitchFamily="2" charset="0"/>
            </a:endParaRPr>
          </a:p>
        </p:txBody>
      </p:sp>
      <p:sp>
        <p:nvSpPr>
          <p:cNvPr id="27" name="Freeform 2">
            <a:extLst>
              <a:ext uri="{FF2B5EF4-FFF2-40B4-BE49-F238E27FC236}">
                <a16:creationId xmlns:a16="http://schemas.microsoft.com/office/drawing/2014/main" id="{573654FF-10E2-BDE8-3B5C-AF02FF7CC560}"/>
              </a:ext>
            </a:extLst>
          </p:cNvPr>
          <p:cNvSpPr/>
          <p:nvPr/>
        </p:nvSpPr>
        <p:spPr>
          <a:xfrm>
            <a:off x="1068709" y="4158224"/>
            <a:ext cx="1350453" cy="1323439"/>
          </a:xfrm>
          <a:custGeom>
            <a:avLst/>
            <a:gdLst/>
            <a:ahLst/>
            <a:cxnLst/>
            <a:rect l="l" t="t" r="r" b="b"/>
            <a:pathLst>
              <a:path w="6816016" h="6840892">
                <a:moveTo>
                  <a:pt x="0" y="0"/>
                </a:moveTo>
                <a:lnTo>
                  <a:pt x="6816016" y="0"/>
                </a:lnTo>
                <a:lnTo>
                  <a:pt x="6816016" y="6840892"/>
                </a:lnTo>
                <a:lnTo>
                  <a:pt x="0" y="684089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pic>
        <p:nvPicPr>
          <p:cNvPr id="12" name="Picture 11">
            <a:extLst>
              <a:ext uri="{FF2B5EF4-FFF2-40B4-BE49-F238E27FC236}">
                <a16:creationId xmlns:a16="http://schemas.microsoft.com/office/drawing/2014/main" id="{649053E6-AFAC-3EF4-CF54-D09BD36EC712}"/>
              </a:ext>
            </a:extLst>
          </p:cNvPr>
          <p:cNvPicPr>
            <a:picLocks noChangeAspect="1"/>
          </p:cNvPicPr>
          <p:nvPr/>
        </p:nvPicPr>
        <p:blipFill>
          <a:blip r:embed="rId10"/>
          <a:stretch>
            <a:fillRect/>
          </a:stretch>
        </p:blipFill>
        <p:spPr>
          <a:xfrm>
            <a:off x="2473015" y="500545"/>
            <a:ext cx="7314779" cy="2003293"/>
          </a:xfrm>
          <a:prstGeom prst="rect">
            <a:avLst/>
          </a:prstGeom>
        </p:spPr>
      </p:pic>
    </p:spTree>
  </p:cSld>
  <p:clrMapOvr>
    <a:masterClrMapping/>
  </p:clrMapOvr>
  <p:transition>
    <p:wipe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F3CF0-293B-7D15-7A49-FA899B17BF4A}"/>
              </a:ext>
            </a:extLst>
          </p:cNvPr>
          <p:cNvSpPr>
            <a:spLocks noGrp="1"/>
          </p:cNvSpPr>
          <p:nvPr>
            <p:ph type="title"/>
          </p:nvPr>
        </p:nvSpPr>
        <p:spPr/>
        <p:txBody>
          <a:bodyPr/>
          <a:lstStyle/>
          <a:p>
            <a:pPr algn="ctr"/>
            <a:r>
              <a:rPr lang="en-US" dirty="0">
                <a:solidFill>
                  <a:srgbClr val="002060"/>
                </a:solidFill>
                <a:latin typeface="#9Slide03 BoosterNextFYBlack" panose="02000A03000000020004" pitchFamily="2" charset="0"/>
              </a:rPr>
              <a:t>ĐÂY LÀ TỪ GÌ? </a:t>
            </a:r>
          </a:p>
        </p:txBody>
      </p:sp>
      <p:sp>
        <p:nvSpPr>
          <p:cNvPr id="3" name="Content Placeholder 2">
            <a:extLst>
              <a:ext uri="{FF2B5EF4-FFF2-40B4-BE49-F238E27FC236}">
                <a16:creationId xmlns:a16="http://schemas.microsoft.com/office/drawing/2014/main" id="{4B3BE984-E6AE-EBAD-15F0-DD9F07DB75D4}"/>
              </a:ext>
            </a:extLst>
          </p:cNvPr>
          <p:cNvSpPr>
            <a:spLocks noGrp="1"/>
          </p:cNvSpPr>
          <p:nvPr>
            <p:ph idx="1"/>
          </p:nvPr>
        </p:nvSpPr>
        <p:spPr>
          <a:xfrm>
            <a:off x="2283240" y="1929144"/>
            <a:ext cx="10515600" cy="1533395"/>
          </a:xfrm>
        </p:spPr>
        <p:txBody>
          <a:bodyPr>
            <a:normAutofit/>
          </a:bodyPr>
          <a:lstStyle/>
          <a:p>
            <a:pPr marL="0" indent="0">
              <a:buNone/>
            </a:pPr>
            <a:r>
              <a:rPr lang="en-US" sz="9600" dirty="0">
                <a:latin typeface="#9Slide03 Cabin Bold" panose="00000800000000000000" pitchFamily="2" charset="0"/>
              </a:rPr>
              <a:t>T/U/H/I/H/N/Ề</a:t>
            </a:r>
          </a:p>
        </p:txBody>
      </p:sp>
      <p:sp>
        <p:nvSpPr>
          <p:cNvPr id="4" name="Rectangle 3">
            <a:extLst>
              <a:ext uri="{FF2B5EF4-FFF2-40B4-BE49-F238E27FC236}">
                <a16:creationId xmlns:a16="http://schemas.microsoft.com/office/drawing/2014/main" id="{CB6CAD0E-70DB-5B5F-A3CB-2CE73057D7E3}"/>
              </a:ext>
            </a:extLst>
          </p:cNvPr>
          <p:cNvSpPr/>
          <p:nvPr/>
        </p:nvSpPr>
        <p:spPr>
          <a:xfrm>
            <a:off x="1446245" y="3676261"/>
            <a:ext cx="9591869" cy="38255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AA5BD87B-D8E0-83F4-C79C-2CCBA4613899}"/>
              </a:ext>
            </a:extLst>
          </p:cNvPr>
          <p:cNvSpPr/>
          <p:nvPr/>
        </p:nvSpPr>
        <p:spPr>
          <a:xfrm>
            <a:off x="1446242" y="3700996"/>
            <a:ext cx="9591869" cy="38255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582EF233-8162-48ED-7938-7977BEEC8D37}"/>
              </a:ext>
            </a:extLst>
          </p:cNvPr>
          <p:cNvSpPr txBox="1"/>
          <p:nvPr/>
        </p:nvSpPr>
        <p:spPr>
          <a:xfrm>
            <a:off x="2997539" y="5324419"/>
            <a:ext cx="5089855"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9Slide03 Cabin Bold" panose="00000800000000000000" pitchFamily="2" charset="0"/>
                <a:ea typeface="+mn-ea"/>
                <a:cs typeface="+mn-cs"/>
              </a:rPr>
              <a:t>ĐÁP ÁN: THU HIỀN </a:t>
            </a:r>
          </a:p>
        </p:txBody>
      </p:sp>
      <p:pic>
        <p:nvPicPr>
          <p:cNvPr id="7" name="Nhac-hoi-hop-cang-thang-tiktok-www_tiengdong_com">
            <a:hlinkClick r:id="" action="ppaction://media"/>
            <a:extLst>
              <a:ext uri="{FF2B5EF4-FFF2-40B4-BE49-F238E27FC236}">
                <a16:creationId xmlns:a16="http://schemas.microsoft.com/office/drawing/2014/main" id="{418123A8-9037-F87B-055C-3607DCCA138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50837" y="6093860"/>
            <a:ext cx="487363" cy="487363"/>
          </a:xfrm>
          <a:prstGeom prst="rect">
            <a:avLst/>
          </a:prstGeom>
        </p:spPr>
      </p:pic>
    </p:spTree>
    <p:extLst>
      <p:ext uri="{BB962C8B-B14F-4D97-AF65-F5344CB8AC3E}">
        <p14:creationId xmlns:p14="http://schemas.microsoft.com/office/powerpoint/2010/main" val="2175023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2" fill="hold" grpId="0" nodeType="clickEffect">
                                  <p:stCondLst>
                                    <p:cond delay="0"/>
                                  </p:stCondLst>
                                  <p:childTnLst>
                                    <p:animEffect transition="out" filter="wipe(right)">
                                      <p:cBhvr>
                                        <p:cTn id="11" dur="20000"/>
                                        <p:tgtEl>
                                          <p:spTgt spid="5"/>
                                        </p:tgtEl>
                                      </p:cBhvr>
                                    </p:animEffect>
                                    <p:set>
                                      <p:cBhvr>
                                        <p:cTn id="12" dur="1" fill="hold">
                                          <p:stCondLst>
                                            <p:cond delay="19999"/>
                                          </p:stCondLst>
                                        </p:cTn>
                                        <p:tgtEl>
                                          <p:spTgt spid="5"/>
                                        </p:tgtEl>
                                        <p:attrNameLst>
                                          <p:attrName>style.visibility</p:attrName>
                                        </p:attrNameLst>
                                      </p:cBhvr>
                                      <p:to>
                                        <p:strVal val="hidden"/>
                                      </p:to>
                                    </p:set>
                                  </p:childTnLst>
                                </p:cTn>
                              </p:par>
                              <p:par>
                                <p:cTn id="13" presetID="1" presetClass="mediacall" presetSubtype="0" fill="hold" nodeType="withEffect">
                                  <p:stCondLst>
                                    <p:cond delay="0"/>
                                  </p:stCondLst>
                                  <p:childTnLst>
                                    <p:cmd type="call" cmd="playFrom(0.0)">
                                      <p:cBhvr>
                                        <p:cTn id="14" dur="20532" fill="hold"/>
                                        <p:tgtEl>
                                          <p:spTgt spid="7"/>
                                        </p:tgtEl>
                                      </p:cBhvr>
                                    </p:cmd>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7"/>
                </p:tgtEl>
              </p:cMediaNode>
            </p:audio>
          </p:childTnLst>
        </p:cTn>
      </p:par>
    </p:tnLst>
    <p:bldLst>
      <p:bldP spid="3" grpId="0" build="p"/>
      <p:bldP spid="5" grpId="0" animBg="1"/>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16A085"/>
        </a:solidFill>
        <a:effectLst/>
      </p:bgPr>
    </p:bg>
    <p:spTree>
      <p:nvGrpSpPr>
        <p:cNvPr id="1" name=""/>
        <p:cNvGrpSpPr/>
        <p:nvPr/>
      </p:nvGrpSpPr>
      <p:grpSpPr>
        <a:xfrm>
          <a:off x="0" y="0"/>
          <a:ext cx="0" cy="0"/>
          <a:chOff x="0" y="0"/>
          <a:chExt cx="0" cy="0"/>
        </a:xfrm>
      </p:grpSpPr>
      <p:pic>
        <p:nvPicPr>
          <p:cNvPr id="16" name="Picture 15">
            <a:hlinkClick r:id="rId2" action="ppaction://hlinksldjump"/>
            <a:extLst>
              <a:ext uri="{FF2B5EF4-FFF2-40B4-BE49-F238E27FC236}">
                <a16:creationId xmlns:a16="http://schemas.microsoft.com/office/drawing/2014/main" id="{90D9E146-A746-4111-A658-A9AFC0E25EFD}"/>
              </a:ext>
            </a:extLst>
          </p:cNvPr>
          <p:cNvPicPr>
            <a:picLocks noChangeAspect="1"/>
          </p:cNvPicPr>
          <p:nvPr/>
        </p:nvPicPr>
        <p:blipFill>
          <a:blip r:embed="rId3"/>
          <a:stretch>
            <a:fillRect/>
          </a:stretch>
        </p:blipFill>
        <p:spPr>
          <a:xfrm>
            <a:off x="0" y="0"/>
            <a:ext cx="12192001" cy="6977807"/>
          </a:xfrm>
          <a:prstGeom prst="rect">
            <a:avLst/>
          </a:prstGeom>
        </p:spPr>
      </p:pic>
      <p:grpSp>
        <p:nvGrpSpPr>
          <p:cNvPr id="2" name="Group 1">
            <a:extLst>
              <a:ext uri="{FF2B5EF4-FFF2-40B4-BE49-F238E27FC236}">
                <a16:creationId xmlns:a16="http://schemas.microsoft.com/office/drawing/2014/main" id="{BC155872-9D99-4A4B-3BF0-C528CEA97784}"/>
              </a:ext>
            </a:extLst>
          </p:cNvPr>
          <p:cNvGrpSpPr/>
          <p:nvPr/>
        </p:nvGrpSpPr>
        <p:grpSpPr>
          <a:xfrm>
            <a:off x="-2" y="8992"/>
            <a:ext cx="5934074" cy="3667125"/>
            <a:chOff x="-93379" y="0"/>
            <a:chExt cx="5279197" cy="3233173"/>
          </a:xfrm>
        </p:grpSpPr>
        <p:sp>
          <p:nvSpPr>
            <p:cNvPr id="19" name="Rectangle 18">
              <a:extLst>
                <a:ext uri="{FF2B5EF4-FFF2-40B4-BE49-F238E27FC236}">
                  <a16:creationId xmlns:a16="http://schemas.microsoft.com/office/drawing/2014/main" id="{13A275AB-08F8-C263-901B-CA215E39B86B}"/>
                </a:ext>
              </a:extLst>
            </p:cNvPr>
            <p:cNvSpPr/>
            <p:nvPr/>
          </p:nvSpPr>
          <p:spPr>
            <a:xfrm>
              <a:off x="-93379" y="0"/>
              <a:ext cx="5279197" cy="3233173"/>
            </a:xfrm>
            <a:prstGeom prst="rect">
              <a:avLst/>
            </a:prstGeom>
            <a:solidFill>
              <a:srgbClr val="FF6B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Freeform 2">
              <a:hlinkClick r:id="rId4" action="ppaction://hlinksldjump"/>
              <a:extLst>
                <a:ext uri="{FF2B5EF4-FFF2-40B4-BE49-F238E27FC236}">
                  <a16:creationId xmlns:a16="http://schemas.microsoft.com/office/drawing/2014/main" id="{59338D88-54A0-5A03-30C9-0ED8E006D45A}"/>
                </a:ext>
              </a:extLst>
            </p:cNvPr>
            <p:cNvSpPr/>
            <p:nvPr/>
          </p:nvSpPr>
          <p:spPr>
            <a:xfrm>
              <a:off x="1344997" y="521031"/>
              <a:ext cx="2283569" cy="2191109"/>
            </a:xfrm>
            <a:custGeom>
              <a:avLst/>
              <a:gdLst/>
              <a:ahLst/>
              <a:cxnLst/>
              <a:rect l="l" t="t" r="r" b="b"/>
              <a:pathLst>
                <a:path w="2882669" h="2882669">
                  <a:moveTo>
                    <a:pt x="0" y="0"/>
                  </a:moveTo>
                  <a:lnTo>
                    <a:pt x="2882669" y="0"/>
                  </a:lnTo>
                  <a:lnTo>
                    <a:pt x="2882669" y="2882669"/>
                  </a:lnTo>
                  <a:lnTo>
                    <a:pt x="0" y="288266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grpSp>
        <p:nvGrpSpPr>
          <p:cNvPr id="4" name="Group 3">
            <a:extLst>
              <a:ext uri="{FF2B5EF4-FFF2-40B4-BE49-F238E27FC236}">
                <a16:creationId xmlns:a16="http://schemas.microsoft.com/office/drawing/2014/main" id="{68244E40-2366-F79E-57F3-DAC6D7539854}"/>
              </a:ext>
            </a:extLst>
          </p:cNvPr>
          <p:cNvGrpSpPr/>
          <p:nvPr/>
        </p:nvGrpSpPr>
        <p:grpSpPr>
          <a:xfrm>
            <a:off x="5734049" y="-1"/>
            <a:ext cx="6457950" cy="3676118"/>
            <a:chOff x="6096000" y="0"/>
            <a:chExt cx="6096000" cy="3429000"/>
          </a:xfrm>
        </p:grpSpPr>
        <p:sp>
          <p:nvSpPr>
            <p:cNvPr id="22" name="Rectangle 21">
              <a:extLst>
                <a:ext uri="{FF2B5EF4-FFF2-40B4-BE49-F238E27FC236}">
                  <a16:creationId xmlns:a16="http://schemas.microsoft.com/office/drawing/2014/main" id="{CFA83AF1-A27C-05C3-F111-16FA9B1690EB}"/>
                </a:ext>
              </a:extLst>
            </p:cNvPr>
            <p:cNvSpPr/>
            <p:nvPr/>
          </p:nvSpPr>
          <p:spPr>
            <a:xfrm>
              <a:off x="6096000" y="0"/>
              <a:ext cx="6096000" cy="3429000"/>
            </a:xfrm>
            <a:prstGeom prst="rect">
              <a:avLst/>
            </a:prstGeom>
            <a:solidFill>
              <a:srgbClr val="33D9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3">
              <a:hlinkClick r:id="rId7" action="ppaction://hlinksldjump"/>
              <a:extLst>
                <a:ext uri="{FF2B5EF4-FFF2-40B4-BE49-F238E27FC236}">
                  <a16:creationId xmlns:a16="http://schemas.microsoft.com/office/drawing/2014/main" id="{7B07C63C-0BB2-BBD1-3F04-F5710784C87A}"/>
                </a:ext>
              </a:extLst>
            </p:cNvPr>
            <p:cNvSpPr/>
            <p:nvPr/>
          </p:nvSpPr>
          <p:spPr>
            <a:xfrm>
              <a:off x="8175166" y="715505"/>
              <a:ext cx="2283569" cy="2191109"/>
            </a:xfrm>
            <a:custGeom>
              <a:avLst/>
              <a:gdLst/>
              <a:ahLst/>
              <a:cxnLst/>
              <a:rect l="l" t="t" r="r" b="b"/>
              <a:pathLst>
                <a:path w="2882669" h="2882669">
                  <a:moveTo>
                    <a:pt x="0" y="0"/>
                  </a:moveTo>
                  <a:lnTo>
                    <a:pt x="2882668" y="0"/>
                  </a:lnTo>
                  <a:lnTo>
                    <a:pt x="2882668" y="2882669"/>
                  </a:lnTo>
                  <a:lnTo>
                    <a:pt x="0" y="288266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grpSp>
        <p:nvGrpSpPr>
          <p:cNvPr id="5" name="Group 4">
            <a:extLst>
              <a:ext uri="{FF2B5EF4-FFF2-40B4-BE49-F238E27FC236}">
                <a16:creationId xmlns:a16="http://schemas.microsoft.com/office/drawing/2014/main" id="{6817FE6A-7CD3-245D-4BAC-4DBB5BC88872}"/>
              </a:ext>
            </a:extLst>
          </p:cNvPr>
          <p:cNvGrpSpPr/>
          <p:nvPr/>
        </p:nvGrpSpPr>
        <p:grpSpPr>
          <a:xfrm>
            <a:off x="-2" y="3667122"/>
            <a:ext cx="5734053" cy="3310685"/>
            <a:chOff x="0" y="3269527"/>
            <a:chExt cx="5890520" cy="3588473"/>
          </a:xfrm>
        </p:grpSpPr>
        <p:sp>
          <p:nvSpPr>
            <p:cNvPr id="23" name="Rectangle 22">
              <a:extLst>
                <a:ext uri="{FF2B5EF4-FFF2-40B4-BE49-F238E27FC236}">
                  <a16:creationId xmlns:a16="http://schemas.microsoft.com/office/drawing/2014/main" id="{880C14B6-5850-1227-1E7E-1FA88EA07DBD}"/>
                </a:ext>
              </a:extLst>
            </p:cNvPr>
            <p:cNvSpPr/>
            <p:nvPr/>
          </p:nvSpPr>
          <p:spPr>
            <a:xfrm>
              <a:off x="0" y="3269527"/>
              <a:ext cx="5890520" cy="3588473"/>
            </a:xfrm>
            <a:prstGeom prst="rect">
              <a:avLst/>
            </a:prstGeom>
            <a:solidFill>
              <a:srgbClr val="51B2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4">
              <a:hlinkClick r:id="rId10" action="ppaction://hlinksldjump"/>
              <a:extLst>
                <a:ext uri="{FF2B5EF4-FFF2-40B4-BE49-F238E27FC236}">
                  <a16:creationId xmlns:a16="http://schemas.microsoft.com/office/drawing/2014/main" id="{1BC210D1-EE17-F0E3-DF63-C53BD7F40CD3}"/>
                </a:ext>
              </a:extLst>
            </p:cNvPr>
            <p:cNvSpPr/>
            <p:nvPr/>
          </p:nvSpPr>
          <p:spPr>
            <a:xfrm>
              <a:off x="1994141" y="4267201"/>
              <a:ext cx="2283569" cy="2191109"/>
            </a:xfrm>
            <a:custGeom>
              <a:avLst/>
              <a:gdLst/>
              <a:ahLst/>
              <a:cxnLst/>
              <a:rect l="l" t="t" r="r" b="b"/>
              <a:pathLst>
                <a:path w="2882669" h="2882669">
                  <a:moveTo>
                    <a:pt x="0" y="0"/>
                  </a:moveTo>
                  <a:lnTo>
                    <a:pt x="2882669" y="0"/>
                  </a:lnTo>
                  <a:lnTo>
                    <a:pt x="2882669" y="2882669"/>
                  </a:lnTo>
                  <a:lnTo>
                    <a:pt x="0" y="288266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grpSp>
        <p:nvGrpSpPr>
          <p:cNvPr id="6" name="Group 5">
            <a:extLst>
              <a:ext uri="{FF2B5EF4-FFF2-40B4-BE49-F238E27FC236}">
                <a16:creationId xmlns:a16="http://schemas.microsoft.com/office/drawing/2014/main" id="{DEB11513-4E38-29D7-FEC6-2A6A341100D6}"/>
              </a:ext>
            </a:extLst>
          </p:cNvPr>
          <p:cNvGrpSpPr/>
          <p:nvPr/>
        </p:nvGrpSpPr>
        <p:grpSpPr>
          <a:xfrm>
            <a:off x="5734051" y="3658130"/>
            <a:ext cx="6457950" cy="3310685"/>
            <a:chOff x="6096000" y="3429000"/>
            <a:chExt cx="6096000" cy="3429000"/>
          </a:xfrm>
        </p:grpSpPr>
        <p:sp>
          <p:nvSpPr>
            <p:cNvPr id="25" name="Rectangle 24">
              <a:extLst>
                <a:ext uri="{FF2B5EF4-FFF2-40B4-BE49-F238E27FC236}">
                  <a16:creationId xmlns:a16="http://schemas.microsoft.com/office/drawing/2014/main" id="{7321F574-8BEE-051F-5269-BBAD0DCC42A7}"/>
                </a:ext>
              </a:extLst>
            </p:cNvPr>
            <p:cNvSpPr/>
            <p:nvPr/>
          </p:nvSpPr>
          <p:spPr>
            <a:xfrm>
              <a:off x="6096000" y="3429000"/>
              <a:ext cx="6096000" cy="3429000"/>
            </a:xfrm>
            <a:prstGeom prst="rect">
              <a:avLst/>
            </a:prstGeom>
            <a:solidFill>
              <a:srgbClr val="FFC04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5">
              <a:hlinkClick r:id="rId13" action="ppaction://hlinksldjump"/>
              <a:extLst>
                <a:ext uri="{FF2B5EF4-FFF2-40B4-BE49-F238E27FC236}">
                  <a16:creationId xmlns:a16="http://schemas.microsoft.com/office/drawing/2014/main" id="{A710DAC7-0A23-A031-834B-9417005E1B33}"/>
                </a:ext>
              </a:extLst>
            </p:cNvPr>
            <p:cNvSpPr/>
            <p:nvPr/>
          </p:nvSpPr>
          <p:spPr>
            <a:xfrm>
              <a:off x="8175166" y="4144505"/>
              <a:ext cx="2283569" cy="2191109"/>
            </a:xfrm>
            <a:custGeom>
              <a:avLst/>
              <a:gdLst/>
              <a:ahLst/>
              <a:cxnLst/>
              <a:rect l="l" t="t" r="r" b="b"/>
              <a:pathLst>
                <a:path w="2882669" h="2882669">
                  <a:moveTo>
                    <a:pt x="0" y="0"/>
                  </a:moveTo>
                  <a:lnTo>
                    <a:pt x="2882669" y="0"/>
                  </a:lnTo>
                  <a:lnTo>
                    <a:pt x="2882669" y="2882669"/>
                  </a:lnTo>
                  <a:lnTo>
                    <a:pt x="0" y="288266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4"/>
                                        </p:tgtEl>
                                      </p:cBhvr>
                                    </p:animEffect>
                                    <p:set>
                                      <p:cBhvr>
                                        <p:cTn id="13"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5"/>
                                        </p:tgtEl>
                                      </p:cBhvr>
                                    </p:animEffect>
                                    <p:set>
                                      <p:cBhvr>
                                        <p:cTn id="19"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6B6B"/>
        </a:solidFill>
        <a:effectLst/>
      </p:bgPr>
    </p:bg>
    <p:spTree>
      <p:nvGrpSpPr>
        <p:cNvPr id="1" name=""/>
        <p:cNvGrpSpPr/>
        <p:nvPr/>
      </p:nvGrpSpPr>
      <p:grpSpPr>
        <a:xfrm>
          <a:off x="0" y="0"/>
          <a:ext cx="0" cy="0"/>
          <a:chOff x="0" y="0"/>
          <a:chExt cx="0" cy="0"/>
        </a:xfrm>
      </p:grpSpPr>
      <p:sp>
        <p:nvSpPr>
          <p:cNvPr id="2" name="Freeform 2" descr="Rectangle Drop Shadow">
            <a:extLst>
              <a:ext uri="{FF2B5EF4-FFF2-40B4-BE49-F238E27FC236}">
                <a16:creationId xmlns:a16="http://schemas.microsoft.com/office/drawing/2014/main" id="{2CABDE37-A0E3-520E-DD3D-E48DA770F398}"/>
              </a:ext>
            </a:extLst>
          </p:cNvPr>
          <p:cNvSpPr/>
          <p:nvPr/>
        </p:nvSpPr>
        <p:spPr>
          <a:xfrm>
            <a:off x="554284" y="442927"/>
            <a:ext cx="11841147" cy="6832378"/>
          </a:xfrm>
          <a:custGeom>
            <a:avLst/>
            <a:gdLst/>
            <a:ahLst/>
            <a:cxnLst/>
            <a:rect l="l" t="t" r="r" b="b"/>
            <a:pathLst>
              <a:path w="17843045" h="11370938">
                <a:moveTo>
                  <a:pt x="0" y="0"/>
                </a:moveTo>
                <a:lnTo>
                  <a:pt x="17843045" y="0"/>
                </a:lnTo>
                <a:lnTo>
                  <a:pt x="17843045" y="11370938"/>
                </a:lnTo>
                <a:lnTo>
                  <a:pt x="0" y="11370938"/>
                </a:lnTo>
                <a:lnTo>
                  <a:pt x="0" y="0"/>
                </a:lnTo>
                <a:close/>
              </a:path>
            </a:pathLst>
          </a:custGeom>
          <a:blipFill>
            <a:blip r:embed="rId4"/>
            <a:stretch>
              <a:fillRect l="-1916" r="-1916"/>
            </a:stretch>
          </a:blipFill>
        </p:spPr>
        <p:txBody>
          <a:bodyPr/>
          <a:lstStyle/>
          <a:p>
            <a:endParaRPr lang="en-US"/>
          </a:p>
        </p:txBody>
      </p:sp>
      <p:sp>
        <p:nvSpPr>
          <p:cNvPr id="61" name="Rectangle 60">
            <a:extLst>
              <a:ext uri="{FF2B5EF4-FFF2-40B4-BE49-F238E27FC236}">
                <a16:creationId xmlns:a16="http://schemas.microsoft.com/office/drawing/2014/main" id="{25F3DE8A-B926-23AC-16C8-B94E0289EB6D}"/>
              </a:ext>
            </a:extLst>
          </p:cNvPr>
          <p:cNvSpPr/>
          <p:nvPr/>
        </p:nvSpPr>
        <p:spPr>
          <a:xfrm>
            <a:off x="506348" y="692762"/>
            <a:ext cx="11232855" cy="5563360"/>
          </a:xfrm>
          <a:prstGeom prst="rect">
            <a:avLst/>
          </a:prstGeom>
          <a:solidFill>
            <a:srgbClr val="FAF9F0"/>
          </a:solidFill>
          <a:ln w="76200">
            <a:solidFill>
              <a:srgbClr val="33D9B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9"/>
          <p:cNvPicPr>
            <a:picLocks noChangeAspect="1"/>
          </p:cNvPicPr>
          <p:nvPr/>
        </p:nvPicPr>
        <p:blipFill>
          <a:blip r:embed="rId5"/>
          <a:srcRect/>
          <a:stretch>
            <a:fillRect/>
          </a:stretch>
        </p:blipFill>
        <p:spPr>
          <a:xfrm>
            <a:off x="-72963" y="5915215"/>
            <a:ext cx="1053438" cy="1058731"/>
          </a:xfrm>
          <a:prstGeom prst="rect">
            <a:avLst/>
          </a:prstGeom>
        </p:spPr>
      </p:pic>
      <p:pic>
        <p:nvPicPr>
          <p:cNvPr id="10" name="Picture 10"/>
          <p:cNvPicPr>
            <a:picLocks noChangeAspect="1"/>
          </p:cNvPicPr>
          <p:nvPr/>
        </p:nvPicPr>
        <p:blipFill>
          <a:blip r:embed="rId6"/>
          <a:srcRect/>
          <a:stretch>
            <a:fillRect/>
          </a:stretch>
        </p:blipFill>
        <p:spPr>
          <a:xfrm>
            <a:off x="11460175" y="108435"/>
            <a:ext cx="666831" cy="668985"/>
          </a:xfrm>
          <a:prstGeom prst="rect">
            <a:avLst/>
          </a:prstGeom>
        </p:spPr>
      </p:pic>
      <p:sp>
        <p:nvSpPr>
          <p:cNvPr id="19" name="Rectangle 18">
            <a:extLst>
              <a:ext uri="{FF2B5EF4-FFF2-40B4-BE49-F238E27FC236}">
                <a16:creationId xmlns:a16="http://schemas.microsoft.com/office/drawing/2014/main" id="{EA74F643-F4C6-CBA5-CEE1-007976D0A2F7}"/>
              </a:ext>
            </a:extLst>
          </p:cNvPr>
          <p:cNvSpPr/>
          <p:nvPr/>
        </p:nvSpPr>
        <p:spPr>
          <a:xfrm>
            <a:off x="980475" y="880541"/>
            <a:ext cx="10231049" cy="1200879"/>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Box 151">
            <a:extLst>
              <a:ext uri="{FF2B5EF4-FFF2-40B4-BE49-F238E27FC236}">
                <a16:creationId xmlns:a16="http://schemas.microsoft.com/office/drawing/2014/main" id="{AD931B80-1329-906A-7997-8C391C63C080}"/>
              </a:ext>
            </a:extLst>
          </p:cNvPr>
          <p:cNvSpPr txBox="1">
            <a:spLocks noChangeArrowheads="1"/>
          </p:cNvSpPr>
          <p:nvPr/>
        </p:nvSpPr>
        <p:spPr bwMode="auto">
          <a:xfrm>
            <a:off x="2293108" y="850612"/>
            <a:ext cx="8843826" cy="1222642"/>
          </a:xfrm>
          <a:prstGeom prst="rect">
            <a:avLst/>
          </a:prstGeom>
          <a:noFill/>
          <a:ln w="9525">
            <a:noFill/>
            <a:miter lim="800000"/>
          </a:ln>
          <a:effectLst/>
        </p:spPr>
        <p:txBody>
          <a:bodyPr wrap="square">
            <a:spAutoFit/>
          </a:bodyPr>
          <a:lstStyle/>
          <a:p>
            <a:pPr fontAlgn="base">
              <a:lnSpc>
                <a:spcPct val="120000"/>
              </a:lnSpc>
              <a:spcBef>
                <a:spcPct val="0"/>
              </a:spcBef>
              <a:spcAft>
                <a:spcPct val="0"/>
              </a:spcAft>
              <a:defRPr/>
            </a:pPr>
            <a:r>
              <a:rPr lang="en-SG" altLang="x-none" sz="3200" b="1" dirty="0">
                <a:solidFill>
                  <a:srgbClr val="000000"/>
                </a:solidFill>
                <a:effectLst>
                  <a:outerShdw blurRad="38100" dist="38100" dir="2700000">
                    <a:srgbClr val="C0C0C0"/>
                  </a:outerShdw>
                </a:effectLst>
                <a:latin typeface="Times New Roman" panose="02020603050405020304" pitchFamily="18" charset="0"/>
                <a:cs typeface="Arial" panose="020B0604020202020204" pitchFamily="34" charset="0"/>
              </a:rPr>
              <a:t>Đ</a:t>
            </a:r>
            <a:r>
              <a:rPr lang="vi-VN" altLang="x-none" sz="3200" b="1" dirty="0">
                <a:solidFill>
                  <a:srgbClr val="000000"/>
                </a:solidFill>
                <a:effectLst>
                  <a:outerShdw blurRad="38100" dist="38100" dir="2700000">
                    <a:srgbClr val="C0C0C0"/>
                  </a:outerShdw>
                </a:effectLst>
                <a:latin typeface="Times New Roman" panose="02020603050405020304" pitchFamily="18" charset="0"/>
                <a:cs typeface="Arial" panose="020B0604020202020204" pitchFamily="34" charset="0"/>
              </a:rPr>
              <a:t>iền nội dung thích hợp v</a:t>
            </a:r>
            <a:r>
              <a:rPr lang="vi-VN" altLang="x-none" sz="3200" b="1" dirty="0">
                <a:solidFill>
                  <a:srgbClr val="000000"/>
                </a:solidFill>
                <a:effectLst>
                  <a:outerShdw blurRad="38100" dist="38100" dir="2700000">
                    <a:srgbClr val="C0C0C0"/>
                  </a:outerShdw>
                </a:effectLst>
                <a:latin typeface="Times New Roman" panose="02020603050405020304" pitchFamily="18" charset="0"/>
                <a:ea typeface="Times New Roman" panose="02020603050405020304" pitchFamily="18" charset="0"/>
                <a:cs typeface="Arial" panose="020B0604020202020204" pitchFamily="34" charset="0"/>
              </a:rPr>
              <a:t>à</a:t>
            </a:r>
            <a:r>
              <a:rPr lang="vi-VN" altLang="x-none" sz="3200" b="1" dirty="0">
                <a:solidFill>
                  <a:srgbClr val="000000"/>
                </a:solidFill>
                <a:effectLst>
                  <a:outerShdw blurRad="38100" dist="38100" dir="2700000">
                    <a:srgbClr val="C0C0C0"/>
                  </a:outerShdw>
                </a:effectLst>
                <a:latin typeface="Times New Roman" panose="02020603050405020304" pitchFamily="18" charset="0"/>
                <a:cs typeface="Arial" panose="020B0604020202020204" pitchFamily="34" charset="0"/>
              </a:rPr>
              <a:t>o chỗ trống</a:t>
            </a:r>
            <a:r>
              <a:rPr lang="en-SG" altLang="x-none" sz="3200" b="1" dirty="0">
                <a:solidFill>
                  <a:srgbClr val="000000"/>
                </a:solidFill>
                <a:effectLst>
                  <a:outerShdw blurRad="38100" dist="38100" dir="2700000">
                    <a:srgbClr val="C0C0C0"/>
                  </a:outerShdw>
                </a:effectLst>
                <a:latin typeface="Times New Roman" panose="02020603050405020304" pitchFamily="18" charset="0"/>
                <a:cs typeface="Arial" panose="020B0604020202020204" pitchFamily="34" charset="0"/>
              </a:rPr>
              <a:t> </a:t>
            </a:r>
            <a:r>
              <a:rPr lang="en-SG" altLang="x-none" sz="3200" b="1" dirty="0" err="1">
                <a:solidFill>
                  <a:srgbClr val="000000"/>
                </a:solidFill>
                <a:effectLst>
                  <a:outerShdw blurRad="38100" dist="38100" dir="2700000">
                    <a:srgbClr val="C0C0C0"/>
                  </a:outerShdw>
                </a:effectLst>
                <a:latin typeface="Times New Roman" panose="02020603050405020304" pitchFamily="18" charset="0"/>
                <a:cs typeface="Arial" panose="020B0604020202020204" pitchFamily="34" charset="0"/>
              </a:rPr>
              <a:t>để</a:t>
            </a:r>
            <a:r>
              <a:rPr lang="en-SG" altLang="x-none" sz="3200" b="1" dirty="0">
                <a:solidFill>
                  <a:srgbClr val="000000"/>
                </a:solidFill>
                <a:effectLst>
                  <a:outerShdw blurRad="38100" dist="38100" dir="2700000">
                    <a:srgbClr val="C0C0C0"/>
                  </a:outerShdw>
                </a:effectLst>
                <a:latin typeface="Times New Roman" panose="02020603050405020304" pitchFamily="18" charset="0"/>
                <a:cs typeface="Arial" panose="020B0604020202020204" pitchFamily="34" charset="0"/>
              </a:rPr>
              <a:t> đ</a:t>
            </a:r>
            <a:r>
              <a:rPr lang="vi-VN" altLang="x-none" sz="3200" b="1" dirty="0">
                <a:solidFill>
                  <a:srgbClr val="000000"/>
                </a:solidFill>
                <a:effectLst>
                  <a:outerShdw blurRad="38100" dist="38100" dir="2700000">
                    <a:srgbClr val="C0C0C0"/>
                  </a:outerShdw>
                </a:effectLst>
                <a:latin typeface="Times New Roman" panose="02020603050405020304" pitchFamily="18" charset="0"/>
                <a:cs typeface="Arial" panose="020B0604020202020204" pitchFamily="34" charset="0"/>
              </a:rPr>
              <a:t>ư</a:t>
            </a:r>
            <a:r>
              <a:rPr lang="en-SG" altLang="x-none" sz="3200" b="1" dirty="0" err="1">
                <a:solidFill>
                  <a:srgbClr val="000000"/>
                </a:solidFill>
                <a:effectLst>
                  <a:outerShdw blurRad="38100" dist="38100" dir="2700000">
                    <a:srgbClr val="C0C0C0"/>
                  </a:outerShdw>
                </a:effectLst>
                <a:latin typeface="Times New Roman" panose="02020603050405020304" pitchFamily="18" charset="0"/>
                <a:cs typeface="Arial" panose="020B0604020202020204" pitchFamily="34" charset="0"/>
              </a:rPr>
              <a:t>ợc</a:t>
            </a:r>
            <a:r>
              <a:rPr lang="en-SG" altLang="x-none" sz="3200" b="1" dirty="0">
                <a:solidFill>
                  <a:srgbClr val="000000"/>
                </a:solidFill>
                <a:effectLst>
                  <a:outerShdw blurRad="38100" dist="38100" dir="2700000">
                    <a:srgbClr val="C0C0C0"/>
                  </a:outerShdw>
                </a:effectLst>
                <a:latin typeface="Times New Roman" panose="02020603050405020304" pitchFamily="18" charset="0"/>
                <a:cs typeface="Arial" panose="020B0604020202020204" pitchFamily="34" charset="0"/>
              </a:rPr>
              <a:t> </a:t>
            </a:r>
            <a:r>
              <a:rPr lang="en-SG" altLang="x-none" sz="3200" b="1" dirty="0" err="1">
                <a:solidFill>
                  <a:srgbClr val="000000"/>
                </a:solidFill>
                <a:effectLst>
                  <a:outerShdw blurRad="38100" dist="38100" dir="2700000">
                    <a:srgbClr val="C0C0C0"/>
                  </a:outerShdw>
                </a:effectLst>
                <a:latin typeface="Times New Roman" panose="02020603050405020304" pitchFamily="18" charset="0"/>
                <a:cs typeface="Arial" panose="020B0604020202020204" pitchFamily="34" charset="0"/>
              </a:rPr>
              <a:t>câu</a:t>
            </a:r>
            <a:r>
              <a:rPr lang="en-SG" altLang="x-none" sz="3200" b="1" dirty="0">
                <a:solidFill>
                  <a:srgbClr val="000000"/>
                </a:solidFill>
                <a:effectLst>
                  <a:outerShdw blurRad="38100" dist="38100" dir="2700000">
                    <a:srgbClr val="C0C0C0"/>
                  </a:outerShdw>
                </a:effectLst>
                <a:latin typeface="Times New Roman" panose="02020603050405020304" pitchFamily="18" charset="0"/>
                <a:cs typeface="Arial" panose="020B0604020202020204" pitchFamily="34" charset="0"/>
              </a:rPr>
              <a:t> </a:t>
            </a:r>
            <a:r>
              <a:rPr lang="en-SG" altLang="x-none" sz="3200" b="1" dirty="0" err="1">
                <a:solidFill>
                  <a:srgbClr val="000000"/>
                </a:solidFill>
                <a:effectLst>
                  <a:outerShdw blurRad="38100" dist="38100" dir="2700000">
                    <a:srgbClr val="C0C0C0"/>
                  </a:outerShdw>
                </a:effectLst>
                <a:latin typeface="Times New Roman" panose="02020603050405020304" pitchFamily="18" charset="0"/>
                <a:cs typeface="Arial" panose="020B0604020202020204" pitchFamily="34" charset="0"/>
              </a:rPr>
              <a:t>hoàn</a:t>
            </a:r>
            <a:r>
              <a:rPr lang="en-SG" altLang="x-none" sz="3200" b="1" dirty="0">
                <a:solidFill>
                  <a:srgbClr val="000000"/>
                </a:solidFill>
                <a:effectLst>
                  <a:outerShdw blurRad="38100" dist="38100" dir="2700000">
                    <a:srgbClr val="C0C0C0"/>
                  </a:outerShdw>
                </a:effectLst>
                <a:latin typeface="Times New Roman" panose="02020603050405020304" pitchFamily="18" charset="0"/>
                <a:cs typeface="Arial" panose="020B0604020202020204" pitchFamily="34" charset="0"/>
              </a:rPr>
              <a:t> </a:t>
            </a:r>
            <a:r>
              <a:rPr lang="en-SG" altLang="x-none" sz="3200" b="1" dirty="0" err="1">
                <a:solidFill>
                  <a:srgbClr val="000000"/>
                </a:solidFill>
                <a:effectLst>
                  <a:outerShdw blurRad="38100" dist="38100" dir="2700000">
                    <a:srgbClr val="C0C0C0"/>
                  </a:outerShdw>
                </a:effectLst>
                <a:latin typeface="Times New Roman" panose="02020603050405020304" pitchFamily="18" charset="0"/>
                <a:cs typeface="Arial" panose="020B0604020202020204" pitchFamily="34" charset="0"/>
              </a:rPr>
              <a:t>chỉnh</a:t>
            </a:r>
            <a:endParaRPr lang="vi-VN" altLang="x-none" sz="3200" b="1" dirty="0">
              <a:solidFill>
                <a:srgbClr val="000000"/>
              </a:solidFill>
              <a:effectLst>
                <a:outerShdw blurRad="38100" dist="38100" dir="2700000">
                  <a:srgbClr val="C0C0C0"/>
                </a:outerShdw>
              </a:effectLst>
              <a:latin typeface="Times New Roman" panose="02020603050405020304" pitchFamily="18" charset="0"/>
              <a:ea typeface="Times New Roman" panose="02020603050405020304" pitchFamily="18" charset="0"/>
              <a:cs typeface="Arial" panose="020B0604020202020204" pitchFamily="34" charset="0"/>
            </a:endParaRPr>
          </a:p>
        </p:txBody>
      </p:sp>
      <p:sp>
        <p:nvSpPr>
          <p:cNvPr id="56" name="Text Box 153">
            <a:extLst>
              <a:ext uri="{FF2B5EF4-FFF2-40B4-BE49-F238E27FC236}">
                <a16:creationId xmlns:a16="http://schemas.microsoft.com/office/drawing/2014/main" id="{0A45FB0E-2094-B8A9-B3C7-98CF5ED08E97}"/>
              </a:ext>
            </a:extLst>
          </p:cNvPr>
          <p:cNvSpPr txBox="1">
            <a:spLocks noChangeArrowheads="1"/>
          </p:cNvSpPr>
          <p:nvPr/>
        </p:nvSpPr>
        <p:spPr bwMode="auto">
          <a:xfrm>
            <a:off x="2990746" y="4867909"/>
            <a:ext cx="6972404" cy="954107"/>
          </a:xfrm>
          <a:prstGeom prst="rect">
            <a:avLst/>
          </a:prstGeom>
          <a:solidFill>
            <a:srgbClr val="FFC048"/>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50000"/>
              </a:spcBef>
              <a:spcAft>
                <a:spcPct val="0"/>
              </a:spcAft>
              <a:buNone/>
            </a:pPr>
            <a:r>
              <a:rPr lang="en-US" sz="2800" b="1" dirty="0" err="1">
                <a:solidFill>
                  <a:schemeClr val="bg2">
                    <a:lumMod val="10000"/>
                  </a:schemeClr>
                </a:solidFill>
                <a:cs typeface="Arial" panose="020B0604020202020204" pitchFamily="34" charset="0"/>
              </a:rPr>
              <a:t>một</a:t>
            </a:r>
            <a:r>
              <a:rPr lang="en-US" sz="2800" b="1" dirty="0">
                <a:solidFill>
                  <a:schemeClr val="bg2">
                    <a:lumMod val="10000"/>
                  </a:schemeClr>
                </a:solidFill>
                <a:cs typeface="Arial" panose="020B0604020202020204" pitchFamily="34" charset="0"/>
              </a:rPr>
              <a:t> </a:t>
            </a:r>
            <a:r>
              <a:rPr lang="en-US" sz="2800" b="1" dirty="0" err="1">
                <a:solidFill>
                  <a:schemeClr val="bg2">
                    <a:lumMod val="10000"/>
                  </a:schemeClr>
                </a:solidFill>
                <a:cs typeface="Arial" panose="020B0604020202020204" pitchFamily="34" charset="0"/>
              </a:rPr>
              <a:t>cặp</a:t>
            </a:r>
            <a:r>
              <a:rPr lang="en-US" sz="2800" b="1" dirty="0">
                <a:solidFill>
                  <a:schemeClr val="bg2">
                    <a:lumMod val="10000"/>
                  </a:schemeClr>
                </a:solidFill>
                <a:cs typeface="Arial" panose="020B0604020202020204" pitchFamily="34" charset="0"/>
              </a:rPr>
              <a:t> </a:t>
            </a:r>
            <a:r>
              <a:rPr lang="en-US" sz="2800" b="1" dirty="0" err="1">
                <a:solidFill>
                  <a:schemeClr val="bg2">
                    <a:lumMod val="10000"/>
                  </a:schemeClr>
                </a:solidFill>
                <a:cs typeface="Arial" panose="020B0604020202020204" pitchFamily="34" charset="0"/>
              </a:rPr>
              <a:t>góc</a:t>
            </a:r>
            <a:r>
              <a:rPr lang="en-US" sz="2800" b="1" dirty="0">
                <a:solidFill>
                  <a:schemeClr val="bg2">
                    <a:lumMod val="10000"/>
                  </a:schemeClr>
                </a:solidFill>
                <a:cs typeface="Arial" panose="020B0604020202020204" pitchFamily="34" charset="0"/>
              </a:rPr>
              <a:t> </a:t>
            </a:r>
            <a:r>
              <a:rPr lang="en-US" sz="2800" b="1" dirty="0" err="1">
                <a:solidFill>
                  <a:schemeClr val="bg2">
                    <a:lumMod val="10000"/>
                  </a:schemeClr>
                </a:solidFill>
                <a:cs typeface="Arial" panose="020B0604020202020204" pitchFamily="34" charset="0"/>
              </a:rPr>
              <a:t>đồng</a:t>
            </a:r>
            <a:r>
              <a:rPr lang="en-US" sz="2800" b="1" dirty="0">
                <a:solidFill>
                  <a:schemeClr val="bg2">
                    <a:lumMod val="10000"/>
                  </a:schemeClr>
                </a:solidFill>
                <a:cs typeface="Arial" panose="020B0604020202020204" pitchFamily="34" charset="0"/>
              </a:rPr>
              <a:t> </a:t>
            </a:r>
            <a:r>
              <a:rPr lang="en-US" sz="2800" b="1" dirty="0" err="1">
                <a:solidFill>
                  <a:schemeClr val="bg2">
                    <a:lumMod val="10000"/>
                  </a:schemeClr>
                </a:solidFill>
                <a:cs typeface="Arial" panose="020B0604020202020204" pitchFamily="34" charset="0"/>
              </a:rPr>
              <a:t>vị</a:t>
            </a:r>
            <a:r>
              <a:rPr lang="en-US" sz="2800" b="1" dirty="0">
                <a:solidFill>
                  <a:schemeClr val="bg2">
                    <a:lumMod val="10000"/>
                  </a:schemeClr>
                </a:solidFill>
                <a:cs typeface="Arial" panose="020B0604020202020204" pitchFamily="34" charset="0"/>
              </a:rPr>
              <a:t> </a:t>
            </a:r>
            <a:r>
              <a:rPr lang="en-US" sz="2800" b="1" dirty="0" err="1">
                <a:solidFill>
                  <a:schemeClr val="bg2">
                    <a:lumMod val="10000"/>
                  </a:schemeClr>
                </a:solidFill>
                <a:cs typeface="Arial" panose="020B0604020202020204" pitchFamily="34" charset="0"/>
              </a:rPr>
              <a:t>bằng</a:t>
            </a:r>
            <a:r>
              <a:rPr lang="en-US" sz="2800" b="1" dirty="0">
                <a:solidFill>
                  <a:schemeClr val="bg2">
                    <a:lumMod val="10000"/>
                  </a:schemeClr>
                </a:solidFill>
                <a:cs typeface="Arial" panose="020B0604020202020204" pitchFamily="34" charset="0"/>
              </a:rPr>
              <a:t> </a:t>
            </a:r>
            <a:r>
              <a:rPr lang="en-US" sz="2800" b="1" dirty="0" err="1">
                <a:solidFill>
                  <a:schemeClr val="bg2">
                    <a:lumMod val="10000"/>
                  </a:schemeClr>
                </a:solidFill>
                <a:cs typeface="Arial" panose="020B0604020202020204" pitchFamily="34" charset="0"/>
              </a:rPr>
              <a:t>nhau</a:t>
            </a:r>
            <a:r>
              <a:rPr lang="en-US" sz="2800" b="1" dirty="0">
                <a:solidFill>
                  <a:schemeClr val="bg2">
                    <a:lumMod val="10000"/>
                  </a:schemeClr>
                </a:solidFill>
                <a:cs typeface="Arial" panose="020B0604020202020204" pitchFamily="34" charset="0"/>
              </a:rPr>
              <a:t> </a:t>
            </a:r>
            <a:r>
              <a:rPr lang="en-US" sz="2800" b="1" dirty="0" err="1">
                <a:solidFill>
                  <a:schemeClr val="bg2">
                    <a:lumMod val="10000"/>
                  </a:schemeClr>
                </a:solidFill>
                <a:cs typeface="Arial" panose="020B0604020202020204" pitchFamily="34" charset="0"/>
              </a:rPr>
              <a:t>hoặc</a:t>
            </a:r>
            <a:r>
              <a:rPr lang="en-US" sz="2800" b="1" dirty="0">
                <a:solidFill>
                  <a:schemeClr val="bg2">
                    <a:lumMod val="10000"/>
                  </a:schemeClr>
                </a:solidFill>
                <a:cs typeface="Arial" panose="020B0604020202020204" pitchFamily="34" charset="0"/>
              </a:rPr>
              <a:t> </a:t>
            </a:r>
            <a:r>
              <a:rPr lang="en-US" sz="2800" b="1" dirty="0" err="1">
                <a:solidFill>
                  <a:schemeClr val="bg2">
                    <a:lumMod val="10000"/>
                  </a:schemeClr>
                </a:solidFill>
                <a:cs typeface="Arial" panose="020B0604020202020204" pitchFamily="34" charset="0"/>
              </a:rPr>
              <a:t>một</a:t>
            </a:r>
            <a:r>
              <a:rPr lang="en-US" sz="2800" b="1" dirty="0">
                <a:solidFill>
                  <a:schemeClr val="bg2">
                    <a:lumMod val="10000"/>
                  </a:schemeClr>
                </a:solidFill>
                <a:cs typeface="Arial" panose="020B0604020202020204" pitchFamily="34" charset="0"/>
              </a:rPr>
              <a:t> </a:t>
            </a:r>
            <a:r>
              <a:rPr lang="en-US" sz="2800" b="1" dirty="0" err="1">
                <a:solidFill>
                  <a:schemeClr val="bg2">
                    <a:lumMod val="10000"/>
                  </a:schemeClr>
                </a:solidFill>
                <a:cs typeface="Arial" panose="020B0604020202020204" pitchFamily="34" charset="0"/>
              </a:rPr>
              <a:t>cặp</a:t>
            </a:r>
            <a:r>
              <a:rPr lang="en-US" sz="2800" b="1" dirty="0">
                <a:solidFill>
                  <a:schemeClr val="bg2">
                    <a:lumMod val="10000"/>
                  </a:schemeClr>
                </a:solidFill>
                <a:cs typeface="Arial" panose="020B0604020202020204" pitchFamily="34" charset="0"/>
              </a:rPr>
              <a:t> </a:t>
            </a:r>
            <a:r>
              <a:rPr lang="en-US" sz="2800" b="1" dirty="0" err="1">
                <a:solidFill>
                  <a:schemeClr val="bg2">
                    <a:lumMod val="10000"/>
                  </a:schemeClr>
                </a:solidFill>
                <a:cs typeface="Arial" panose="020B0604020202020204" pitchFamily="34" charset="0"/>
              </a:rPr>
              <a:t>góc</a:t>
            </a:r>
            <a:r>
              <a:rPr lang="en-US" sz="2800" b="1" dirty="0">
                <a:solidFill>
                  <a:schemeClr val="bg2">
                    <a:lumMod val="10000"/>
                  </a:schemeClr>
                </a:solidFill>
                <a:cs typeface="Arial" panose="020B0604020202020204" pitchFamily="34" charset="0"/>
              </a:rPr>
              <a:t> so le </a:t>
            </a:r>
            <a:r>
              <a:rPr lang="en-US" sz="2800" b="1" dirty="0" err="1">
                <a:solidFill>
                  <a:schemeClr val="bg2">
                    <a:lumMod val="10000"/>
                  </a:schemeClr>
                </a:solidFill>
                <a:cs typeface="Arial" panose="020B0604020202020204" pitchFamily="34" charset="0"/>
              </a:rPr>
              <a:t>trong</a:t>
            </a:r>
            <a:r>
              <a:rPr lang="en-US" sz="2800" b="1" dirty="0">
                <a:solidFill>
                  <a:schemeClr val="bg2">
                    <a:lumMod val="10000"/>
                  </a:schemeClr>
                </a:solidFill>
                <a:cs typeface="Arial" panose="020B0604020202020204" pitchFamily="34" charset="0"/>
              </a:rPr>
              <a:t> </a:t>
            </a:r>
            <a:r>
              <a:rPr lang="en-US" sz="2800" b="1" dirty="0" err="1">
                <a:solidFill>
                  <a:schemeClr val="bg2">
                    <a:lumMod val="10000"/>
                  </a:schemeClr>
                </a:solidFill>
                <a:cs typeface="Arial" panose="020B0604020202020204" pitchFamily="34" charset="0"/>
              </a:rPr>
              <a:t>bằng</a:t>
            </a:r>
            <a:r>
              <a:rPr lang="en-US" sz="2800" b="1" dirty="0">
                <a:solidFill>
                  <a:schemeClr val="bg2">
                    <a:lumMod val="10000"/>
                  </a:schemeClr>
                </a:solidFill>
                <a:cs typeface="Arial" panose="020B0604020202020204" pitchFamily="34" charset="0"/>
              </a:rPr>
              <a:t> </a:t>
            </a:r>
            <a:r>
              <a:rPr lang="en-US" sz="2800" b="1" dirty="0" err="1">
                <a:solidFill>
                  <a:schemeClr val="bg2">
                    <a:lumMod val="10000"/>
                  </a:schemeClr>
                </a:solidFill>
                <a:cs typeface="Arial" panose="020B0604020202020204" pitchFamily="34" charset="0"/>
              </a:rPr>
              <a:t>nhau</a:t>
            </a:r>
            <a:endParaRPr lang="en-US" sz="2800" b="1" dirty="0">
              <a:solidFill>
                <a:schemeClr val="bg2">
                  <a:lumMod val="10000"/>
                </a:schemeClr>
              </a:solidFill>
              <a:cs typeface="Arial" panose="020B0604020202020204" pitchFamily="34" charset="0"/>
            </a:endParaRPr>
          </a:p>
        </p:txBody>
      </p:sp>
      <p:sp>
        <p:nvSpPr>
          <p:cNvPr id="57" name="Rectangle 56">
            <a:extLst>
              <a:ext uri="{FF2B5EF4-FFF2-40B4-BE49-F238E27FC236}">
                <a16:creationId xmlns:a16="http://schemas.microsoft.com/office/drawing/2014/main" id="{79FAD815-6ABD-7273-DB52-3034803CD70C}"/>
              </a:ext>
            </a:extLst>
          </p:cNvPr>
          <p:cNvSpPr/>
          <p:nvPr/>
        </p:nvSpPr>
        <p:spPr>
          <a:xfrm>
            <a:off x="980475" y="942785"/>
            <a:ext cx="1106864" cy="1076027"/>
          </a:xfrm>
          <a:prstGeom prst="rect">
            <a:avLst/>
          </a:prstGeom>
          <a:solidFill>
            <a:srgbClr val="FF6B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2">
            <a:extLst>
              <a:ext uri="{FF2B5EF4-FFF2-40B4-BE49-F238E27FC236}">
                <a16:creationId xmlns:a16="http://schemas.microsoft.com/office/drawing/2014/main" id="{0E42F0B6-D6AB-8B75-FFE6-6279ABABB55D}"/>
              </a:ext>
            </a:extLst>
          </p:cNvPr>
          <p:cNvSpPr/>
          <p:nvPr/>
        </p:nvSpPr>
        <p:spPr>
          <a:xfrm>
            <a:off x="1047219" y="1059750"/>
            <a:ext cx="878355" cy="790708"/>
          </a:xfrm>
          <a:custGeom>
            <a:avLst/>
            <a:gdLst/>
            <a:ahLst/>
            <a:cxnLst/>
            <a:rect l="l" t="t" r="r" b="b"/>
            <a:pathLst>
              <a:path w="2882669" h="2882669">
                <a:moveTo>
                  <a:pt x="0" y="0"/>
                </a:moveTo>
                <a:lnTo>
                  <a:pt x="2882669" y="0"/>
                </a:lnTo>
                <a:lnTo>
                  <a:pt x="2882669" y="2882669"/>
                </a:lnTo>
                <a:lnTo>
                  <a:pt x="0" y="288266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pic>
        <p:nvPicPr>
          <p:cNvPr id="6" name="图片 8">
            <a:hlinkClick r:id="rId9" action="ppaction://hlinksldjump"/>
            <a:extLst>
              <a:ext uri="{FF2B5EF4-FFF2-40B4-BE49-F238E27FC236}">
                <a16:creationId xmlns:a16="http://schemas.microsoft.com/office/drawing/2014/main" id="{D09148BD-BBA5-2467-953C-23DC15AB3706}"/>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0" b="100000" l="3390" r="98305"/>
                    </a14:imgEffect>
                  </a14:imgLayer>
                </a14:imgProps>
              </a:ext>
              <a:ext uri="{28A0092B-C50C-407E-A947-70E740481C1C}">
                <a14:useLocalDpi xmlns:a14="http://schemas.microsoft.com/office/drawing/2010/main" val="0"/>
              </a:ext>
            </a:extLst>
          </a:blip>
          <a:stretch>
            <a:fillRect/>
          </a:stretch>
        </p:blipFill>
        <p:spPr>
          <a:xfrm>
            <a:off x="10106760" y="4502628"/>
            <a:ext cx="2008935" cy="2042544"/>
          </a:xfrm>
          <a:prstGeom prst="rect">
            <a:avLst/>
          </a:prstGeom>
        </p:spPr>
      </p:pic>
      <p:pic>
        <p:nvPicPr>
          <p:cNvPr id="8" name="10">
            <a:hlinkClick r:id="" action="ppaction://media"/>
            <a:extLst>
              <a:ext uri="{FF2B5EF4-FFF2-40B4-BE49-F238E27FC236}">
                <a16:creationId xmlns:a16="http://schemas.microsoft.com/office/drawing/2014/main" id="{3213BAF9-2182-9CA7-5604-C08DB8CCDFB8}"/>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2"/>
          <a:srcRect t="5765" r="8218" b="-686"/>
          <a:stretch/>
        </p:blipFill>
        <p:spPr>
          <a:xfrm>
            <a:off x="506348" y="3773086"/>
            <a:ext cx="2454643" cy="2409418"/>
          </a:xfrm>
          <a:prstGeom prst="rect">
            <a:avLst/>
          </a:prstGeom>
        </p:spPr>
      </p:pic>
      <p:sp>
        <p:nvSpPr>
          <p:cNvPr id="59" name="Snip Diagonal Corner Rectangle 1">
            <a:extLst>
              <a:ext uri="{FF2B5EF4-FFF2-40B4-BE49-F238E27FC236}">
                <a16:creationId xmlns:a16="http://schemas.microsoft.com/office/drawing/2014/main" id="{92936652-7FFB-4F40-8345-4688B190599D}"/>
              </a:ext>
            </a:extLst>
          </p:cNvPr>
          <p:cNvSpPr/>
          <p:nvPr/>
        </p:nvSpPr>
        <p:spPr>
          <a:xfrm>
            <a:off x="3125370" y="2331256"/>
            <a:ext cx="7609305" cy="1737266"/>
          </a:xfrm>
          <a:prstGeom prst="snip2Diag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b="1" dirty="0">
                <a:solidFill>
                  <a:schemeClr val="accent5">
                    <a:lumMod val="50000"/>
                  </a:schemeClr>
                </a:solidFill>
                <a:latin typeface="Arial" panose="020B0604020202020204" pitchFamily="34" charset="0"/>
                <a:cs typeface="Arial" panose="020B0604020202020204" pitchFamily="34" charset="0"/>
              </a:rPr>
              <a:t> “</a:t>
            </a:r>
            <a:r>
              <a:rPr lang="en-US" sz="2800" b="1" dirty="0" err="1">
                <a:solidFill>
                  <a:schemeClr val="accent5">
                    <a:lumMod val="50000"/>
                  </a:schemeClr>
                </a:solidFill>
                <a:latin typeface="Arial" panose="020B0604020202020204" pitchFamily="34" charset="0"/>
                <a:cs typeface="Arial" panose="020B0604020202020204" pitchFamily="34" charset="0"/>
              </a:rPr>
              <a:t>Nếu</a:t>
            </a:r>
            <a:r>
              <a:rPr lang="en-US" sz="2800" b="1" dirty="0">
                <a:solidFill>
                  <a:schemeClr val="accent5">
                    <a:lumMod val="50000"/>
                  </a:schemeClr>
                </a:solidFill>
                <a:latin typeface="Arial" panose="020B0604020202020204" pitchFamily="34" charset="0"/>
                <a:cs typeface="Arial" panose="020B0604020202020204" pitchFamily="34" charset="0"/>
              </a:rPr>
              <a:t> </a:t>
            </a:r>
            <a:r>
              <a:rPr lang="en-US" sz="2800" b="1" dirty="0" err="1">
                <a:solidFill>
                  <a:schemeClr val="accent5">
                    <a:lumMod val="50000"/>
                  </a:schemeClr>
                </a:solidFill>
                <a:latin typeface="Arial" panose="020B0604020202020204" pitchFamily="34" charset="0"/>
                <a:cs typeface="Arial" panose="020B0604020202020204" pitchFamily="34" charset="0"/>
              </a:rPr>
              <a:t>đường</a:t>
            </a:r>
            <a:r>
              <a:rPr lang="en-US" sz="2800" b="1" dirty="0">
                <a:solidFill>
                  <a:schemeClr val="accent5">
                    <a:lumMod val="50000"/>
                  </a:schemeClr>
                </a:solidFill>
                <a:latin typeface="Arial" panose="020B0604020202020204" pitchFamily="34" charset="0"/>
                <a:cs typeface="Arial" panose="020B0604020202020204" pitchFamily="34" charset="0"/>
              </a:rPr>
              <a:t> </a:t>
            </a:r>
            <a:r>
              <a:rPr lang="en-US" sz="2800" b="1" dirty="0" err="1">
                <a:solidFill>
                  <a:schemeClr val="accent5">
                    <a:lumMod val="50000"/>
                  </a:schemeClr>
                </a:solidFill>
                <a:latin typeface="Arial" panose="020B0604020202020204" pitchFamily="34" charset="0"/>
                <a:cs typeface="Arial" panose="020B0604020202020204" pitchFamily="34" charset="0"/>
              </a:rPr>
              <a:t>thẳng</a:t>
            </a:r>
            <a:r>
              <a:rPr lang="en-US" sz="2800" b="1" dirty="0">
                <a:solidFill>
                  <a:schemeClr val="accent5">
                    <a:lumMod val="50000"/>
                  </a:schemeClr>
                </a:solidFill>
                <a:latin typeface="Arial" panose="020B0604020202020204" pitchFamily="34" charset="0"/>
                <a:cs typeface="Arial" panose="020B0604020202020204" pitchFamily="34" charset="0"/>
              </a:rPr>
              <a:t> c </a:t>
            </a:r>
            <a:r>
              <a:rPr lang="en-US" sz="2800" b="1" dirty="0" err="1">
                <a:solidFill>
                  <a:schemeClr val="accent5">
                    <a:lumMod val="50000"/>
                  </a:schemeClr>
                </a:solidFill>
                <a:latin typeface="Arial" panose="020B0604020202020204" pitchFamily="34" charset="0"/>
                <a:cs typeface="Arial" panose="020B0604020202020204" pitchFamily="34" charset="0"/>
              </a:rPr>
              <a:t>cắt</a:t>
            </a:r>
            <a:r>
              <a:rPr lang="en-US" sz="2800" b="1" dirty="0">
                <a:solidFill>
                  <a:schemeClr val="accent5">
                    <a:lumMod val="50000"/>
                  </a:schemeClr>
                </a:solidFill>
                <a:latin typeface="Arial" panose="020B0604020202020204" pitchFamily="34" charset="0"/>
                <a:cs typeface="Arial" panose="020B0604020202020204" pitchFamily="34" charset="0"/>
              </a:rPr>
              <a:t> </a:t>
            </a:r>
            <a:r>
              <a:rPr lang="en-US" sz="2800" b="1" dirty="0" err="1">
                <a:solidFill>
                  <a:schemeClr val="accent5">
                    <a:lumMod val="50000"/>
                  </a:schemeClr>
                </a:solidFill>
                <a:latin typeface="Arial" panose="020B0604020202020204" pitchFamily="34" charset="0"/>
                <a:cs typeface="Arial" panose="020B0604020202020204" pitchFamily="34" charset="0"/>
              </a:rPr>
              <a:t>hai</a:t>
            </a:r>
            <a:r>
              <a:rPr lang="en-US" sz="2800" b="1" dirty="0">
                <a:solidFill>
                  <a:schemeClr val="accent5">
                    <a:lumMod val="50000"/>
                  </a:schemeClr>
                </a:solidFill>
                <a:latin typeface="Arial" panose="020B0604020202020204" pitchFamily="34" charset="0"/>
                <a:cs typeface="Arial" panose="020B0604020202020204" pitchFamily="34" charset="0"/>
              </a:rPr>
              <a:t> </a:t>
            </a:r>
            <a:r>
              <a:rPr lang="en-US" sz="2800" b="1" dirty="0" err="1">
                <a:solidFill>
                  <a:schemeClr val="accent5">
                    <a:lumMod val="50000"/>
                  </a:schemeClr>
                </a:solidFill>
                <a:latin typeface="Arial" panose="020B0604020202020204" pitchFamily="34" charset="0"/>
                <a:cs typeface="Arial" panose="020B0604020202020204" pitchFamily="34" charset="0"/>
              </a:rPr>
              <a:t>đường</a:t>
            </a:r>
            <a:r>
              <a:rPr lang="en-US" sz="2800" b="1" dirty="0">
                <a:solidFill>
                  <a:schemeClr val="accent5">
                    <a:lumMod val="50000"/>
                  </a:schemeClr>
                </a:solidFill>
                <a:latin typeface="Arial" panose="020B0604020202020204" pitchFamily="34" charset="0"/>
                <a:cs typeface="Arial" panose="020B0604020202020204" pitchFamily="34" charset="0"/>
              </a:rPr>
              <a:t> </a:t>
            </a:r>
            <a:r>
              <a:rPr lang="en-US" sz="2800" b="1" dirty="0" err="1">
                <a:solidFill>
                  <a:schemeClr val="accent5">
                    <a:lumMod val="50000"/>
                  </a:schemeClr>
                </a:solidFill>
                <a:latin typeface="Arial" panose="020B0604020202020204" pitchFamily="34" charset="0"/>
                <a:cs typeface="Arial" panose="020B0604020202020204" pitchFamily="34" charset="0"/>
              </a:rPr>
              <a:t>thẳng</a:t>
            </a:r>
            <a:r>
              <a:rPr lang="en-US" sz="2800" b="1" dirty="0">
                <a:solidFill>
                  <a:schemeClr val="accent5">
                    <a:lumMod val="50000"/>
                  </a:schemeClr>
                </a:solidFill>
                <a:latin typeface="Arial" panose="020B0604020202020204" pitchFamily="34" charset="0"/>
                <a:cs typeface="Arial" panose="020B0604020202020204" pitchFamily="34" charset="0"/>
              </a:rPr>
              <a:t> a </a:t>
            </a:r>
            <a:r>
              <a:rPr lang="en-US" sz="2800" b="1" dirty="0" err="1">
                <a:solidFill>
                  <a:schemeClr val="accent5">
                    <a:lumMod val="50000"/>
                  </a:schemeClr>
                </a:solidFill>
                <a:latin typeface="Arial" panose="020B0604020202020204" pitchFamily="34" charset="0"/>
                <a:cs typeface="Arial" panose="020B0604020202020204" pitchFamily="34" charset="0"/>
              </a:rPr>
              <a:t>và</a:t>
            </a:r>
            <a:r>
              <a:rPr lang="en-US" sz="2800" b="1" dirty="0">
                <a:solidFill>
                  <a:schemeClr val="accent5">
                    <a:lumMod val="50000"/>
                  </a:schemeClr>
                </a:solidFill>
                <a:latin typeface="Arial" panose="020B0604020202020204" pitchFamily="34" charset="0"/>
                <a:cs typeface="Arial" panose="020B0604020202020204" pitchFamily="34" charset="0"/>
              </a:rPr>
              <a:t> b </a:t>
            </a:r>
            <a:r>
              <a:rPr lang="en-US" sz="2800" b="1" dirty="0" err="1">
                <a:solidFill>
                  <a:schemeClr val="accent5">
                    <a:lumMod val="50000"/>
                  </a:schemeClr>
                </a:solidFill>
                <a:latin typeface="Arial" panose="020B0604020202020204" pitchFamily="34" charset="0"/>
                <a:cs typeface="Arial" panose="020B0604020202020204" pitchFamily="34" charset="0"/>
              </a:rPr>
              <a:t>và</a:t>
            </a:r>
            <a:r>
              <a:rPr lang="en-US" sz="2800" b="1" dirty="0">
                <a:solidFill>
                  <a:schemeClr val="accent5">
                    <a:lumMod val="50000"/>
                  </a:schemeClr>
                </a:solidFill>
                <a:latin typeface="Arial" panose="020B0604020202020204" pitchFamily="34" charset="0"/>
                <a:cs typeface="Arial" panose="020B0604020202020204" pitchFamily="34" charset="0"/>
              </a:rPr>
              <a:t> </a:t>
            </a:r>
            <a:r>
              <a:rPr lang="en-US" sz="2800" b="1" dirty="0" err="1">
                <a:solidFill>
                  <a:schemeClr val="accent5">
                    <a:lumMod val="50000"/>
                  </a:schemeClr>
                </a:solidFill>
                <a:latin typeface="Arial" panose="020B0604020202020204" pitchFamily="34" charset="0"/>
                <a:cs typeface="Arial" panose="020B0604020202020204" pitchFamily="34" charset="0"/>
              </a:rPr>
              <a:t>trong</a:t>
            </a:r>
            <a:r>
              <a:rPr lang="en-US" sz="2800" b="1" dirty="0">
                <a:solidFill>
                  <a:schemeClr val="accent5">
                    <a:lumMod val="50000"/>
                  </a:schemeClr>
                </a:solidFill>
                <a:latin typeface="Arial" panose="020B0604020202020204" pitchFamily="34" charset="0"/>
                <a:cs typeface="Arial" panose="020B0604020202020204" pitchFamily="34" charset="0"/>
              </a:rPr>
              <a:t> </a:t>
            </a:r>
            <a:r>
              <a:rPr lang="en-US" sz="2800" b="1" dirty="0" err="1">
                <a:solidFill>
                  <a:schemeClr val="accent5">
                    <a:lumMod val="50000"/>
                  </a:schemeClr>
                </a:solidFill>
                <a:latin typeface="Arial" panose="020B0604020202020204" pitchFamily="34" charset="0"/>
                <a:cs typeface="Arial" panose="020B0604020202020204" pitchFamily="34" charset="0"/>
              </a:rPr>
              <a:t>các</a:t>
            </a:r>
            <a:r>
              <a:rPr lang="en-US" sz="2800" b="1" dirty="0">
                <a:solidFill>
                  <a:schemeClr val="accent5">
                    <a:lumMod val="50000"/>
                  </a:schemeClr>
                </a:solidFill>
                <a:latin typeface="Arial" panose="020B0604020202020204" pitchFamily="34" charset="0"/>
                <a:cs typeface="Arial" panose="020B0604020202020204" pitchFamily="34" charset="0"/>
              </a:rPr>
              <a:t> </a:t>
            </a:r>
            <a:r>
              <a:rPr lang="en-US" sz="2800" b="1" dirty="0" err="1">
                <a:solidFill>
                  <a:schemeClr val="accent5">
                    <a:lumMod val="50000"/>
                  </a:schemeClr>
                </a:solidFill>
                <a:latin typeface="Arial" panose="020B0604020202020204" pitchFamily="34" charset="0"/>
                <a:cs typeface="Arial" panose="020B0604020202020204" pitchFamily="34" charset="0"/>
              </a:rPr>
              <a:t>góc</a:t>
            </a:r>
            <a:r>
              <a:rPr lang="en-US" sz="2800" b="1" dirty="0">
                <a:solidFill>
                  <a:schemeClr val="accent5">
                    <a:lumMod val="50000"/>
                  </a:schemeClr>
                </a:solidFill>
                <a:latin typeface="Arial" panose="020B0604020202020204" pitchFamily="34" charset="0"/>
                <a:cs typeface="Arial" panose="020B0604020202020204" pitchFamily="34" charset="0"/>
              </a:rPr>
              <a:t> </a:t>
            </a:r>
            <a:r>
              <a:rPr lang="en-US" sz="2800" b="1" dirty="0" err="1">
                <a:solidFill>
                  <a:schemeClr val="accent5">
                    <a:lumMod val="50000"/>
                  </a:schemeClr>
                </a:solidFill>
                <a:latin typeface="Arial" panose="020B0604020202020204" pitchFamily="34" charset="0"/>
                <a:cs typeface="Arial" panose="020B0604020202020204" pitchFamily="34" charset="0"/>
              </a:rPr>
              <a:t>tạo</a:t>
            </a:r>
            <a:r>
              <a:rPr lang="en-US" sz="2800" b="1" dirty="0">
                <a:solidFill>
                  <a:schemeClr val="accent5">
                    <a:lumMod val="50000"/>
                  </a:schemeClr>
                </a:solidFill>
                <a:latin typeface="Arial" panose="020B0604020202020204" pitchFamily="34" charset="0"/>
                <a:cs typeface="Arial" panose="020B0604020202020204" pitchFamily="34" charset="0"/>
              </a:rPr>
              <a:t> </a:t>
            </a:r>
            <a:r>
              <a:rPr lang="en-US" sz="2800" b="1" dirty="0" err="1">
                <a:solidFill>
                  <a:schemeClr val="accent5">
                    <a:lumMod val="50000"/>
                  </a:schemeClr>
                </a:solidFill>
                <a:latin typeface="Arial" panose="020B0604020202020204" pitchFamily="34" charset="0"/>
                <a:cs typeface="Arial" panose="020B0604020202020204" pitchFamily="34" charset="0"/>
              </a:rPr>
              <a:t>thành</a:t>
            </a:r>
            <a:r>
              <a:rPr lang="en-US" sz="2800" b="1" dirty="0">
                <a:solidFill>
                  <a:schemeClr val="accent5">
                    <a:lumMod val="50000"/>
                  </a:schemeClr>
                </a:solidFill>
                <a:latin typeface="Arial" panose="020B0604020202020204" pitchFamily="34" charset="0"/>
                <a:cs typeface="Arial" panose="020B0604020202020204" pitchFamily="34" charset="0"/>
              </a:rPr>
              <a:t> </a:t>
            </a:r>
            <a:r>
              <a:rPr lang="en-US" sz="2800" b="1" dirty="0" err="1">
                <a:solidFill>
                  <a:schemeClr val="accent5">
                    <a:lumMod val="50000"/>
                  </a:schemeClr>
                </a:solidFill>
                <a:latin typeface="Arial" panose="020B0604020202020204" pitchFamily="34" charset="0"/>
                <a:cs typeface="Arial" panose="020B0604020202020204" pitchFamily="34" charset="0"/>
              </a:rPr>
              <a:t>có</a:t>
            </a:r>
            <a:r>
              <a:rPr lang="en-US" sz="2800" b="1" dirty="0">
                <a:solidFill>
                  <a:schemeClr val="accent5">
                    <a:lumMod val="50000"/>
                  </a:schemeClr>
                </a:solidFill>
                <a:latin typeface="Arial" panose="020B0604020202020204" pitchFamily="34" charset="0"/>
                <a:cs typeface="Arial" panose="020B0604020202020204" pitchFamily="34" charset="0"/>
              </a:rPr>
              <a:t> ... </a:t>
            </a:r>
            <a:r>
              <a:rPr lang="en-US" sz="2800" b="1" dirty="0" err="1">
                <a:solidFill>
                  <a:schemeClr val="accent5">
                    <a:lumMod val="50000"/>
                  </a:schemeClr>
                </a:solidFill>
                <a:latin typeface="Arial" panose="020B0604020202020204" pitchFamily="34" charset="0"/>
                <a:cs typeface="Arial" panose="020B0604020202020204" pitchFamily="34" charset="0"/>
              </a:rPr>
              <a:t>thì</a:t>
            </a:r>
            <a:r>
              <a:rPr lang="en-US" sz="2800" b="1" dirty="0">
                <a:solidFill>
                  <a:schemeClr val="accent5">
                    <a:lumMod val="50000"/>
                  </a:schemeClr>
                </a:solidFill>
                <a:latin typeface="Arial" panose="020B0604020202020204" pitchFamily="34" charset="0"/>
                <a:cs typeface="Arial" panose="020B0604020202020204" pitchFamily="34" charset="0"/>
              </a:rPr>
              <a:t> a </a:t>
            </a:r>
            <a:r>
              <a:rPr lang="en-US" sz="2800" b="1" dirty="0" err="1">
                <a:solidFill>
                  <a:schemeClr val="accent5">
                    <a:lumMod val="50000"/>
                  </a:schemeClr>
                </a:solidFill>
                <a:latin typeface="Arial" panose="020B0604020202020204" pitchFamily="34" charset="0"/>
                <a:cs typeface="Arial" panose="020B0604020202020204" pitchFamily="34" charset="0"/>
              </a:rPr>
              <a:t>và</a:t>
            </a:r>
            <a:r>
              <a:rPr lang="en-US" sz="2800" b="1" dirty="0">
                <a:solidFill>
                  <a:schemeClr val="accent5">
                    <a:lumMod val="50000"/>
                  </a:schemeClr>
                </a:solidFill>
                <a:latin typeface="Arial" panose="020B0604020202020204" pitchFamily="34" charset="0"/>
                <a:cs typeface="Arial" panose="020B0604020202020204" pitchFamily="34" charset="0"/>
              </a:rPr>
              <a:t> b song </a:t>
            </a:r>
            <a:r>
              <a:rPr lang="en-US" sz="2800" b="1" dirty="0" err="1">
                <a:solidFill>
                  <a:schemeClr val="accent5">
                    <a:lumMod val="50000"/>
                  </a:schemeClr>
                </a:solidFill>
                <a:latin typeface="Arial" panose="020B0604020202020204" pitchFamily="34" charset="0"/>
                <a:cs typeface="Arial" panose="020B0604020202020204" pitchFamily="34" charset="0"/>
              </a:rPr>
              <a:t>song</a:t>
            </a:r>
            <a:r>
              <a:rPr lang="en-US" sz="2800" b="1" dirty="0">
                <a:solidFill>
                  <a:schemeClr val="accent5">
                    <a:lumMod val="50000"/>
                  </a:schemeClr>
                </a:solidFill>
                <a:latin typeface="Arial" panose="020B0604020202020204" pitchFamily="34" charset="0"/>
                <a:cs typeface="Arial" panose="020B0604020202020204" pitchFamily="34" charset="0"/>
              </a:rPr>
              <a:t> </a:t>
            </a:r>
            <a:r>
              <a:rPr lang="en-US" sz="2800" b="1" dirty="0" err="1">
                <a:solidFill>
                  <a:schemeClr val="accent5">
                    <a:lumMod val="50000"/>
                  </a:schemeClr>
                </a:solidFill>
                <a:latin typeface="Arial" panose="020B0604020202020204" pitchFamily="34" charset="0"/>
                <a:cs typeface="Arial" panose="020B0604020202020204" pitchFamily="34" charset="0"/>
              </a:rPr>
              <a:t>với</a:t>
            </a:r>
            <a:r>
              <a:rPr lang="en-US" sz="2800" b="1" dirty="0">
                <a:solidFill>
                  <a:schemeClr val="accent5">
                    <a:lumMod val="50000"/>
                  </a:schemeClr>
                </a:solidFill>
                <a:latin typeface="Arial" panose="020B0604020202020204" pitchFamily="34" charset="0"/>
                <a:cs typeface="Arial" panose="020B0604020202020204" pitchFamily="34" charset="0"/>
              </a:rPr>
              <a:t> </a:t>
            </a:r>
            <a:r>
              <a:rPr lang="en-US" sz="2800" b="1" dirty="0" err="1">
                <a:solidFill>
                  <a:schemeClr val="accent5">
                    <a:lumMod val="50000"/>
                  </a:schemeClr>
                </a:solidFill>
                <a:latin typeface="Arial" panose="020B0604020202020204" pitchFamily="34" charset="0"/>
                <a:cs typeface="Arial" panose="020B0604020202020204" pitchFamily="34" charset="0"/>
              </a:rPr>
              <a:t>nhau</a:t>
            </a:r>
            <a:r>
              <a:rPr lang="en-US" sz="2800" b="1" dirty="0">
                <a:solidFill>
                  <a:schemeClr val="accent5">
                    <a:lumMod val="50000"/>
                  </a:schemeClr>
                </a:solidFill>
                <a:latin typeface="Arial" panose="020B0604020202020204" pitchFamily="34" charset="0"/>
                <a:cs typeface="Arial" panose="020B0604020202020204" pitchFamily="34" charset="0"/>
              </a:rPr>
              <a:t>.”</a:t>
            </a:r>
            <a:endParaRPr lang="en-US" sz="4400" b="1" dirty="0">
              <a:solidFill>
                <a:schemeClr val="accent5">
                  <a:lumMod val="50000"/>
                </a:schemeClr>
              </a:solidFill>
              <a:latin typeface="Arial" panose="020B0604020202020204" pitchFamily="34" charset="0"/>
              <a:cs typeface="Arial" panose="020B0604020202020204" pitchFamily="34" charset="0"/>
            </a:endParaRP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box(in)">
                                      <p:cBhvr>
                                        <p:cTn id="7" dur="500"/>
                                        <p:tgtEl>
                                          <p:spTgt spid="56"/>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208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8"/>
                </p:tgtEl>
              </p:cMediaNode>
            </p:video>
            <p:seq concurrent="1" nextAc="seek">
              <p:cTn id="13" restart="whenNotActive" fill="hold" evtFilter="cancelBubble" nodeType="interactiveSeq">
                <p:stCondLst>
                  <p:cond evt="onClick" delay="0">
                    <p:tgtEl>
                      <p:spTgt spid="8"/>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8"/>
                                        </p:tgtEl>
                                      </p:cBhvr>
                                    </p:cmd>
                                  </p:childTnLst>
                                </p:cTn>
                              </p:par>
                            </p:childTnLst>
                          </p:cTn>
                        </p:par>
                      </p:childTnLst>
                    </p:cTn>
                  </p:par>
                </p:childTnLst>
              </p:cTn>
              <p:nextCondLst>
                <p:cond evt="onClick" delay="0">
                  <p:tgtEl>
                    <p:spTgt spid="8"/>
                  </p:tgtEl>
                </p:cond>
              </p:nextCondLst>
            </p:seq>
          </p:childTnLst>
        </p:cTn>
      </p:par>
    </p:tnLst>
    <p:bldLst>
      <p:bldP spid="5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33D9B2"/>
        </a:solidFill>
        <a:effectLst/>
      </p:bgPr>
    </p:bg>
    <p:spTree>
      <p:nvGrpSpPr>
        <p:cNvPr id="1" name="">
          <a:extLst>
            <a:ext uri="{FF2B5EF4-FFF2-40B4-BE49-F238E27FC236}">
              <a16:creationId xmlns:a16="http://schemas.microsoft.com/office/drawing/2014/main" id="{FD3CDC19-38CD-AE4B-FA6A-833A71B254F7}"/>
            </a:ext>
          </a:extLst>
        </p:cNvPr>
        <p:cNvGrpSpPr/>
        <p:nvPr/>
      </p:nvGrpSpPr>
      <p:grpSpPr>
        <a:xfrm>
          <a:off x="0" y="0"/>
          <a:ext cx="0" cy="0"/>
          <a:chOff x="0" y="0"/>
          <a:chExt cx="0" cy="0"/>
        </a:xfrm>
      </p:grpSpPr>
      <p:sp>
        <p:nvSpPr>
          <p:cNvPr id="20" name="Freeform 2" descr="Rectangle Drop Shadow">
            <a:extLst>
              <a:ext uri="{FF2B5EF4-FFF2-40B4-BE49-F238E27FC236}">
                <a16:creationId xmlns:a16="http://schemas.microsoft.com/office/drawing/2014/main" id="{177D96DC-2468-130B-F029-13145AC56820}"/>
              </a:ext>
            </a:extLst>
          </p:cNvPr>
          <p:cNvSpPr/>
          <p:nvPr/>
        </p:nvSpPr>
        <p:spPr>
          <a:xfrm>
            <a:off x="554284" y="442927"/>
            <a:ext cx="11841147" cy="6832378"/>
          </a:xfrm>
          <a:custGeom>
            <a:avLst/>
            <a:gdLst/>
            <a:ahLst/>
            <a:cxnLst/>
            <a:rect l="l" t="t" r="r" b="b"/>
            <a:pathLst>
              <a:path w="17843045" h="11370938">
                <a:moveTo>
                  <a:pt x="0" y="0"/>
                </a:moveTo>
                <a:lnTo>
                  <a:pt x="17843045" y="0"/>
                </a:lnTo>
                <a:lnTo>
                  <a:pt x="17843045" y="11370938"/>
                </a:lnTo>
                <a:lnTo>
                  <a:pt x="0" y="11370938"/>
                </a:lnTo>
                <a:lnTo>
                  <a:pt x="0" y="0"/>
                </a:lnTo>
                <a:close/>
              </a:path>
            </a:pathLst>
          </a:custGeom>
          <a:blipFill>
            <a:blip r:embed="rId4"/>
            <a:stretch>
              <a:fillRect l="-1916" r="-1916"/>
            </a:stretch>
          </a:blipFill>
        </p:spPr>
        <p:txBody>
          <a:bodyPr/>
          <a:lstStyle/>
          <a:p>
            <a:endParaRPr lang="en-US"/>
          </a:p>
        </p:txBody>
      </p:sp>
      <p:sp>
        <p:nvSpPr>
          <p:cNvPr id="61" name="Rectangle 60">
            <a:extLst>
              <a:ext uri="{FF2B5EF4-FFF2-40B4-BE49-F238E27FC236}">
                <a16:creationId xmlns:a16="http://schemas.microsoft.com/office/drawing/2014/main" id="{19E4A1A1-1EB3-235F-22F0-AD0DEE841019}"/>
              </a:ext>
            </a:extLst>
          </p:cNvPr>
          <p:cNvSpPr/>
          <p:nvPr/>
        </p:nvSpPr>
        <p:spPr>
          <a:xfrm>
            <a:off x="710143" y="647320"/>
            <a:ext cx="10917716" cy="5563360"/>
          </a:xfrm>
          <a:prstGeom prst="rect">
            <a:avLst/>
          </a:prstGeom>
          <a:solidFill>
            <a:srgbClr val="FAF9F0"/>
          </a:solidFill>
          <a:ln w="76200">
            <a:solidFill>
              <a:srgbClr val="FF6B6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9">
            <a:extLst>
              <a:ext uri="{FF2B5EF4-FFF2-40B4-BE49-F238E27FC236}">
                <a16:creationId xmlns:a16="http://schemas.microsoft.com/office/drawing/2014/main" id="{040FB4B8-9FC9-E009-CD9E-B04D5201347C}"/>
              </a:ext>
            </a:extLst>
          </p:cNvPr>
          <p:cNvPicPr>
            <a:picLocks noChangeAspect="1"/>
          </p:cNvPicPr>
          <p:nvPr/>
        </p:nvPicPr>
        <p:blipFill>
          <a:blip r:embed="rId5"/>
          <a:srcRect/>
          <a:stretch>
            <a:fillRect/>
          </a:stretch>
        </p:blipFill>
        <p:spPr>
          <a:xfrm>
            <a:off x="-72963" y="5915215"/>
            <a:ext cx="1053438" cy="1058731"/>
          </a:xfrm>
          <a:prstGeom prst="rect">
            <a:avLst/>
          </a:prstGeom>
        </p:spPr>
      </p:pic>
      <p:pic>
        <p:nvPicPr>
          <p:cNvPr id="10" name="Picture 10">
            <a:extLst>
              <a:ext uri="{FF2B5EF4-FFF2-40B4-BE49-F238E27FC236}">
                <a16:creationId xmlns:a16="http://schemas.microsoft.com/office/drawing/2014/main" id="{A6A9166B-DF3E-054D-F909-D22AC3E1DAB2}"/>
              </a:ext>
            </a:extLst>
          </p:cNvPr>
          <p:cNvPicPr>
            <a:picLocks noChangeAspect="1"/>
          </p:cNvPicPr>
          <p:nvPr/>
        </p:nvPicPr>
        <p:blipFill>
          <a:blip r:embed="rId6"/>
          <a:srcRect/>
          <a:stretch>
            <a:fillRect/>
          </a:stretch>
        </p:blipFill>
        <p:spPr>
          <a:xfrm>
            <a:off x="11460175" y="108435"/>
            <a:ext cx="666831" cy="668985"/>
          </a:xfrm>
          <a:prstGeom prst="rect">
            <a:avLst/>
          </a:prstGeom>
        </p:spPr>
      </p:pic>
      <p:sp>
        <p:nvSpPr>
          <p:cNvPr id="19" name="Rectangle 18">
            <a:extLst>
              <a:ext uri="{FF2B5EF4-FFF2-40B4-BE49-F238E27FC236}">
                <a16:creationId xmlns:a16="http://schemas.microsoft.com/office/drawing/2014/main" id="{30A544C5-C50C-8773-ABCC-5FAFA1270464}"/>
              </a:ext>
            </a:extLst>
          </p:cNvPr>
          <p:cNvSpPr/>
          <p:nvPr/>
        </p:nvSpPr>
        <p:spPr>
          <a:xfrm>
            <a:off x="980475" y="901561"/>
            <a:ext cx="10231049" cy="2691084"/>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4804044C-0D86-8421-0247-7FC3D1EFB6AE}"/>
              </a:ext>
            </a:extLst>
          </p:cNvPr>
          <p:cNvSpPr/>
          <p:nvPr/>
        </p:nvSpPr>
        <p:spPr>
          <a:xfrm>
            <a:off x="980475" y="942785"/>
            <a:ext cx="1106864" cy="1076027"/>
          </a:xfrm>
          <a:prstGeom prst="rect">
            <a:avLst/>
          </a:prstGeom>
          <a:solidFill>
            <a:srgbClr val="33D9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reeform 3">
            <a:extLst>
              <a:ext uri="{FF2B5EF4-FFF2-40B4-BE49-F238E27FC236}">
                <a16:creationId xmlns:a16="http://schemas.microsoft.com/office/drawing/2014/main" id="{5C47E941-9303-1460-E27E-DE2FE2A3B167}"/>
              </a:ext>
            </a:extLst>
          </p:cNvPr>
          <p:cNvSpPr/>
          <p:nvPr/>
        </p:nvSpPr>
        <p:spPr>
          <a:xfrm>
            <a:off x="1040561" y="1012985"/>
            <a:ext cx="967235" cy="928072"/>
          </a:xfrm>
          <a:custGeom>
            <a:avLst/>
            <a:gdLst/>
            <a:ahLst/>
            <a:cxnLst/>
            <a:rect l="l" t="t" r="r" b="b"/>
            <a:pathLst>
              <a:path w="2882669" h="2882669">
                <a:moveTo>
                  <a:pt x="0" y="0"/>
                </a:moveTo>
                <a:lnTo>
                  <a:pt x="2882668" y="0"/>
                </a:lnTo>
                <a:lnTo>
                  <a:pt x="2882668" y="2882669"/>
                </a:lnTo>
                <a:lnTo>
                  <a:pt x="0" y="288266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0" name="Text Box 153">
            <a:extLst>
              <a:ext uri="{FF2B5EF4-FFF2-40B4-BE49-F238E27FC236}">
                <a16:creationId xmlns:a16="http://schemas.microsoft.com/office/drawing/2014/main" id="{5DE189B4-56C1-6424-CAFD-20062399603E}"/>
              </a:ext>
            </a:extLst>
          </p:cNvPr>
          <p:cNvSpPr txBox="1">
            <a:spLocks noChangeArrowheads="1"/>
          </p:cNvSpPr>
          <p:nvPr/>
        </p:nvSpPr>
        <p:spPr bwMode="auto">
          <a:xfrm>
            <a:off x="4559452" y="3894004"/>
            <a:ext cx="2122491" cy="707886"/>
          </a:xfrm>
          <a:prstGeom prst="rect">
            <a:avLst/>
          </a:prstGeom>
          <a:solidFill>
            <a:srgbClr val="CA3B57"/>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4000" b="1" dirty="0">
                <a:solidFill>
                  <a:srgbClr val="FFFF00"/>
                </a:solidFill>
              </a:rPr>
              <a:t>X = 60</a:t>
            </a:r>
            <a:r>
              <a:rPr lang="en-US" altLang="en-US" sz="4000" b="1" baseline="30000" dirty="0">
                <a:solidFill>
                  <a:srgbClr val="FFFF00"/>
                </a:solidFill>
              </a:rPr>
              <a:t>0</a:t>
            </a:r>
            <a:r>
              <a:rPr lang="en-US" altLang="en-US" sz="4000" b="1" dirty="0">
                <a:solidFill>
                  <a:srgbClr val="0000FF"/>
                </a:solidFill>
              </a:rPr>
              <a:t> </a:t>
            </a:r>
            <a:endParaRPr lang="vi-VN" altLang="en-US" sz="4000" b="1" dirty="0">
              <a:solidFill>
                <a:srgbClr val="FFFF00"/>
              </a:solidFill>
              <a:latin typeface="Times New Roman" panose="02020603050405020304" pitchFamily="18" charset="0"/>
              <a:sym typeface="Symbol" panose="05050102010706020507" pitchFamily="18" charset="2"/>
            </a:endParaRPr>
          </a:p>
        </p:txBody>
      </p:sp>
      <p:pic>
        <p:nvPicPr>
          <p:cNvPr id="22" name="图片 8">
            <a:hlinkClick r:id="rId9" action="ppaction://hlinksldjump"/>
            <a:extLst>
              <a:ext uri="{FF2B5EF4-FFF2-40B4-BE49-F238E27FC236}">
                <a16:creationId xmlns:a16="http://schemas.microsoft.com/office/drawing/2014/main" id="{77CCFE0C-1E91-BF84-D49C-D89553682A18}"/>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0" b="100000" l="3390" r="98305"/>
                    </a14:imgEffect>
                  </a14:imgLayer>
                </a14:imgProps>
              </a:ext>
              <a:ext uri="{28A0092B-C50C-407E-A947-70E740481C1C}">
                <a14:useLocalDpi xmlns:a14="http://schemas.microsoft.com/office/drawing/2010/main" val="0"/>
              </a:ext>
            </a:extLst>
          </a:blip>
          <a:stretch>
            <a:fillRect/>
          </a:stretch>
        </p:blipFill>
        <p:spPr>
          <a:xfrm>
            <a:off x="10106760" y="4502628"/>
            <a:ext cx="2008935" cy="2042544"/>
          </a:xfrm>
          <a:prstGeom prst="rect">
            <a:avLst/>
          </a:prstGeom>
        </p:spPr>
      </p:pic>
      <p:pic>
        <p:nvPicPr>
          <p:cNvPr id="117" name="10">
            <a:hlinkClick r:id="" action="ppaction://media"/>
            <a:extLst>
              <a:ext uri="{FF2B5EF4-FFF2-40B4-BE49-F238E27FC236}">
                <a16:creationId xmlns:a16="http://schemas.microsoft.com/office/drawing/2014/main" id="{E9B6FD53-FAA4-25A4-E93B-9DF923333308}"/>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2"/>
          <a:srcRect t="5765" r="8218" b="-686"/>
          <a:stretch/>
        </p:blipFill>
        <p:spPr>
          <a:xfrm>
            <a:off x="802484" y="3662545"/>
            <a:ext cx="2454643" cy="2409418"/>
          </a:xfrm>
          <a:prstGeom prst="rect">
            <a:avLst/>
          </a:prstGeom>
        </p:spPr>
      </p:pic>
      <p:sp>
        <p:nvSpPr>
          <p:cNvPr id="47" name="TextBox 46">
            <a:extLst>
              <a:ext uri="{FF2B5EF4-FFF2-40B4-BE49-F238E27FC236}">
                <a16:creationId xmlns:a16="http://schemas.microsoft.com/office/drawing/2014/main" id="{DB5472BB-57E3-4958-8ED8-EA9EE39980DC}"/>
              </a:ext>
            </a:extLst>
          </p:cNvPr>
          <p:cNvSpPr txBox="1"/>
          <p:nvPr/>
        </p:nvSpPr>
        <p:spPr>
          <a:xfrm>
            <a:off x="2430673" y="986950"/>
            <a:ext cx="4367265" cy="954107"/>
          </a:xfrm>
          <a:prstGeom prst="rect">
            <a:avLst/>
          </a:prstGeom>
          <a:noFill/>
        </p:spPr>
        <p:txBody>
          <a:bodyPr wrap="square" rtlCol="0">
            <a:spAutoFit/>
          </a:bodyPr>
          <a:lstStyle/>
          <a:p>
            <a:r>
              <a:rPr lang="en-US" sz="2800" b="1" dirty="0">
                <a:solidFill>
                  <a:schemeClr val="accent5">
                    <a:lumMod val="50000"/>
                  </a:schemeClr>
                </a:solidFill>
                <a:latin typeface="Arial" panose="020B0604020202020204" pitchFamily="34" charset="0"/>
                <a:cs typeface="Arial" panose="020B0604020202020204" pitchFamily="34" charset="0"/>
              </a:rPr>
              <a:t>Cho </a:t>
            </a:r>
            <a:r>
              <a:rPr lang="en-US" sz="2800" b="1" dirty="0" err="1">
                <a:solidFill>
                  <a:schemeClr val="accent5">
                    <a:lumMod val="50000"/>
                  </a:schemeClr>
                </a:solidFill>
                <a:latin typeface="Arial" panose="020B0604020202020204" pitchFamily="34" charset="0"/>
                <a:cs typeface="Arial" panose="020B0604020202020204" pitchFamily="34" charset="0"/>
              </a:rPr>
              <a:t>hình</a:t>
            </a:r>
            <a:r>
              <a:rPr lang="en-US" sz="2800" b="1" dirty="0">
                <a:solidFill>
                  <a:schemeClr val="accent5">
                    <a:lumMod val="50000"/>
                  </a:schemeClr>
                </a:solidFill>
                <a:latin typeface="Arial" panose="020B0604020202020204" pitchFamily="34" charset="0"/>
                <a:cs typeface="Arial" panose="020B0604020202020204" pitchFamily="34" charset="0"/>
              </a:rPr>
              <a:t> </a:t>
            </a:r>
            <a:r>
              <a:rPr lang="en-US" sz="2800" b="1" dirty="0" err="1">
                <a:solidFill>
                  <a:schemeClr val="accent5">
                    <a:lumMod val="50000"/>
                  </a:schemeClr>
                </a:solidFill>
                <a:latin typeface="Arial" panose="020B0604020202020204" pitchFamily="34" charset="0"/>
                <a:cs typeface="Arial" panose="020B0604020202020204" pitchFamily="34" charset="0"/>
              </a:rPr>
              <a:t>vẽ</a:t>
            </a:r>
            <a:r>
              <a:rPr lang="en-US" sz="2800" b="1" dirty="0">
                <a:solidFill>
                  <a:schemeClr val="accent5">
                    <a:lumMod val="50000"/>
                  </a:schemeClr>
                </a:solidFill>
                <a:latin typeface="Arial" panose="020B0604020202020204" pitchFamily="34" charset="0"/>
                <a:cs typeface="Arial" panose="020B0604020202020204" pitchFamily="34" charset="0"/>
              </a:rPr>
              <a:t>: a//b</a:t>
            </a:r>
          </a:p>
          <a:p>
            <a:r>
              <a:rPr lang="en-US" sz="2800" b="1" dirty="0" err="1">
                <a:solidFill>
                  <a:schemeClr val="accent5">
                    <a:lumMod val="50000"/>
                  </a:schemeClr>
                </a:solidFill>
                <a:latin typeface="Arial" panose="020B0604020202020204" pitchFamily="34" charset="0"/>
                <a:cs typeface="Arial" panose="020B0604020202020204" pitchFamily="34" charset="0"/>
              </a:rPr>
              <a:t>Hãy</a:t>
            </a:r>
            <a:r>
              <a:rPr lang="en-US" sz="2800" b="1" dirty="0">
                <a:solidFill>
                  <a:schemeClr val="accent5">
                    <a:lumMod val="50000"/>
                  </a:schemeClr>
                </a:solidFill>
                <a:latin typeface="Arial" panose="020B0604020202020204" pitchFamily="34" charset="0"/>
                <a:cs typeface="Arial" panose="020B0604020202020204" pitchFamily="34" charset="0"/>
              </a:rPr>
              <a:t> </a:t>
            </a:r>
            <a:r>
              <a:rPr lang="en-US" sz="2800" b="1" dirty="0" err="1">
                <a:solidFill>
                  <a:schemeClr val="accent5">
                    <a:lumMod val="50000"/>
                  </a:schemeClr>
                </a:solidFill>
                <a:latin typeface="Arial" panose="020B0604020202020204" pitchFamily="34" charset="0"/>
                <a:cs typeface="Arial" panose="020B0604020202020204" pitchFamily="34" charset="0"/>
              </a:rPr>
              <a:t>tính</a:t>
            </a:r>
            <a:r>
              <a:rPr lang="en-US" sz="2800" b="1" dirty="0">
                <a:solidFill>
                  <a:schemeClr val="accent5">
                    <a:lumMod val="50000"/>
                  </a:schemeClr>
                </a:solidFill>
                <a:latin typeface="Arial" panose="020B0604020202020204" pitchFamily="34" charset="0"/>
                <a:cs typeface="Arial" panose="020B0604020202020204" pitchFamily="34" charset="0"/>
              </a:rPr>
              <a:t> x?</a:t>
            </a:r>
          </a:p>
        </p:txBody>
      </p:sp>
      <p:pic>
        <p:nvPicPr>
          <p:cNvPr id="48" name="Picture 2">
            <a:extLst>
              <a:ext uri="{FF2B5EF4-FFF2-40B4-BE49-F238E27FC236}">
                <a16:creationId xmlns:a16="http://schemas.microsoft.com/office/drawing/2014/main" id="{45DED7F8-A09E-461D-B2E7-9B44B7F3E5C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427079" y="986950"/>
            <a:ext cx="3532963" cy="2442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61413545"/>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box(in)">
                                      <p:cBhvr>
                                        <p:cTn id="7" dur="500"/>
                                        <p:tgtEl>
                                          <p:spTgt spid="80"/>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2082" fill="hold"/>
                                        <p:tgtEl>
                                          <p:spTgt spid="11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17"/>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17"/>
                                        </p:tgtEl>
                                      </p:cBhvr>
                                    </p:cmd>
                                  </p:childTnLst>
                                </p:cTn>
                              </p:par>
                            </p:childTnLst>
                          </p:cTn>
                        </p:par>
                      </p:childTnLst>
                    </p:cTn>
                  </p:par>
                </p:childTnLst>
              </p:cTn>
              <p:nextCondLst>
                <p:cond evt="onClick" delay="0">
                  <p:tgtEl>
                    <p:spTgt spid="117"/>
                  </p:tgtEl>
                </p:cond>
              </p:nextCondLst>
            </p:seq>
            <p:video>
              <p:cMediaNode vol="80000">
                <p:cTn id="17" fill="hold" display="0">
                  <p:stCondLst>
                    <p:cond delay="indefinite"/>
                  </p:stCondLst>
                </p:cTn>
                <p:tgtEl>
                  <p:spTgt spid="117"/>
                </p:tgtEl>
              </p:cMediaNode>
            </p:video>
          </p:childTnLst>
        </p:cTn>
      </p:par>
    </p:tnLst>
    <p:bldLst>
      <p:bldP spid="8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51B2FC"/>
        </a:solidFill>
        <a:effectLst/>
      </p:bgPr>
    </p:bg>
    <p:spTree>
      <p:nvGrpSpPr>
        <p:cNvPr id="1" name="">
          <a:extLst>
            <a:ext uri="{FF2B5EF4-FFF2-40B4-BE49-F238E27FC236}">
              <a16:creationId xmlns:a16="http://schemas.microsoft.com/office/drawing/2014/main" id="{9242356F-DE45-5523-84C9-8761D88104C0}"/>
            </a:ext>
          </a:extLst>
        </p:cNvPr>
        <p:cNvGrpSpPr/>
        <p:nvPr/>
      </p:nvGrpSpPr>
      <p:grpSpPr>
        <a:xfrm>
          <a:off x="0" y="0"/>
          <a:ext cx="0" cy="0"/>
          <a:chOff x="0" y="0"/>
          <a:chExt cx="0" cy="0"/>
        </a:xfrm>
      </p:grpSpPr>
      <p:sp>
        <p:nvSpPr>
          <p:cNvPr id="2" name="Freeform 2" descr="Rectangle Drop Shadow">
            <a:extLst>
              <a:ext uri="{FF2B5EF4-FFF2-40B4-BE49-F238E27FC236}">
                <a16:creationId xmlns:a16="http://schemas.microsoft.com/office/drawing/2014/main" id="{FC5FA92B-B292-F551-46FE-92E097B7272A}"/>
              </a:ext>
            </a:extLst>
          </p:cNvPr>
          <p:cNvSpPr/>
          <p:nvPr/>
        </p:nvSpPr>
        <p:spPr>
          <a:xfrm>
            <a:off x="554284" y="442927"/>
            <a:ext cx="11841147" cy="6832378"/>
          </a:xfrm>
          <a:custGeom>
            <a:avLst/>
            <a:gdLst/>
            <a:ahLst/>
            <a:cxnLst/>
            <a:rect l="l" t="t" r="r" b="b"/>
            <a:pathLst>
              <a:path w="17843045" h="11370938">
                <a:moveTo>
                  <a:pt x="0" y="0"/>
                </a:moveTo>
                <a:lnTo>
                  <a:pt x="17843045" y="0"/>
                </a:lnTo>
                <a:lnTo>
                  <a:pt x="17843045" y="11370938"/>
                </a:lnTo>
                <a:lnTo>
                  <a:pt x="0" y="11370938"/>
                </a:lnTo>
                <a:lnTo>
                  <a:pt x="0" y="0"/>
                </a:lnTo>
                <a:close/>
              </a:path>
            </a:pathLst>
          </a:custGeom>
          <a:blipFill>
            <a:blip r:embed="rId4"/>
            <a:stretch>
              <a:fillRect l="-1916" r="-191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1" name="Rectangle 60">
            <a:extLst>
              <a:ext uri="{FF2B5EF4-FFF2-40B4-BE49-F238E27FC236}">
                <a16:creationId xmlns:a16="http://schemas.microsoft.com/office/drawing/2014/main" id="{9FB00BFA-5E6E-7B49-B0A7-51FDA6C9D787}"/>
              </a:ext>
            </a:extLst>
          </p:cNvPr>
          <p:cNvSpPr/>
          <p:nvPr/>
        </p:nvSpPr>
        <p:spPr>
          <a:xfrm>
            <a:off x="554737" y="647320"/>
            <a:ext cx="10917716" cy="5563360"/>
          </a:xfrm>
          <a:prstGeom prst="rect">
            <a:avLst/>
          </a:prstGeom>
          <a:solidFill>
            <a:srgbClr val="FAF9F0"/>
          </a:solidFill>
          <a:ln w="762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9" name="Picture 9">
            <a:extLst>
              <a:ext uri="{FF2B5EF4-FFF2-40B4-BE49-F238E27FC236}">
                <a16:creationId xmlns:a16="http://schemas.microsoft.com/office/drawing/2014/main" id="{51252231-C50F-7BB7-2E17-A4FC56CCEB10}"/>
              </a:ext>
            </a:extLst>
          </p:cNvPr>
          <p:cNvPicPr>
            <a:picLocks noChangeAspect="1"/>
          </p:cNvPicPr>
          <p:nvPr/>
        </p:nvPicPr>
        <p:blipFill>
          <a:blip r:embed="rId5"/>
          <a:srcRect/>
          <a:stretch>
            <a:fillRect/>
          </a:stretch>
        </p:blipFill>
        <p:spPr>
          <a:xfrm>
            <a:off x="-72963" y="5915215"/>
            <a:ext cx="1053438" cy="1058731"/>
          </a:xfrm>
          <a:prstGeom prst="rect">
            <a:avLst/>
          </a:prstGeom>
        </p:spPr>
      </p:pic>
      <p:pic>
        <p:nvPicPr>
          <p:cNvPr id="10" name="Picture 10">
            <a:extLst>
              <a:ext uri="{FF2B5EF4-FFF2-40B4-BE49-F238E27FC236}">
                <a16:creationId xmlns:a16="http://schemas.microsoft.com/office/drawing/2014/main" id="{46C19ADD-1AE0-9182-54BF-A731F71BBEC3}"/>
              </a:ext>
            </a:extLst>
          </p:cNvPr>
          <p:cNvPicPr>
            <a:picLocks noChangeAspect="1"/>
          </p:cNvPicPr>
          <p:nvPr/>
        </p:nvPicPr>
        <p:blipFill>
          <a:blip r:embed="rId6"/>
          <a:srcRect/>
          <a:stretch>
            <a:fillRect/>
          </a:stretch>
        </p:blipFill>
        <p:spPr>
          <a:xfrm>
            <a:off x="11460175" y="108435"/>
            <a:ext cx="666831" cy="668985"/>
          </a:xfrm>
          <a:prstGeom prst="rect">
            <a:avLst/>
          </a:prstGeom>
        </p:spPr>
      </p:pic>
      <p:sp>
        <p:nvSpPr>
          <p:cNvPr id="19" name="Rectangle 18">
            <a:extLst>
              <a:ext uri="{FF2B5EF4-FFF2-40B4-BE49-F238E27FC236}">
                <a16:creationId xmlns:a16="http://schemas.microsoft.com/office/drawing/2014/main" id="{F755A0EE-26C7-87FC-EF88-5CE802881E3D}"/>
              </a:ext>
            </a:extLst>
          </p:cNvPr>
          <p:cNvSpPr/>
          <p:nvPr/>
        </p:nvSpPr>
        <p:spPr>
          <a:xfrm>
            <a:off x="980475" y="900512"/>
            <a:ext cx="10231049" cy="2761728"/>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7" name="Rectangle 56">
            <a:extLst>
              <a:ext uri="{FF2B5EF4-FFF2-40B4-BE49-F238E27FC236}">
                <a16:creationId xmlns:a16="http://schemas.microsoft.com/office/drawing/2014/main" id="{DE51E874-6C0C-CF90-7A5F-18F73F938055}"/>
              </a:ext>
            </a:extLst>
          </p:cNvPr>
          <p:cNvSpPr/>
          <p:nvPr/>
        </p:nvSpPr>
        <p:spPr>
          <a:xfrm>
            <a:off x="980475" y="942785"/>
            <a:ext cx="1106864" cy="1076027"/>
          </a:xfrm>
          <a:prstGeom prst="rect">
            <a:avLst/>
          </a:prstGeom>
          <a:solidFill>
            <a:srgbClr val="51B2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 Box 2">
            <a:extLst>
              <a:ext uri="{FF2B5EF4-FFF2-40B4-BE49-F238E27FC236}">
                <a16:creationId xmlns:a16="http://schemas.microsoft.com/office/drawing/2014/main" id="{5D47207C-9F1E-0545-06B1-82BA5FAB9745}"/>
              </a:ext>
            </a:extLst>
          </p:cNvPr>
          <p:cNvSpPr txBox="1">
            <a:spLocks noChangeArrowheads="1"/>
          </p:cNvSpPr>
          <p:nvPr/>
        </p:nvSpPr>
        <p:spPr bwMode="auto">
          <a:xfrm>
            <a:off x="2449095" y="1257862"/>
            <a:ext cx="876242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003425" indent="-2003425">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2003425" marR="0" lvl="0" indent="-2003425" algn="l" defTabSz="914400" rtl="0" eaLnBrk="1" fontAlgn="auto" latinLnBrk="0" hangingPunct="1">
              <a:lnSpc>
                <a:spcPct val="100000"/>
              </a:lnSpc>
              <a:spcBef>
                <a:spcPct val="50000"/>
              </a:spcBef>
              <a:spcAft>
                <a:spcPts val="0"/>
              </a:spcAft>
              <a:buClrTx/>
              <a:buSzTx/>
              <a:buFontTx/>
              <a:buNone/>
              <a:tabLst/>
              <a:defRPr/>
            </a:pPr>
            <a:endParaRPr kumimoji="0" lang="en-US" alt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20" name="Freeform 4">
            <a:extLst>
              <a:ext uri="{FF2B5EF4-FFF2-40B4-BE49-F238E27FC236}">
                <a16:creationId xmlns:a16="http://schemas.microsoft.com/office/drawing/2014/main" id="{13BEFE57-F1F6-87EC-470A-75E64D8D16C2}"/>
              </a:ext>
            </a:extLst>
          </p:cNvPr>
          <p:cNvSpPr/>
          <p:nvPr/>
        </p:nvSpPr>
        <p:spPr>
          <a:xfrm>
            <a:off x="1079254" y="1083903"/>
            <a:ext cx="894385" cy="858172"/>
          </a:xfrm>
          <a:custGeom>
            <a:avLst/>
            <a:gdLst/>
            <a:ahLst/>
            <a:cxnLst/>
            <a:rect l="l" t="t" r="r" b="b"/>
            <a:pathLst>
              <a:path w="2882669" h="2882669">
                <a:moveTo>
                  <a:pt x="0" y="0"/>
                </a:moveTo>
                <a:lnTo>
                  <a:pt x="2882669" y="0"/>
                </a:lnTo>
                <a:lnTo>
                  <a:pt x="2882669" y="2882669"/>
                </a:lnTo>
                <a:lnTo>
                  <a:pt x="0" y="288266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6" name="图片 8">
            <a:hlinkClick r:id="rId9" action="ppaction://hlinksldjump"/>
            <a:extLst>
              <a:ext uri="{FF2B5EF4-FFF2-40B4-BE49-F238E27FC236}">
                <a16:creationId xmlns:a16="http://schemas.microsoft.com/office/drawing/2014/main" id="{4B38CBC8-2AF1-59D3-93D9-E79BD898BF4E}"/>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0" b="100000" l="3390" r="98305"/>
                    </a14:imgEffect>
                  </a14:imgLayer>
                </a14:imgProps>
              </a:ext>
              <a:ext uri="{28A0092B-C50C-407E-A947-70E740481C1C}">
                <a14:useLocalDpi xmlns:a14="http://schemas.microsoft.com/office/drawing/2010/main" val="0"/>
              </a:ext>
            </a:extLst>
          </a:blip>
          <a:stretch>
            <a:fillRect/>
          </a:stretch>
        </p:blipFill>
        <p:spPr>
          <a:xfrm>
            <a:off x="10106760" y="4502628"/>
            <a:ext cx="2008935" cy="2042544"/>
          </a:xfrm>
          <a:prstGeom prst="rect">
            <a:avLst/>
          </a:prstGeom>
        </p:spPr>
      </p:pic>
      <p:pic>
        <p:nvPicPr>
          <p:cNvPr id="7" name="10">
            <a:hlinkClick r:id="" action="ppaction://media"/>
            <a:extLst>
              <a:ext uri="{FF2B5EF4-FFF2-40B4-BE49-F238E27FC236}">
                <a16:creationId xmlns:a16="http://schemas.microsoft.com/office/drawing/2014/main" id="{C141C5FF-348E-3CC2-0B40-59E33B50F64E}"/>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2"/>
          <a:srcRect t="5765" r="8218" b="-686"/>
          <a:stretch/>
        </p:blipFill>
        <p:spPr>
          <a:xfrm>
            <a:off x="702801" y="3662240"/>
            <a:ext cx="2454643" cy="2409418"/>
          </a:xfrm>
          <a:prstGeom prst="rect">
            <a:avLst/>
          </a:prstGeom>
        </p:spPr>
      </p:pic>
      <p:sp>
        <p:nvSpPr>
          <p:cNvPr id="42" name="TextBox 41">
            <a:extLst>
              <a:ext uri="{FF2B5EF4-FFF2-40B4-BE49-F238E27FC236}">
                <a16:creationId xmlns:a16="http://schemas.microsoft.com/office/drawing/2014/main" id="{F4608571-743D-437E-9B4A-DE18A6CBE447}"/>
              </a:ext>
            </a:extLst>
          </p:cNvPr>
          <p:cNvSpPr txBox="1"/>
          <p:nvPr/>
        </p:nvSpPr>
        <p:spPr>
          <a:xfrm>
            <a:off x="2449095" y="1079392"/>
            <a:ext cx="2747251" cy="1384995"/>
          </a:xfrm>
          <a:prstGeom prst="rect">
            <a:avLst/>
          </a:prstGeom>
          <a:noFill/>
        </p:spPr>
        <p:txBody>
          <a:bodyPr wrap="square" rtlCol="0">
            <a:spAutoFit/>
          </a:bodyPr>
          <a:lstStyle/>
          <a:p>
            <a:pPr algn="ctr"/>
            <a:r>
              <a:rPr lang="en-US" sz="2800" b="1" dirty="0">
                <a:solidFill>
                  <a:schemeClr val="accent5">
                    <a:lumMod val="50000"/>
                  </a:schemeClr>
                </a:solidFill>
                <a:latin typeface="Arial" panose="020B0604020202020204" pitchFamily="34" charset="0"/>
                <a:cs typeface="Arial" panose="020B0604020202020204" pitchFamily="34" charset="0"/>
              </a:rPr>
              <a:t>Cho </a:t>
            </a:r>
            <a:r>
              <a:rPr lang="en-US" sz="2800" b="1" dirty="0" err="1">
                <a:solidFill>
                  <a:schemeClr val="accent5">
                    <a:lumMod val="50000"/>
                  </a:schemeClr>
                </a:solidFill>
                <a:latin typeface="Arial" panose="020B0604020202020204" pitchFamily="34" charset="0"/>
                <a:cs typeface="Arial" panose="020B0604020202020204" pitchFamily="34" charset="0"/>
              </a:rPr>
              <a:t>hình</a:t>
            </a:r>
            <a:r>
              <a:rPr lang="en-US" sz="2800" b="1" dirty="0">
                <a:solidFill>
                  <a:schemeClr val="accent5">
                    <a:lumMod val="50000"/>
                  </a:schemeClr>
                </a:solidFill>
                <a:latin typeface="Arial" panose="020B0604020202020204" pitchFamily="34" charset="0"/>
                <a:cs typeface="Arial" panose="020B0604020202020204" pitchFamily="34" charset="0"/>
              </a:rPr>
              <a:t> </a:t>
            </a:r>
            <a:r>
              <a:rPr lang="en-US" sz="2800" b="1" dirty="0" err="1">
                <a:solidFill>
                  <a:schemeClr val="accent5">
                    <a:lumMod val="50000"/>
                  </a:schemeClr>
                </a:solidFill>
                <a:latin typeface="Arial" panose="020B0604020202020204" pitchFamily="34" charset="0"/>
                <a:cs typeface="Arial" panose="020B0604020202020204" pitchFamily="34" charset="0"/>
              </a:rPr>
              <a:t>vẽ</a:t>
            </a:r>
            <a:r>
              <a:rPr lang="en-US" sz="2800" b="1" dirty="0">
                <a:solidFill>
                  <a:schemeClr val="accent5">
                    <a:lumMod val="50000"/>
                  </a:schemeClr>
                </a:solidFill>
                <a:latin typeface="Arial" panose="020B0604020202020204" pitchFamily="34" charset="0"/>
                <a:cs typeface="Arial" panose="020B0604020202020204" pitchFamily="34" charset="0"/>
              </a:rPr>
              <a:t>, </a:t>
            </a:r>
            <a:r>
              <a:rPr lang="en-US" sz="2800" b="1" dirty="0" err="1">
                <a:solidFill>
                  <a:schemeClr val="accent5">
                    <a:lumMod val="50000"/>
                  </a:schemeClr>
                </a:solidFill>
                <a:latin typeface="Arial" panose="020B0604020202020204" pitchFamily="34" charset="0"/>
                <a:cs typeface="Arial" panose="020B0604020202020204" pitchFamily="34" charset="0"/>
              </a:rPr>
              <a:t>biết</a:t>
            </a:r>
            <a:r>
              <a:rPr lang="en-US" sz="2800" b="1" dirty="0">
                <a:solidFill>
                  <a:schemeClr val="accent5">
                    <a:lumMod val="50000"/>
                  </a:schemeClr>
                </a:solidFill>
                <a:latin typeface="Arial" panose="020B0604020202020204" pitchFamily="34" charset="0"/>
                <a:cs typeface="Arial" panose="020B0604020202020204" pitchFamily="34" charset="0"/>
              </a:rPr>
              <a:t> a//b</a:t>
            </a:r>
          </a:p>
          <a:p>
            <a:pPr algn="ctr"/>
            <a:r>
              <a:rPr lang="en-US" sz="2800" b="1" dirty="0" err="1">
                <a:solidFill>
                  <a:schemeClr val="accent5">
                    <a:lumMod val="50000"/>
                  </a:schemeClr>
                </a:solidFill>
                <a:latin typeface="Arial" panose="020B0604020202020204" pitchFamily="34" charset="0"/>
                <a:cs typeface="Arial" panose="020B0604020202020204" pitchFamily="34" charset="0"/>
              </a:rPr>
              <a:t>Tìm</a:t>
            </a:r>
            <a:r>
              <a:rPr lang="en-US" sz="2800" b="1" dirty="0">
                <a:solidFill>
                  <a:schemeClr val="accent5">
                    <a:lumMod val="50000"/>
                  </a:schemeClr>
                </a:solidFill>
                <a:latin typeface="Arial" panose="020B0604020202020204" pitchFamily="34" charset="0"/>
                <a:cs typeface="Arial" panose="020B0604020202020204" pitchFamily="34" charset="0"/>
              </a:rPr>
              <a:t> x=? </a:t>
            </a:r>
          </a:p>
        </p:txBody>
      </p:sp>
      <p:pic>
        <p:nvPicPr>
          <p:cNvPr id="44" name="Picture 2">
            <a:extLst>
              <a:ext uri="{FF2B5EF4-FFF2-40B4-BE49-F238E27FC236}">
                <a16:creationId xmlns:a16="http://schemas.microsoft.com/office/drawing/2014/main" id="{AC2F2157-B17E-4722-B90D-22DB4F45357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671803" y="943523"/>
            <a:ext cx="4434957" cy="262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Text Box 153">
            <a:extLst>
              <a:ext uri="{FF2B5EF4-FFF2-40B4-BE49-F238E27FC236}">
                <a16:creationId xmlns:a16="http://schemas.microsoft.com/office/drawing/2014/main" id="{2DC7C42E-EC0D-4CB6-8FAA-7AD4020D0981}"/>
              </a:ext>
            </a:extLst>
          </p:cNvPr>
          <p:cNvSpPr txBox="1">
            <a:spLocks noChangeArrowheads="1"/>
          </p:cNvSpPr>
          <p:nvPr/>
        </p:nvSpPr>
        <p:spPr bwMode="auto">
          <a:xfrm>
            <a:off x="4578502" y="4248876"/>
            <a:ext cx="2536673" cy="707886"/>
          </a:xfrm>
          <a:prstGeom prst="rect">
            <a:avLst/>
          </a:prstGeom>
          <a:solidFill>
            <a:srgbClr val="CA3B57"/>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4000" b="1" dirty="0">
                <a:solidFill>
                  <a:srgbClr val="FFFF00"/>
                </a:solidFill>
              </a:rPr>
              <a:t>X = 108</a:t>
            </a:r>
            <a:r>
              <a:rPr lang="en-US" altLang="en-US" sz="4000" b="1" baseline="30000" dirty="0">
                <a:solidFill>
                  <a:srgbClr val="FFFF00"/>
                </a:solidFill>
              </a:rPr>
              <a:t>0</a:t>
            </a:r>
            <a:r>
              <a:rPr lang="en-US" altLang="en-US" sz="4000" b="1" dirty="0">
                <a:solidFill>
                  <a:srgbClr val="0000FF"/>
                </a:solidFill>
              </a:rPr>
              <a:t> </a:t>
            </a:r>
            <a:endParaRPr lang="vi-VN" altLang="en-US" sz="4000" b="1" dirty="0">
              <a:solidFill>
                <a:srgbClr val="FFFF00"/>
              </a:solidFill>
              <a:latin typeface="Times New Roman" panose="02020603050405020304" pitchFamily="18" charset="0"/>
              <a:sym typeface="Symbol" panose="05050102010706020507" pitchFamily="18" charset="2"/>
            </a:endParaRPr>
          </a:p>
        </p:txBody>
      </p:sp>
    </p:spTree>
    <p:extLst>
      <p:ext uri="{BB962C8B-B14F-4D97-AF65-F5344CB8AC3E}">
        <p14:creationId xmlns:p14="http://schemas.microsoft.com/office/powerpoint/2010/main" val="2139530241"/>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82"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4" presetClass="entr" presetSubtype="16" fill="hold" nodeType="clickEffect">
                                  <p:stCondLst>
                                    <p:cond delay="0"/>
                                  </p:stCondLst>
                                  <p:childTnLst>
                                    <p:set>
                                      <p:cBhvr>
                                        <p:cTn id="10" dur="1" fill="hold">
                                          <p:stCondLst>
                                            <p:cond delay="0"/>
                                          </p:stCondLst>
                                        </p:cTn>
                                        <p:tgtEl>
                                          <p:spTgt spid="45"/>
                                        </p:tgtEl>
                                        <p:attrNameLst>
                                          <p:attrName>style.visibility</p:attrName>
                                        </p:attrNameLst>
                                      </p:cBhvr>
                                      <p:to>
                                        <p:strVal val="visible"/>
                                      </p:to>
                                    </p:set>
                                    <p:animEffect transition="in" filter="box(in)">
                                      <p:cBhvr>
                                        <p:cTn id="11"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7"/>
                                        </p:tgtEl>
                                      </p:cBhvr>
                                    </p:cmd>
                                  </p:childTnLst>
                                </p:cTn>
                              </p:par>
                            </p:childTnLst>
                          </p:cTn>
                        </p:par>
                      </p:childTnLst>
                    </p:cTn>
                  </p:par>
                </p:childTnLst>
              </p:cTn>
              <p:nextCondLst>
                <p:cond evt="onClick" delay="0">
                  <p:tgtEl>
                    <p:spTgt spid="7"/>
                  </p:tgtEl>
                </p:cond>
              </p:nextCondLst>
            </p:seq>
            <p:video>
              <p:cMediaNode vol="80000">
                <p:cTn id="17" fill="hold" display="0">
                  <p:stCondLst>
                    <p:cond delay="indefinite"/>
                  </p:stCondLst>
                </p:cTn>
                <p:tgtEl>
                  <p:spTgt spid="7"/>
                </p:tgtEl>
              </p:cMediaNode>
            </p:video>
          </p:childTnLst>
        </p:cTn>
      </p:par>
    </p:tnLst>
    <p:bldLst>
      <p:bldP spid="4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C048"/>
        </a:solidFill>
        <a:effectLst/>
      </p:bgPr>
    </p:bg>
    <p:spTree>
      <p:nvGrpSpPr>
        <p:cNvPr id="1" name="">
          <a:extLst>
            <a:ext uri="{FF2B5EF4-FFF2-40B4-BE49-F238E27FC236}">
              <a16:creationId xmlns:a16="http://schemas.microsoft.com/office/drawing/2014/main" id="{A87B9337-AA14-B0A1-D048-6BA8ACB86EF6}"/>
            </a:ext>
          </a:extLst>
        </p:cNvPr>
        <p:cNvGrpSpPr/>
        <p:nvPr/>
      </p:nvGrpSpPr>
      <p:grpSpPr>
        <a:xfrm>
          <a:off x="0" y="0"/>
          <a:ext cx="0" cy="0"/>
          <a:chOff x="0" y="0"/>
          <a:chExt cx="0" cy="0"/>
        </a:xfrm>
      </p:grpSpPr>
      <p:sp>
        <p:nvSpPr>
          <p:cNvPr id="2" name="Freeform 2" descr="Rectangle Drop Shadow">
            <a:extLst>
              <a:ext uri="{FF2B5EF4-FFF2-40B4-BE49-F238E27FC236}">
                <a16:creationId xmlns:a16="http://schemas.microsoft.com/office/drawing/2014/main" id="{BE355B78-F283-D85A-823F-08CDEA368AEC}"/>
              </a:ext>
            </a:extLst>
          </p:cNvPr>
          <p:cNvSpPr/>
          <p:nvPr/>
        </p:nvSpPr>
        <p:spPr>
          <a:xfrm>
            <a:off x="554284" y="442927"/>
            <a:ext cx="11841147" cy="6832378"/>
          </a:xfrm>
          <a:custGeom>
            <a:avLst/>
            <a:gdLst/>
            <a:ahLst/>
            <a:cxnLst/>
            <a:rect l="l" t="t" r="r" b="b"/>
            <a:pathLst>
              <a:path w="17843045" h="11370938">
                <a:moveTo>
                  <a:pt x="0" y="0"/>
                </a:moveTo>
                <a:lnTo>
                  <a:pt x="17843045" y="0"/>
                </a:lnTo>
                <a:lnTo>
                  <a:pt x="17843045" y="11370938"/>
                </a:lnTo>
                <a:lnTo>
                  <a:pt x="0" y="11370938"/>
                </a:lnTo>
                <a:lnTo>
                  <a:pt x="0" y="0"/>
                </a:lnTo>
                <a:close/>
              </a:path>
            </a:pathLst>
          </a:custGeom>
          <a:blipFill>
            <a:blip r:embed="rId4"/>
            <a:stretch>
              <a:fillRect l="-1916" r="-1916"/>
            </a:stretch>
          </a:blipFill>
        </p:spPr>
        <p:txBody>
          <a:bodyPr/>
          <a:lstStyle/>
          <a:p>
            <a:endParaRPr lang="en-US"/>
          </a:p>
        </p:txBody>
      </p:sp>
      <p:sp>
        <p:nvSpPr>
          <p:cNvPr id="61" name="Rectangle 60">
            <a:extLst>
              <a:ext uri="{FF2B5EF4-FFF2-40B4-BE49-F238E27FC236}">
                <a16:creationId xmlns:a16="http://schemas.microsoft.com/office/drawing/2014/main" id="{E468D780-7199-90F9-8A9E-D50E7476E6ED}"/>
              </a:ext>
            </a:extLst>
          </p:cNvPr>
          <p:cNvSpPr/>
          <p:nvPr/>
        </p:nvSpPr>
        <p:spPr>
          <a:xfrm>
            <a:off x="606802" y="647320"/>
            <a:ext cx="11176487" cy="5563360"/>
          </a:xfrm>
          <a:prstGeom prst="rect">
            <a:avLst/>
          </a:prstGeom>
          <a:solidFill>
            <a:srgbClr val="FAF9F0"/>
          </a:solidFill>
          <a:ln w="76200">
            <a:solidFill>
              <a:srgbClr val="33D9B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9">
            <a:extLst>
              <a:ext uri="{FF2B5EF4-FFF2-40B4-BE49-F238E27FC236}">
                <a16:creationId xmlns:a16="http://schemas.microsoft.com/office/drawing/2014/main" id="{E90893D3-A2B6-9998-2FD5-8D962BD91A1C}"/>
              </a:ext>
            </a:extLst>
          </p:cNvPr>
          <p:cNvPicPr>
            <a:picLocks noChangeAspect="1"/>
          </p:cNvPicPr>
          <p:nvPr/>
        </p:nvPicPr>
        <p:blipFill>
          <a:blip r:embed="rId5"/>
          <a:srcRect/>
          <a:stretch>
            <a:fillRect/>
          </a:stretch>
        </p:blipFill>
        <p:spPr>
          <a:xfrm>
            <a:off x="-72963" y="5915215"/>
            <a:ext cx="1053438" cy="1058731"/>
          </a:xfrm>
          <a:prstGeom prst="rect">
            <a:avLst/>
          </a:prstGeom>
        </p:spPr>
      </p:pic>
      <p:pic>
        <p:nvPicPr>
          <p:cNvPr id="10" name="Picture 10">
            <a:extLst>
              <a:ext uri="{FF2B5EF4-FFF2-40B4-BE49-F238E27FC236}">
                <a16:creationId xmlns:a16="http://schemas.microsoft.com/office/drawing/2014/main" id="{95DC080D-80F0-312C-5112-0DCDE8DC22F1}"/>
              </a:ext>
            </a:extLst>
          </p:cNvPr>
          <p:cNvPicPr>
            <a:picLocks noChangeAspect="1"/>
          </p:cNvPicPr>
          <p:nvPr/>
        </p:nvPicPr>
        <p:blipFill>
          <a:blip r:embed="rId6"/>
          <a:srcRect/>
          <a:stretch>
            <a:fillRect/>
          </a:stretch>
        </p:blipFill>
        <p:spPr>
          <a:xfrm>
            <a:off x="11460175" y="108435"/>
            <a:ext cx="666831" cy="668985"/>
          </a:xfrm>
          <a:prstGeom prst="rect">
            <a:avLst/>
          </a:prstGeom>
        </p:spPr>
      </p:pic>
      <p:sp>
        <p:nvSpPr>
          <p:cNvPr id="19" name="Rectangle 18">
            <a:extLst>
              <a:ext uri="{FF2B5EF4-FFF2-40B4-BE49-F238E27FC236}">
                <a16:creationId xmlns:a16="http://schemas.microsoft.com/office/drawing/2014/main" id="{10DD9AB2-B24B-903E-5C59-3BF4C2D3567F}"/>
              </a:ext>
            </a:extLst>
          </p:cNvPr>
          <p:cNvSpPr/>
          <p:nvPr/>
        </p:nvSpPr>
        <p:spPr>
          <a:xfrm>
            <a:off x="752377" y="870030"/>
            <a:ext cx="10885339" cy="2787294"/>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accent5">
                  <a:lumMod val="50000"/>
                </a:schemeClr>
              </a:solidFill>
              <a:latin typeface="Arial" panose="020B0604020202020204" pitchFamily="34" charset="0"/>
              <a:cs typeface="Arial" panose="020B0604020202020204" pitchFamily="34" charset="0"/>
            </a:endParaRPr>
          </a:p>
          <a:p>
            <a:pPr algn="ctr"/>
            <a:endParaRPr lang="en-US" sz="2400" b="1" dirty="0">
              <a:solidFill>
                <a:schemeClr val="accent5">
                  <a:lumMod val="50000"/>
                </a:schemeClr>
              </a:solidFill>
              <a:latin typeface="Arial" panose="020B0604020202020204" pitchFamily="34" charset="0"/>
              <a:cs typeface="Arial" panose="020B0604020202020204" pitchFamily="34" charset="0"/>
            </a:endParaRPr>
          </a:p>
          <a:p>
            <a:pPr algn="ctr"/>
            <a:endParaRPr lang="en-US" sz="2400" b="1" dirty="0">
              <a:solidFill>
                <a:schemeClr val="accent5">
                  <a:lumMod val="50000"/>
                </a:schemeClr>
              </a:solidFill>
              <a:latin typeface="Arial" panose="020B0604020202020204" pitchFamily="34" charset="0"/>
              <a:cs typeface="Arial" panose="020B0604020202020204" pitchFamily="34" charset="0"/>
            </a:endParaRPr>
          </a:p>
          <a:p>
            <a:pPr algn="ctr"/>
            <a:r>
              <a:rPr lang="en-US" sz="3200" b="1" dirty="0" err="1">
                <a:solidFill>
                  <a:schemeClr val="accent5">
                    <a:lumMod val="50000"/>
                  </a:schemeClr>
                </a:solidFill>
                <a:latin typeface="Arial" panose="020B0604020202020204" pitchFamily="34" charset="0"/>
                <a:cs typeface="Arial" panose="020B0604020202020204" pitchFamily="34" charset="0"/>
              </a:rPr>
              <a:t>Nếu</a:t>
            </a:r>
            <a:r>
              <a:rPr lang="en-US" sz="3200" b="1" dirty="0">
                <a:solidFill>
                  <a:schemeClr val="accent5">
                    <a:lumMod val="50000"/>
                  </a:schemeClr>
                </a:solidFill>
                <a:latin typeface="Arial" panose="020B0604020202020204" pitchFamily="34" charset="0"/>
                <a:cs typeface="Arial" panose="020B0604020202020204" pitchFamily="34" charset="0"/>
              </a:rPr>
              <a:t> </a:t>
            </a:r>
            <a:r>
              <a:rPr lang="en-US" sz="3200" b="1" dirty="0" err="1">
                <a:solidFill>
                  <a:schemeClr val="accent5">
                    <a:lumMod val="50000"/>
                  </a:schemeClr>
                </a:solidFill>
                <a:latin typeface="Arial" panose="020B0604020202020204" pitchFamily="34" charset="0"/>
                <a:cs typeface="Arial" panose="020B0604020202020204" pitchFamily="34" charset="0"/>
              </a:rPr>
              <a:t>đường</a:t>
            </a:r>
            <a:r>
              <a:rPr lang="en-US" sz="3200" b="1" dirty="0">
                <a:solidFill>
                  <a:schemeClr val="accent5">
                    <a:lumMod val="50000"/>
                  </a:schemeClr>
                </a:solidFill>
                <a:latin typeface="Arial" panose="020B0604020202020204" pitchFamily="34" charset="0"/>
                <a:cs typeface="Arial" panose="020B0604020202020204" pitchFamily="34" charset="0"/>
              </a:rPr>
              <a:t> </a:t>
            </a:r>
            <a:r>
              <a:rPr lang="en-US" sz="3200" b="1" dirty="0" err="1">
                <a:solidFill>
                  <a:schemeClr val="accent5">
                    <a:lumMod val="50000"/>
                  </a:schemeClr>
                </a:solidFill>
                <a:latin typeface="Arial" panose="020B0604020202020204" pitchFamily="34" charset="0"/>
                <a:cs typeface="Arial" panose="020B0604020202020204" pitchFamily="34" charset="0"/>
              </a:rPr>
              <a:t>thẳng</a:t>
            </a:r>
            <a:r>
              <a:rPr lang="en-US" sz="3200" b="1" dirty="0">
                <a:solidFill>
                  <a:schemeClr val="accent5">
                    <a:lumMod val="50000"/>
                  </a:schemeClr>
                </a:solidFill>
                <a:latin typeface="Arial" panose="020B0604020202020204" pitchFamily="34" charset="0"/>
                <a:cs typeface="Arial" panose="020B0604020202020204" pitchFamily="34" charset="0"/>
              </a:rPr>
              <a:t> c </a:t>
            </a:r>
            <a:r>
              <a:rPr lang="en-US" sz="3200" b="1" dirty="0" err="1">
                <a:solidFill>
                  <a:schemeClr val="accent5">
                    <a:lumMod val="50000"/>
                  </a:schemeClr>
                </a:solidFill>
                <a:latin typeface="Arial" panose="020B0604020202020204" pitchFamily="34" charset="0"/>
                <a:cs typeface="Arial" panose="020B0604020202020204" pitchFamily="34" charset="0"/>
              </a:rPr>
              <a:t>cắt</a:t>
            </a:r>
            <a:r>
              <a:rPr lang="en-US" sz="3200" b="1" dirty="0">
                <a:solidFill>
                  <a:schemeClr val="accent5">
                    <a:lumMod val="50000"/>
                  </a:schemeClr>
                </a:solidFill>
                <a:latin typeface="Arial" panose="020B0604020202020204" pitchFamily="34" charset="0"/>
                <a:cs typeface="Arial" panose="020B0604020202020204" pitchFamily="34" charset="0"/>
              </a:rPr>
              <a:t> </a:t>
            </a:r>
            <a:r>
              <a:rPr lang="en-US" sz="3200" b="1" dirty="0" err="1">
                <a:solidFill>
                  <a:schemeClr val="accent5">
                    <a:lumMod val="50000"/>
                  </a:schemeClr>
                </a:solidFill>
                <a:latin typeface="Arial" panose="020B0604020202020204" pitchFamily="34" charset="0"/>
                <a:cs typeface="Arial" panose="020B0604020202020204" pitchFamily="34" charset="0"/>
              </a:rPr>
              <a:t>cả</a:t>
            </a:r>
            <a:r>
              <a:rPr lang="en-US" sz="3200" b="1" dirty="0">
                <a:solidFill>
                  <a:schemeClr val="accent5">
                    <a:lumMod val="50000"/>
                  </a:schemeClr>
                </a:solidFill>
                <a:latin typeface="Arial" panose="020B0604020202020204" pitchFamily="34" charset="0"/>
                <a:cs typeface="Arial" panose="020B0604020202020204" pitchFamily="34" charset="0"/>
              </a:rPr>
              <a:t> </a:t>
            </a:r>
            <a:r>
              <a:rPr lang="en-US" sz="3200" b="1" dirty="0" err="1">
                <a:solidFill>
                  <a:schemeClr val="accent5">
                    <a:lumMod val="50000"/>
                  </a:schemeClr>
                </a:solidFill>
                <a:latin typeface="Arial" panose="020B0604020202020204" pitchFamily="34" charset="0"/>
                <a:cs typeface="Arial" panose="020B0604020202020204" pitchFamily="34" charset="0"/>
              </a:rPr>
              <a:t>hai</a:t>
            </a:r>
            <a:r>
              <a:rPr lang="en-US" sz="3200" b="1" dirty="0">
                <a:solidFill>
                  <a:schemeClr val="accent5">
                    <a:lumMod val="50000"/>
                  </a:schemeClr>
                </a:solidFill>
                <a:latin typeface="Arial" panose="020B0604020202020204" pitchFamily="34" charset="0"/>
                <a:cs typeface="Arial" panose="020B0604020202020204" pitchFamily="34" charset="0"/>
              </a:rPr>
              <a:t> </a:t>
            </a:r>
            <a:r>
              <a:rPr lang="en-US" sz="3200" b="1" dirty="0" err="1">
                <a:solidFill>
                  <a:schemeClr val="accent5">
                    <a:lumMod val="50000"/>
                  </a:schemeClr>
                </a:solidFill>
                <a:latin typeface="Arial" panose="020B0604020202020204" pitchFamily="34" charset="0"/>
                <a:cs typeface="Arial" panose="020B0604020202020204" pitchFamily="34" charset="0"/>
              </a:rPr>
              <a:t>đường</a:t>
            </a:r>
            <a:r>
              <a:rPr lang="en-US" sz="3200" b="1" dirty="0">
                <a:solidFill>
                  <a:schemeClr val="accent5">
                    <a:lumMod val="50000"/>
                  </a:schemeClr>
                </a:solidFill>
                <a:latin typeface="Arial" panose="020B0604020202020204" pitchFamily="34" charset="0"/>
                <a:cs typeface="Arial" panose="020B0604020202020204" pitchFamily="34" charset="0"/>
              </a:rPr>
              <a:t> </a:t>
            </a:r>
            <a:r>
              <a:rPr lang="en-US" sz="3200" b="1" dirty="0" err="1">
                <a:solidFill>
                  <a:schemeClr val="accent5">
                    <a:lumMod val="50000"/>
                  </a:schemeClr>
                </a:solidFill>
                <a:latin typeface="Arial" panose="020B0604020202020204" pitchFamily="34" charset="0"/>
                <a:cs typeface="Arial" panose="020B0604020202020204" pitchFamily="34" charset="0"/>
              </a:rPr>
              <a:t>thẳng</a:t>
            </a:r>
            <a:r>
              <a:rPr lang="en-US" sz="3200" b="1" dirty="0">
                <a:solidFill>
                  <a:schemeClr val="accent5">
                    <a:lumMod val="50000"/>
                  </a:schemeClr>
                </a:solidFill>
                <a:latin typeface="Arial" panose="020B0604020202020204" pitchFamily="34" charset="0"/>
                <a:cs typeface="Arial" panose="020B0604020202020204" pitchFamily="34" charset="0"/>
              </a:rPr>
              <a:t> song </a:t>
            </a:r>
            <a:r>
              <a:rPr lang="en-US" sz="3200" b="1" dirty="0" err="1">
                <a:solidFill>
                  <a:schemeClr val="accent5">
                    <a:lumMod val="50000"/>
                  </a:schemeClr>
                </a:solidFill>
                <a:latin typeface="Arial" panose="020B0604020202020204" pitchFamily="34" charset="0"/>
                <a:cs typeface="Arial" panose="020B0604020202020204" pitchFamily="34" charset="0"/>
              </a:rPr>
              <a:t>song</a:t>
            </a:r>
            <a:r>
              <a:rPr lang="en-US" sz="3200" b="1" dirty="0">
                <a:solidFill>
                  <a:schemeClr val="accent5">
                    <a:lumMod val="50000"/>
                  </a:schemeClr>
                </a:solidFill>
                <a:latin typeface="Arial" panose="020B0604020202020204" pitchFamily="34" charset="0"/>
                <a:cs typeface="Arial" panose="020B0604020202020204" pitchFamily="34" charset="0"/>
              </a:rPr>
              <a:t> a </a:t>
            </a:r>
            <a:r>
              <a:rPr lang="en-US" sz="3200" b="1" dirty="0" err="1">
                <a:solidFill>
                  <a:schemeClr val="accent5">
                    <a:lumMod val="50000"/>
                  </a:schemeClr>
                </a:solidFill>
                <a:latin typeface="Arial" panose="020B0604020202020204" pitchFamily="34" charset="0"/>
                <a:cs typeface="Arial" panose="020B0604020202020204" pitchFamily="34" charset="0"/>
              </a:rPr>
              <a:t>và</a:t>
            </a:r>
            <a:r>
              <a:rPr lang="en-US" sz="3200" b="1" dirty="0">
                <a:solidFill>
                  <a:schemeClr val="accent5">
                    <a:lumMod val="50000"/>
                  </a:schemeClr>
                </a:solidFill>
                <a:latin typeface="Arial" panose="020B0604020202020204" pitchFamily="34" charset="0"/>
                <a:cs typeface="Arial" panose="020B0604020202020204" pitchFamily="34" charset="0"/>
              </a:rPr>
              <a:t> b </a:t>
            </a:r>
            <a:r>
              <a:rPr lang="en-US" sz="3200" b="1" dirty="0" err="1">
                <a:solidFill>
                  <a:schemeClr val="accent5">
                    <a:lumMod val="50000"/>
                  </a:schemeClr>
                </a:solidFill>
                <a:latin typeface="Arial" panose="020B0604020202020204" pitchFamily="34" charset="0"/>
                <a:cs typeface="Arial" panose="020B0604020202020204" pitchFamily="34" charset="0"/>
              </a:rPr>
              <a:t>thì</a:t>
            </a:r>
            <a:r>
              <a:rPr lang="en-US" sz="3200" b="1" dirty="0">
                <a:solidFill>
                  <a:schemeClr val="accent5">
                    <a:lumMod val="50000"/>
                  </a:schemeClr>
                </a:solidFill>
                <a:latin typeface="Arial" panose="020B0604020202020204" pitchFamily="34" charset="0"/>
                <a:cs typeface="Arial" panose="020B0604020202020204" pitchFamily="34" charset="0"/>
              </a:rPr>
              <a:t>:</a:t>
            </a:r>
          </a:p>
          <a:p>
            <a:pPr algn="ctr"/>
            <a:r>
              <a:rPr lang="en-US" sz="3200" b="1" dirty="0">
                <a:solidFill>
                  <a:schemeClr val="accent5">
                    <a:lumMod val="50000"/>
                  </a:schemeClr>
                </a:solidFill>
                <a:latin typeface="Arial" panose="020B0604020202020204" pitchFamily="34" charset="0"/>
                <a:cs typeface="Arial" panose="020B0604020202020204" pitchFamily="34" charset="0"/>
              </a:rPr>
              <a:t>Hai </a:t>
            </a:r>
            <a:r>
              <a:rPr lang="en-US" sz="3200" b="1" dirty="0" err="1">
                <a:solidFill>
                  <a:schemeClr val="accent5">
                    <a:lumMod val="50000"/>
                  </a:schemeClr>
                </a:solidFill>
                <a:latin typeface="Arial" panose="020B0604020202020204" pitchFamily="34" charset="0"/>
                <a:cs typeface="Arial" panose="020B0604020202020204" pitchFamily="34" charset="0"/>
              </a:rPr>
              <a:t>góc</a:t>
            </a:r>
            <a:r>
              <a:rPr lang="en-US" sz="3200" b="1" dirty="0">
                <a:solidFill>
                  <a:schemeClr val="accent5">
                    <a:lumMod val="50000"/>
                  </a:schemeClr>
                </a:solidFill>
                <a:latin typeface="Arial" panose="020B0604020202020204" pitchFamily="34" charset="0"/>
                <a:cs typeface="Arial" panose="020B0604020202020204" pitchFamily="34" charset="0"/>
              </a:rPr>
              <a:t> </a:t>
            </a:r>
            <a:r>
              <a:rPr lang="en-US" sz="3200" b="1" i="1" dirty="0" err="1">
                <a:solidFill>
                  <a:schemeClr val="accent2"/>
                </a:solidFill>
                <a:latin typeface="Arial" panose="020B0604020202020204" pitchFamily="34" charset="0"/>
                <a:cs typeface="Arial" panose="020B0604020202020204" pitchFamily="34" charset="0"/>
              </a:rPr>
              <a:t>trong</a:t>
            </a:r>
            <a:r>
              <a:rPr lang="en-US" sz="3200" b="1" i="1" dirty="0">
                <a:solidFill>
                  <a:schemeClr val="accent2"/>
                </a:solidFill>
                <a:latin typeface="Arial" panose="020B0604020202020204" pitchFamily="34" charset="0"/>
                <a:cs typeface="Arial" panose="020B0604020202020204" pitchFamily="34" charset="0"/>
              </a:rPr>
              <a:t> </a:t>
            </a:r>
            <a:r>
              <a:rPr lang="en-US" sz="3200" b="1" i="1" dirty="0" err="1">
                <a:solidFill>
                  <a:schemeClr val="accent2"/>
                </a:solidFill>
                <a:latin typeface="Arial" panose="020B0604020202020204" pitchFamily="34" charset="0"/>
                <a:cs typeface="Arial" panose="020B0604020202020204" pitchFamily="34" charset="0"/>
              </a:rPr>
              <a:t>cùng</a:t>
            </a:r>
            <a:r>
              <a:rPr lang="en-US" sz="3200" b="1" i="1" dirty="0">
                <a:solidFill>
                  <a:schemeClr val="accent2"/>
                </a:solidFill>
                <a:latin typeface="Arial" panose="020B0604020202020204" pitchFamily="34" charset="0"/>
                <a:cs typeface="Arial" panose="020B0604020202020204" pitchFamily="34" charset="0"/>
              </a:rPr>
              <a:t> </a:t>
            </a:r>
            <a:r>
              <a:rPr lang="en-US" sz="3200" b="1" i="1" dirty="0" err="1">
                <a:solidFill>
                  <a:schemeClr val="accent2"/>
                </a:solidFill>
                <a:latin typeface="Arial" panose="020B0604020202020204" pitchFamily="34" charset="0"/>
                <a:cs typeface="Arial" panose="020B0604020202020204" pitchFamily="34" charset="0"/>
              </a:rPr>
              <a:t>phía</a:t>
            </a:r>
            <a:r>
              <a:rPr lang="en-US" sz="3200" b="1" i="1" dirty="0">
                <a:solidFill>
                  <a:schemeClr val="accent2"/>
                </a:solidFill>
                <a:latin typeface="Arial" panose="020B0604020202020204" pitchFamily="34" charset="0"/>
                <a:cs typeface="Arial" panose="020B0604020202020204" pitchFamily="34" charset="0"/>
              </a:rPr>
              <a:t> </a:t>
            </a:r>
            <a:r>
              <a:rPr lang="en-US" sz="3200" b="1" dirty="0" err="1">
                <a:solidFill>
                  <a:schemeClr val="accent5">
                    <a:lumMod val="50000"/>
                  </a:schemeClr>
                </a:solidFill>
                <a:latin typeface="Arial" panose="020B0604020202020204" pitchFamily="34" charset="0"/>
                <a:cs typeface="Arial" panose="020B0604020202020204" pitchFamily="34" charset="0"/>
              </a:rPr>
              <a:t>có</a:t>
            </a:r>
            <a:r>
              <a:rPr lang="en-US" sz="3200" b="1" dirty="0">
                <a:solidFill>
                  <a:schemeClr val="accent5">
                    <a:lumMod val="50000"/>
                  </a:schemeClr>
                </a:solidFill>
                <a:latin typeface="Arial" panose="020B0604020202020204" pitchFamily="34" charset="0"/>
                <a:cs typeface="Arial" panose="020B0604020202020204" pitchFamily="34" charset="0"/>
              </a:rPr>
              <a:t> </a:t>
            </a:r>
            <a:r>
              <a:rPr lang="en-US" sz="3200" b="1" dirty="0" err="1">
                <a:solidFill>
                  <a:schemeClr val="accent5">
                    <a:lumMod val="50000"/>
                  </a:schemeClr>
                </a:solidFill>
                <a:latin typeface="Arial" panose="020B0604020202020204" pitchFamily="34" charset="0"/>
                <a:cs typeface="Arial" panose="020B0604020202020204" pitchFamily="34" charset="0"/>
              </a:rPr>
              <a:t>tổng</a:t>
            </a:r>
            <a:r>
              <a:rPr lang="en-US" sz="3200" b="1" dirty="0">
                <a:solidFill>
                  <a:schemeClr val="accent5">
                    <a:lumMod val="50000"/>
                  </a:schemeClr>
                </a:solidFill>
                <a:latin typeface="Arial" panose="020B0604020202020204" pitchFamily="34" charset="0"/>
                <a:cs typeface="Arial" panose="020B0604020202020204" pitchFamily="34" charset="0"/>
              </a:rPr>
              <a:t> </a:t>
            </a:r>
            <a:r>
              <a:rPr lang="en-US" sz="3200" b="1" dirty="0" err="1">
                <a:solidFill>
                  <a:schemeClr val="accent5">
                    <a:lumMod val="50000"/>
                  </a:schemeClr>
                </a:solidFill>
                <a:latin typeface="Arial" panose="020B0604020202020204" pitchFamily="34" charset="0"/>
                <a:cs typeface="Arial" panose="020B0604020202020204" pitchFamily="34" charset="0"/>
              </a:rPr>
              <a:t>số</a:t>
            </a:r>
            <a:r>
              <a:rPr lang="en-US" sz="3200" b="1" dirty="0">
                <a:solidFill>
                  <a:schemeClr val="accent5">
                    <a:lumMod val="50000"/>
                  </a:schemeClr>
                </a:solidFill>
                <a:latin typeface="Arial" panose="020B0604020202020204" pitchFamily="34" charset="0"/>
                <a:cs typeface="Arial" panose="020B0604020202020204" pitchFamily="34" charset="0"/>
              </a:rPr>
              <a:t> </a:t>
            </a:r>
            <a:r>
              <a:rPr lang="en-US" sz="3200" b="1" dirty="0" err="1">
                <a:solidFill>
                  <a:schemeClr val="accent5">
                    <a:lumMod val="50000"/>
                  </a:schemeClr>
                </a:solidFill>
                <a:latin typeface="Arial" panose="020B0604020202020204" pitchFamily="34" charset="0"/>
                <a:cs typeface="Arial" panose="020B0604020202020204" pitchFamily="34" charset="0"/>
              </a:rPr>
              <a:t>đo</a:t>
            </a:r>
            <a:r>
              <a:rPr lang="en-US" sz="3200" b="1" dirty="0">
                <a:solidFill>
                  <a:schemeClr val="accent5">
                    <a:lumMod val="50000"/>
                  </a:schemeClr>
                </a:solidFill>
                <a:latin typeface="Arial" panose="020B0604020202020204" pitchFamily="34" charset="0"/>
                <a:cs typeface="Arial" panose="020B0604020202020204" pitchFamily="34" charset="0"/>
              </a:rPr>
              <a:t> </a:t>
            </a:r>
            <a:r>
              <a:rPr lang="en-US" sz="3200" b="1" dirty="0" err="1">
                <a:solidFill>
                  <a:schemeClr val="accent5">
                    <a:lumMod val="50000"/>
                  </a:schemeClr>
                </a:solidFill>
                <a:latin typeface="Arial" panose="020B0604020202020204" pitchFamily="34" charset="0"/>
                <a:cs typeface="Arial" panose="020B0604020202020204" pitchFamily="34" charset="0"/>
              </a:rPr>
              <a:t>bằng</a:t>
            </a:r>
            <a:r>
              <a:rPr lang="en-US" sz="3200" b="1" dirty="0">
                <a:solidFill>
                  <a:schemeClr val="accent5">
                    <a:lumMod val="50000"/>
                  </a:schemeClr>
                </a:solidFill>
                <a:latin typeface="Arial" panose="020B0604020202020204" pitchFamily="34" charset="0"/>
                <a:cs typeface="Arial" panose="020B0604020202020204" pitchFamily="34" charset="0"/>
              </a:rPr>
              <a:t> ?</a:t>
            </a:r>
          </a:p>
        </p:txBody>
      </p:sp>
      <p:sp>
        <p:nvSpPr>
          <p:cNvPr id="57" name="Rectangle 56">
            <a:extLst>
              <a:ext uri="{FF2B5EF4-FFF2-40B4-BE49-F238E27FC236}">
                <a16:creationId xmlns:a16="http://schemas.microsoft.com/office/drawing/2014/main" id="{C61ED1D4-C22B-4E8E-FACE-14677A363247}"/>
              </a:ext>
            </a:extLst>
          </p:cNvPr>
          <p:cNvSpPr/>
          <p:nvPr/>
        </p:nvSpPr>
        <p:spPr>
          <a:xfrm>
            <a:off x="752377" y="900744"/>
            <a:ext cx="1120553" cy="1076027"/>
          </a:xfrm>
          <a:prstGeom prst="rect">
            <a:avLst/>
          </a:prstGeom>
          <a:solidFill>
            <a:srgbClr val="FFC04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5">
            <a:extLst>
              <a:ext uri="{FF2B5EF4-FFF2-40B4-BE49-F238E27FC236}">
                <a16:creationId xmlns:a16="http://schemas.microsoft.com/office/drawing/2014/main" id="{CE8FD55B-6F16-0F30-E7B9-C5BF1076B047}"/>
              </a:ext>
            </a:extLst>
          </p:cNvPr>
          <p:cNvSpPr/>
          <p:nvPr/>
        </p:nvSpPr>
        <p:spPr>
          <a:xfrm>
            <a:off x="885793" y="1026052"/>
            <a:ext cx="850422" cy="806021"/>
          </a:xfrm>
          <a:custGeom>
            <a:avLst/>
            <a:gdLst/>
            <a:ahLst/>
            <a:cxnLst/>
            <a:rect l="l" t="t" r="r" b="b"/>
            <a:pathLst>
              <a:path w="2882669" h="2882669">
                <a:moveTo>
                  <a:pt x="0" y="0"/>
                </a:moveTo>
                <a:lnTo>
                  <a:pt x="2882669" y="0"/>
                </a:lnTo>
                <a:lnTo>
                  <a:pt x="2882669" y="2882669"/>
                </a:lnTo>
                <a:lnTo>
                  <a:pt x="0" y="288266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pic>
        <p:nvPicPr>
          <p:cNvPr id="4" name="图片 8">
            <a:hlinkClick r:id="rId9" action="ppaction://hlinksldjump"/>
            <a:extLst>
              <a:ext uri="{FF2B5EF4-FFF2-40B4-BE49-F238E27FC236}">
                <a16:creationId xmlns:a16="http://schemas.microsoft.com/office/drawing/2014/main" id="{4EDAF8A8-9A60-C0BB-15D4-65C8CDDE424D}"/>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0" b="100000" l="3390" r="98305"/>
                    </a14:imgEffect>
                  </a14:imgLayer>
                </a14:imgProps>
              </a:ext>
              <a:ext uri="{28A0092B-C50C-407E-A947-70E740481C1C}">
                <a14:useLocalDpi xmlns:a14="http://schemas.microsoft.com/office/drawing/2010/main" val="0"/>
              </a:ext>
            </a:extLst>
          </a:blip>
          <a:stretch>
            <a:fillRect/>
          </a:stretch>
        </p:blipFill>
        <p:spPr>
          <a:xfrm>
            <a:off x="9648070" y="3958683"/>
            <a:ext cx="2543930" cy="2586489"/>
          </a:xfrm>
          <a:prstGeom prst="rect">
            <a:avLst/>
          </a:prstGeom>
        </p:spPr>
      </p:pic>
      <p:pic>
        <p:nvPicPr>
          <p:cNvPr id="6" name="10">
            <a:hlinkClick r:id="" action="ppaction://media"/>
            <a:extLst>
              <a:ext uri="{FF2B5EF4-FFF2-40B4-BE49-F238E27FC236}">
                <a16:creationId xmlns:a16="http://schemas.microsoft.com/office/drawing/2014/main" id="{20548A9F-639E-DC2E-55E5-4621E976615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2"/>
          <a:srcRect t="5765" r="8218" b="-686"/>
          <a:stretch/>
        </p:blipFill>
        <p:spPr>
          <a:xfrm>
            <a:off x="802484" y="3662545"/>
            <a:ext cx="2454643" cy="2409418"/>
          </a:xfrm>
          <a:prstGeom prst="rect">
            <a:avLst/>
          </a:prstGeom>
        </p:spPr>
      </p:pic>
      <p:sp>
        <p:nvSpPr>
          <p:cNvPr id="14" name="Text Box 153">
            <a:extLst>
              <a:ext uri="{FF2B5EF4-FFF2-40B4-BE49-F238E27FC236}">
                <a16:creationId xmlns:a16="http://schemas.microsoft.com/office/drawing/2014/main" id="{C749942F-3336-4AA7-9C9A-9803D8D6ADF4}"/>
              </a:ext>
            </a:extLst>
          </p:cNvPr>
          <p:cNvSpPr txBox="1">
            <a:spLocks noChangeArrowheads="1"/>
          </p:cNvSpPr>
          <p:nvPr/>
        </p:nvSpPr>
        <p:spPr bwMode="auto">
          <a:xfrm>
            <a:off x="10302101" y="2916305"/>
            <a:ext cx="945997" cy="707886"/>
          </a:xfrm>
          <a:prstGeom prst="rect">
            <a:avLst/>
          </a:prstGeom>
          <a:solidFill>
            <a:srgbClr val="CA3B57"/>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800" b="1" dirty="0">
                <a:solidFill>
                  <a:srgbClr val="FFFF00"/>
                </a:solidFill>
              </a:rPr>
              <a:t>180</a:t>
            </a:r>
            <a:r>
              <a:rPr lang="en-US" altLang="en-US" sz="2800" b="1" baseline="30000" dirty="0">
                <a:solidFill>
                  <a:srgbClr val="FFFF00"/>
                </a:solidFill>
              </a:rPr>
              <a:t>0</a:t>
            </a:r>
            <a:r>
              <a:rPr lang="en-US" altLang="en-US" sz="4000" b="1" dirty="0">
                <a:solidFill>
                  <a:srgbClr val="0000FF"/>
                </a:solidFill>
              </a:rPr>
              <a:t> </a:t>
            </a:r>
            <a:endParaRPr lang="vi-VN" altLang="en-US" sz="4000" b="1" dirty="0">
              <a:solidFill>
                <a:srgbClr val="FFFF00"/>
              </a:solidFill>
              <a:latin typeface="Times New Roman" panose="02020603050405020304" pitchFamily="18" charset="0"/>
              <a:sym typeface="Symbol" panose="05050102010706020507" pitchFamily="18" charset="2"/>
            </a:endParaRPr>
          </a:p>
        </p:txBody>
      </p:sp>
    </p:spTree>
    <p:extLst>
      <p:ext uri="{BB962C8B-B14F-4D97-AF65-F5344CB8AC3E}">
        <p14:creationId xmlns:p14="http://schemas.microsoft.com/office/powerpoint/2010/main" val="1538371113"/>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82"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4" presetClass="entr" presetSubtype="16"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ox(in)">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6"/>
                                        </p:tgtEl>
                                      </p:cBhvr>
                                    </p:cmd>
                                  </p:childTnLst>
                                </p:cTn>
                              </p:par>
                            </p:childTnLst>
                          </p:cTn>
                        </p:par>
                      </p:childTnLst>
                    </p:cTn>
                  </p:par>
                </p:childTnLst>
              </p:cTn>
              <p:nextCondLst>
                <p:cond evt="onClick" delay="0">
                  <p:tgtEl>
                    <p:spTgt spid="6"/>
                  </p:tgtEl>
                </p:cond>
              </p:nextCondLst>
            </p:seq>
            <p:video>
              <p:cMediaNode vol="80000">
                <p:cTn id="17" fill="hold" display="0">
                  <p:stCondLst>
                    <p:cond delay="indefinite"/>
                  </p:stCondLst>
                </p:cTn>
                <p:tgtEl>
                  <p:spTgt spid="6"/>
                </p:tgtEl>
              </p:cMediaNode>
            </p:video>
          </p:childTnLst>
        </p:cTn>
      </p:par>
    </p:tnLst>
    <p:bldLst>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Ông Tổ- của nỗi ám ảnh mang tên -TOÁN HÌNH- - EUCLID">
            <a:hlinkClick r:id="" action="ppaction://media"/>
            <a:extLst>
              <a:ext uri="{FF2B5EF4-FFF2-40B4-BE49-F238E27FC236}">
                <a16:creationId xmlns:a16="http://schemas.microsoft.com/office/drawing/2014/main" id="{B3658DE5-CDC9-1676-D1DC-55072A618C8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923309" y="147204"/>
            <a:ext cx="6563591" cy="6563591"/>
          </a:xfrm>
          <a:prstGeom prst="rect">
            <a:avLst/>
          </a:prstGeom>
        </p:spPr>
      </p:pic>
    </p:spTree>
    <p:extLst>
      <p:ext uri="{BB962C8B-B14F-4D97-AF65-F5344CB8AC3E}">
        <p14:creationId xmlns:p14="http://schemas.microsoft.com/office/powerpoint/2010/main" val="1565720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2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61703" y="326571"/>
            <a:ext cx="1998617" cy="369332"/>
          </a:xfrm>
          <a:prstGeom prst="rect">
            <a:avLst/>
          </a:prstGeom>
          <a:noFill/>
        </p:spPr>
        <p:txBody>
          <a:bodyPr wrap="square" rtlCol="0">
            <a:spAutoFit/>
          </a:bodyPr>
          <a:lstStyle/>
          <a:p>
            <a:r>
              <a:rPr lang="en-US" dirty="0">
                <a:solidFill>
                  <a:srgbClr val="FF0000"/>
                </a:solidFill>
                <a:latin typeface="Times New Roman" panose="02020603050405020304" pitchFamily="18" charset="0"/>
                <a:cs typeface="Times New Roman" panose="02020603050405020304" pitchFamily="18" charset="0"/>
              </a:rPr>
              <a:t>EM CÓ BIẾT?</a:t>
            </a:r>
          </a:p>
        </p:txBody>
      </p:sp>
      <p:sp>
        <p:nvSpPr>
          <p:cNvPr id="5" name="TextBox 4"/>
          <p:cNvSpPr txBox="1"/>
          <p:nvPr/>
        </p:nvSpPr>
        <p:spPr>
          <a:xfrm>
            <a:off x="184513" y="796834"/>
            <a:ext cx="8673737" cy="5355312"/>
          </a:xfrm>
          <a:prstGeom prst="rect">
            <a:avLst/>
          </a:prstGeom>
          <a:noFill/>
        </p:spPr>
        <p:txBody>
          <a:bodyPr wrap="square" rtlCol="0">
            <a:spAutoFit/>
          </a:bodyPr>
          <a:lstStyle/>
          <a:p>
            <a:r>
              <a:rPr lang="vi-VN" dirty="0">
                <a:latin typeface="Times New Roman" panose="02020603050405020304" pitchFamily="18" charset="0"/>
                <a:cs typeface="Times New Roman" panose="02020603050405020304" pitchFamily="18" charset="0"/>
              </a:rPr>
              <a:t>CÂU CHUYỆN VỀ NHÀ TOÁN HỌC EUCLID (Ơ-CLIT)</a:t>
            </a:r>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r>
              <a:rPr lang="vi-VN" dirty="0">
                <a:latin typeface="Times New Roman" panose="02020603050405020304" pitchFamily="18" charset="0"/>
                <a:cs typeface="Times New Roman" panose="02020603050405020304" pitchFamily="18" charset="0"/>
              </a:rPr>
              <a:t>☘ Ơ-clit là nhà Toán học lỗi lạc thời Hy Lạp cổ đại và được mệnh danh là “cha đẻ của hình học”. Chính vua Ai Cập Ptolemaios I Soter đã mời ông về làm việc ở Alexandria, một trung tâm khoa học lớn thời cổ trên bờ biển Địa Trung Hải. Tại đây, ông đã nghiên cứu, sưu tầm và phân loại, sắp xếp các công thức, định lý hình học thành hệ thống quy củ và hoàn chỉnh, góp phần hoàn chỉnh và nâng cao vị trí của bộ môn khoa học này.</a:t>
            </a:r>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r>
              <a:rPr lang="vi-VN" dirty="0">
                <a:latin typeface="Times New Roman" panose="02020603050405020304" pitchFamily="18" charset="0"/>
                <a:cs typeface="Times New Roman" panose="02020603050405020304" pitchFamily="18" charset="0"/>
              </a:rPr>
              <a:t>☘ Một câu chuyện nổi tiếng về Ơ-clit được lưu truyền đó là khi vua Ptolemaios I Soter hỏi ông rằng liệu có con đường nào ngắn hơn để đến với hình học hay không. Ơ-clit đã trả lời ngay: “Muôn tâu Bệ hạ, trong hình học không có con đường dành riêng cho vua chúa”.</a:t>
            </a:r>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r>
              <a:rPr lang="vi-VN" dirty="0">
                <a:latin typeface="Times New Roman" panose="02020603050405020304" pitchFamily="18" charset="0"/>
                <a:cs typeface="Times New Roman" panose="02020603050405020304" pitchFamily="18" charset="0"/>
              </a:rPr>
              <a:t>☘ Ơ-clit cũng chính là tác giả của bộ sách “Cơ sở” (Elements) gồm 13 quyển, bao gồm: 6 quyển đầu là các kiến thức về hình học phẳng, 3 quyển tiếp theo có nội dung số học được trình bày dưới dạng hình học, quyển thứ 10 gồm các phép dựng hình có liên quan đến đại số, 3 quyển cuối cùng nói về hình học không gian. Hầu hết các kiến thức hình học ở cấp THCS hiện nay đều đã được đề cập một cách có hệ thống, chính xác trong bộ sách này. Từ khi được xuất bản cho đến ngày nay, đã hơn 2000 năm trôi qua nhưng bộ sách vẫn vẹn nguyên giá trị, được đánh giá là có sức ảnh hưởng nhất trong lịch sử Toán học.</a:t>
            </a:r>
            <a:endParaRPr lang="en-US"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2"/>
          <a:stretch>
            <a:fillRect/>
          </a:stretch>
        </p:blipFill>
        <p:spPr>
          <a:xfrm>
            <a:off x="8997587" y="936716"/>
            <a:ext cx="3333750" cy="5124450"/>
          </a:xfrm>
          <a:prstGeom prst="rect">
            <a:avLst/>
          </a:prstGeom>
        </p:spPr>
      </p:pic>
    </p:spTree>
    <p:extLst>
      <p:ext uri="{BB962C8B-B14F-4D97-AF65-F5344CB8AC3E}">
        <p14:creationId xmlns:p14="http://schemas.microsoft.com/office/powerpoint/2010/main" val="23754498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C0392B"/>
        </a:solidFill>
        <a:effectLst/>
      </p:bgPr>
    </p:bg>
    <p:spTree>
      <p:nvGrpSpPr>
        <p:cNvPr id="1" name="">
          <a:extLst>
            <a:ext uri="{FF2B5EF4-FFF2-40B4-BE49-F238E27FC236}">
              <a16:creationId xmlns:a16="http://schemas.microsoft.com/office/drawing/2014/main" id="{7710F27A-92C2-4F4C-AC41-1A412224A085}"/>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DB518378-FA75-6F16-6F0C-A697E416BE5B}"/>
              </a:ext>
            </a:extLst>
          </p:cNvPr>
          <p:cNvGrpSpPr/>
          <p:nvPr/>
        </p:nvGrpSpPr>
        <p:grpSpPr>
          <a:xfrm>
            <a:off x="277332" y="-908731"/>
            <a:ext cx="11911120" cy="7773990"/>
            <a:chOff x="839015" y="-1102437"/>
            <a:chExt cx="22624880" cy="14418285"/>
          </a:xfrm>
        </p:grpSpPr>
        <p:sp>
          <p:nvSpPr>
            <p:cNvPr id="3" name="Freeform 3" descr="Rectangle Drop Shadow">
              <a:extLst>
                <a:ext uri="{FF2B5EF4-FFF2-40B4-BE49-F238E27FC236}">
                  <a16:creationId xmlns:a16="http://schemas.microsoft.com/office/drawing/2014/main" id="{12D5FB17-5F0A-54B6-AD9C-C3C5CAF77CE5}"/>
                </a:ext>
              </a:extLst>
            </p:cNvPr>
            <p:cNvSpPr/>
            <p:nvPr/>
          </p:nvSpPr>
          <p:spPr>
            <a:xfrm>
              <a:off x="839015" y="-1102437"/>
              <a:ext cx="22624880" cy="14418285"/>
            </a:xfrm>
            <a:custGeom>
              <a:avLst/>
              <a:gdLst/>
              <a:ahLst/>
              <a:cxnLst/>
              <a:rect l="l" t="t" r="r" b="b"/>
              <a:pathLst>
                <a:path w="22624880" h="14418285">
                  <a:moveTo>
                    <a:pt x="0" y="0"/>
                  </a:moveTo>
                  <a:lnTo>
                    <a:pt x="22624880" y="0"/>
                  </a:lnTo>
                  <a:lnTo>
                    <a:pt x="22624880" y="14418285"/>
                  </a:lnTo>
                  <a:lnTo>
                    <a:pt x="0" y="14418285"/>
                  </a:lnTo>
                  <a:lnTo>
                    <a:pt x="0" y="0"/>
                  </a:lnTo>
                  <a:close/>
                </a:path>
              </a:pathLst>
            </a:custGeom>
            <a:blipFill>
              <a:blip r:embed="rId2"/>
              <a:stretch>
                <a:fillRect l="-1916" r="-191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a:extLst>
                <a:ext uri="{FF2B5EF4-FFF2-40B4-BE49-F238E27FC236}">
                  <a16:creationId xmlns:a16="http://schemas.microsoft.com/office/drawing/2014/main" id="{586105B9-F60B-EE68-420C-09CC6A2C7CA9}"/>
                </a:ext>
              </a:extLst>
            </p:cNvPr>
            <p:cNvGrpSpPr/>
            <p:nvPr/>
          </p:nvGrpSpPr>
          <p:grpSpPr>
            <a:xfrm>
              <a:off x="1013242" y="755898"/>
              <a:ext cx="21611636" cy="11981182"/>
              <a:chOff x="0" y="-76200"/>
              <a:chExt cx="4268965" cy="2366653"/>
            </a:xfrm>
          </p:grpSpPr>
          <p:sp>
            <p:nvSpPr>
              <p:cNvPr id="5" name="Freeform 5">
                <a:extLst>
                  <a:ext uri="{FF2B5EF4-FFF2-40B4-BE49-F238E27FC236}">
                    <a16:creationId xmlns:a16="http://schemas.microsoft.com/office/drawing/2014/main" id="{BCD633C2-349B-3961-2D42-A68380ED1C45}"/>
                  </a:ext>
                </a:extLst>
              </p:cNvPr>
              <p:cNvSpPr/>
              <p:nvPr/>
            </p:nvSpPr>
            <p:spPr>
              <a:xfrm>
                <a:off x="0" y="0"/>
                <a:ext cx="4268965" cy="2290453"/>
              </a:xfrm>
              <a:custGeom>
                <a:avLst/>
                <a:gdLst/>
                <a:ahLst/>
                <a:cxnLst/>
                <a:rect l="l" t="t" r="r" b="b"/>
                <a:pathLst>
                  <a:path w="4131416" h="2127679">
                    <a:moveTo>
                      <a:pt x="0" y="0"/>
                    </a:moveTo>
                    <a:lnTo>
                      <a:pt x="4131416" y="0"/>
                    </a:lnTo>
                    <a:lnTo>
                      <a:pt x="4131416" y="2127679"/>
                    </a:lnTo>
                    <a:lnTo>
                      <a:pt x="0" y="2127679"/>
                    </a:lnTo>
                    <a:close/>
                  </a:path>
                </a:pathLst>
              </a:custGeom>
              <a:solidFill>
                <a:srgbClr val="FAF9F0"/>
              </a:soli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93ACDA4E-7AD4-7AC9-F751-CB5950470AED}"/>
                  </a:ext>
                </a:extLst>
              </p:cNvPr>
              <p:cNvSpPr txBox="1"/>
              <p:nvPr/>
            </p:nvSpPr>
            <p:spPr>
              <a:xfrm>
                <a:off x="0" y="-76200"/>
                <a:ext cx="4131416" cy="2203879"/>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pic>
        <p:nvPicPr>
          <p:cNvPr id="11" name="Picture 11">
            <a:extLst>
              <a:ext uri="{FF2B5EF4-FFF2-40B4-BE49-F238E27FC236}">
                <a16:creationId xmlns:a16="http://schemas.microsoft.com/office/drawing/2014/main" id="{8CCD8B8F-C7CE-2861-927D-4171BD7291AB}"/>
              </a:ext>
            </a:extLst>
          </p:cNvPr>
          <p:cNvPicPr>
            <a:picLocks noChangeAspect="1"/>
          </p:cNvPicPr>
          <p:nvPr/>
        </p:nvPicPr>
        <p:blipFill>
          <a:blip r:embed="rId3"/>
          <a:srcRect/>
          <a:stretch>
            <a:fillRect/>
          </a:stretch>
        </p:blipFill>
        <p:spPr>
          <a:xfrm rot="-479354">
            <a:off x="244165" y="53751"/>
            <a:ext cx="824101" cy="725209"/>
          </a:xfrm>
          <a:prstGeom prst="rect">
            <a:avLst/>
          </a:prstGeom>
        </p:spPr>
      </p:pic>
      <p:pic>
        <p:nvPicPr>
          <p:cNvPr id="12" name="Picture 12">
            <a:extLst>
              <a:ext uri="{FF2B5EF4-FFF2-40B4-BE49-F238E27FC236}">
                <a16:creationId xmlns:a16="http://schemas.microsoft.com/office/drawing/2014/main" id="{6C5EB3BF-8676-E9DB-2E3E-1321915D87BE}"/>
              </a:ext>
            </a:extLst>
          </p:cNvPr>
          <p:cNvPicPr>
            <a:picLocks noChangeAspect="1"/>
          </p:cNvPicPr>
          <p:nvPr/>
        </p:nvPicPr>
        <p:blipFill>
          <a:blip r:embed="rId4"/>
          <a:srcRect/>
          <a:stretch>
            <a:fillRect/>
          </a:stretch>
        </p:blipFill>
        <p:spPr>
          <a:xfrm rot="-919185">
            <a:off x="1198630" y="-26771"/>
            <a:ext cx="1085552" cy="781597"/>
          </a:xfrm>
          <a:prstGeom prst="rect">
            <a:avLst/>
          </a:prstGeom>
        </p:spPr>
      </p:pic>
      <p:sp>
        <p:nvSpPr>
          <p:cNvPr id="13" name="Freeform 13">
            <a:extLst>
              <a:ext uri="{FF2B5EF4-FFF2-40B4-BE49-F238E27FC236}">
                <a16:creationId xmlns:a16="http://schemas.microsoft.com/office/drawing/2014/main" id="{31D23991-8E59-FEB2-B1FF-D87690D42D1E}"/>
              </a:ext>
            </a:extLst>
          </p:cNvPr>
          <p:cNvSpPr/>
          <p:nvPr/>
        </p:nvSpPr>
        <p:spPr>
          <a:xfrm>
            <a:off x="2068" y="5679511"/>
            <a:ext cx="716973" cy="716973"/>
          </a:xfrm>
          <a:custGeom>
            <a:avLst/>
            <a:gdLst/>
            <a:ahLst/>
            <a:cxnLst/>
            <a:rect l="l" t="t" r="r" b="b"/>
            <a:pathLst>
              <a:path w="1075459" h="1075459">
                <a:moveTo>
                  <a:pt x="0" y="0"/>
                </a:moveTo>
                <a:lnTo>
                  <a:pt x="1075459" y="0"/>
                </a:lnTo>
                <a:lnTo>
                  <a:pt x="1075459" y="1075459"/>
                </a:lnTo>
                <a:lnTo>
                  <a:pt x="0" y="107545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a:extLst>
              <a:ext uri="{FF2B5EF4-FFF2-40B4-BE49-F238E27FC236}">
                <a16:creationId xmlns:a16="http://schemas.microsoft.com/office/drawing/2014/main" id="{C874A506-6C77-A550-22B8-E84EDC462EEE}"/>
              </a:ext>
            </a:extLst>
          </p:cNvPr>
          <p:cNvSpPr/>
          <p:nvPr/>
        </p:nvSpPr>
        <p:spPr>
          <a:xfrm rot="407132">
            <a:off x="11338301" y="22060"/>
            <a:ext cx="816885" cy="816885"/>
          </a:xfrm>
          <a:custGeom>
            <a:avLst/>
            <a:gdLst/>
            <a:ahLst/>
            <a:cxnLst/>
            <a:rect l="l" t="t" r="r" b="b"/>
            <a:pathLst>
              <a:path w="1225328" h="1225328">
                <a:moveTo>
                  <a:pt x="0" y="0"/>
                </a:moveTo>
                <a:lnTo>
                  <a:pt x="1225328" y="0"/>
                </a:lnTo>
                <a:lnTo>
                  <a:pt x="1225328" y="1225328"/>
                </a:lnTo>
                <a:lnTo>
                  <a:pt x="0" y="12253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6">
            <a:extLst>
              <a:ext uri="{FF2B5EF4-FFF2-40B4-BE49-F238E27FC236}">
                <a16:creationId xmlns:a16="http://schemas.microsoft.com/office/drawing/2014/main" id="{DCB282E7-D17D-8DC2-5871-E308DC45792D}"/>
              </a:ext>
            </a:extLst>
          </p:cNvPr>
          <p:cNvSpPr txBox="1"/>
          <p:nvPr/>
        </p:nvSpPr>
        <p:spPr>
          <a:xfrm>
            <a:off x="3264186" y="756661"/>
            <a:ext cx="568642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C00000"/>
                </a:solidFill>
                <a:effectLst/>
                <a:uLnTx/>
                <a:uFillTx/>
                <a:latin typeface="#9Slide03 IcielPanton Black" panose="00000A00000000000000" pitchFamily="2" charset="0"/>
              </a:rPr>
              <a:t>NHIỆM VỤ VỀ NHÀ </a:t>
            </a:r>
          </a:p>
        </p:txBody>
      </p:sp>
      <p:sp>
        <p:nvSpPr>
          <p:cNvPr id="8" name="TextBox 7">
            <a:extLst>
              <a:ext uri="{FF2B5EF4-FFF2-40B4-BE49-F238E27FC236}">
                <a16:creationId xmlns:a16="http://schemas.microsoft.com/office/drawing/2014/main" id="{81AD045F-BEB9-4E4E-E601-ED8DD6299B07}"/>
              </a:ext>
            </a:extLst>
          </p:cNvPr>
          <p:cNvSpPr txBox="1"/>
          <p:nvPr/>
        </p:nvSpPr>
        <p:spPr>
          <a:xfrm>
            <a:off x="1637290" y="1636786"/>
            <a:ext cx="11663459" cy="3328283"/>
          </a:xfrm>
          <a:prstGeom prst="rect">
            <a:avLst/>
          </a:prstGeom>
          <a:noFill/>
        </p:spPr>
        <p:txBody>
          <a:bodyPr wrap="square" rtlCol="0">
            <a:spAutoFit/>
          </a:bodyPr>
          <a:lstStyle/>
          <a:p>
            <a:pPr marL="571500" indent="-571500">
              <a:lnSpc>
                <a:spcPct val="150000"/>
              </a:lnSpc>
              <a:buFont typeface="Wingdings" panose="05000000000000000000" pitchFamily="2" charset="2"/>
              <a:buChar char="ü"/>
            </a:pPr>
            <a:r>
              <a:rPr lang="en-US" sz="3600" dirty="0" err="1">
                <a:latin typeface="#9Slide03 Cabin Medium" panose="00000600000000000000" pitchFamily="2" charset="0"/>
              </a:rPr>
              <a:t>Xem</a:t>
            </a:r>
            <a:r>
              <a:rPr lang="en-US" sz="3600" dirty="0">
                <a:latin typeface="#9Slide03 Cabin Medium" panose="00000600000000000000" pitchFamily="2" charset="0"/>
              </a:rPr>
              <a:t> </a:t>
            </a:r>
            <a:r>
              <a:rPr lang="en-US" sz="3600" dirty="0" err="1">
                <a:latin typeface="#9Slide03 Cabin Medium" panose="00000600000000000000" pitchFamily="2" charset="0"/>
              </a:rPr>
              <a:t>lại</a:t>
            </a:r>
            <a:r>
              <a:rPr lang="en-US" sz="3600" dirty="0">
                <a:latin typeface="#9Slide03 Cabin Medium" panose="00000600000000000000" pitchFamily="2" charset="0"/>
              </a:rPr>
              <a:t> </a:t>
            </a:r>
            <a:r>
              <a:rPr lang="en-US" sz="3600" dirty="0" err="1">
                <a:latin typeface="#9Slide03 Cabin Medium" panose="00000600000000000000" pitchFamily="2" charset="0"/>
              </a:rPr>
              <a:t>nội</a:t>
            </a:r>
            <a:r>
              <a:rPr lang="en-US" sz="3600" dirty="0">
                <a:latin typeface="#9Slide03 Cabin Medium" panose="00000600000000000000" pitchFamily="2" charset="0"/>
              </a:rPr>
              <a:t> dung </a:t>
            </a:r>
            <a:r>
              <a:rPr lang="en-US" sz="3600" dirty="0" err="1">
                <a:latin typeface="#9Slide03 Cabin Medium" panose="00000600000000000000" pitchFamily="2" charset="0"/>
              </a:rPr>
              <a:t>đã</a:t>
            </a:r>
            <a:r>
              <a:rPr lang="en-US" sz="3600" dirty="0">
                <a:latin typeface="#9Slide03 Cabin Medium" panose="00000600000000000000" pitchFamily="2" charset="0"/>
              </a:rPr>
              <a:t> học </a:t>
            </a:r>
          </a:p>
          <a:p>
            <a:pPr marL="571500" indent="-571500">
              <a:lnSpc>
                <a:spcPct val="150000"/>
              </a:lnSpc>
              <a:buFont typeface="Wingdings" panose="05000000000000000000" pitchFamily="2" charset="2"/>
              <a:buChar char="ü"/>
            </a:pPr>
            <a:r>
              <a:rPr lang="en-US" sz="3600" dirty="0">
                <a:latin typeface="#9Slide03 Cabin Medium" panose="00000600000000000000" pitchFamily="2" charset="0"/>
              </a:rPr>
              <a:t>Hoàn </a:t>
            </a:r>
            <a:r>
              <a:rPr lang="en-US" sz="3600" dirty="0" err="1">
                <a:latin typeface="#9Slide03 Cabin Medium" panose="00000600000000000000" pitchFamily="2" charset="0"/>
              </a:rPr>
              <a:t>thành</a:t>
            </a:r>
            <a:r>
              <a:rPr lang="en-US" sz="3600" dirty="0">
                <a:latin typeface="#9Slide03 Cabin Medium" panose="00000600000000000000" pitchFamily="2" charset="0"/>
              </a:rPr>
              <a:t> </a:t>
            </a:r>
            <a:r>
              <a:rPr lang="en-US" sz="3600" dirty="0" err="1">
                <a:latin typeface="#9Slide03 Cabin Medium" panose="00000600000000000000" pitchFamily="2" charset="0"/>
              </a:rPr>
              <a:t>bài</a:t>
            </a:r>
            <a:r>
              <a:rPr lang="en-US" sz="3600" dirty="0">
                <a:latin typeface="#9Slide03 Cabin Medium" panose="00000600000000000000" pitchFamily="2" charset="0"/>
              </a:rPr>
              <a:t> tập 1,2,3 SGK</a:t>
            </a:r>
          </a:p>
          <a:p>
            <a:pPr marL="571500" indent="-571500">
              <a:lnSpc>
                <a:spcPct val="150000"/>
              </a:lnSpc>
              <a:buFont typeface="Wingdings" panose="05000000000000000000" pitchFamily="2" charset="2"/>
              <a:buChar char="ü"/>
            </a:pPr>
            <a:r>
              <a:rPr lang="en-US" sz="3600" dirty="0" err="1">
                <a:latin typeface="#9Slide03 Cabin Medium" panose="00000600000000000000" pitchFamily="2" charset="0"/>
              </a:rPr>
              <a:t>Soạn</a:t>
            </a:r>
            <a:r>
              <a:rPr lang="en-US" sz="3600" dirty="0">
                <a:latin typeface="#9Slide03 Cabin Medium" panose="00000600000000000000" pitchFamily="2" charset="0"/>
              </a:rPr>
              <a:t> </a:t>
            </a:r>
            <a:r>
              <a:rPr lang="en-US" sz="3600" dirty="0" err="1">
                <a:latin typeface="#9Slide03 Cabin Medium" panose="00000600000000000000" pitchFamily="2" charset="0"/>
              </a:rPr>
              <a:t>bài</a:t>
            </a:r>
            <a:r>
              <a:rPr lang="en-US" sz="3600" dirty="0">
                <a:latin typeface="#9Slide03 Cabin Medium" panose="00000600000000000000" pitchFamily="2" charset="0"/>
              </a:rPr>
              <a:t> </a:t>
            </a:r>
            <a:r>
              <a:rPr lang="en-US" sz="3600" dirty="0" err="1">
                <a:latin typeface="#9Slide03 Cabin Medium" panose="00000600000000000000" pitchFamily="2" charset="0"/>
              </a:rPr>
              <a:t>tiết</a:t>
            </a:r>
            <a:r>
              <a:rPr lang="en-US" sz="3600" dirty="0">
                <a:latin typeface="#9Slide03 Cabin Medium" panose="00000600000000000000" pitchFamily="2" charset="0"/>
              </a:rPr>
              <a:t> </a:t>
            </a:r>
            <a:r>
              <a:rPr lang="en-US" sz="3600" dirty="0" err="1">
                <a:latin typeface="#9Slide03 Cabin Medium" panose="00000600000000000000" pitchFamily="2" charset="0"/>
              </a:rPr>
              <a:t>sau</a:t>
            </a:r>
            <a:r>
              <a:rPr lang="en-US" sz="3600" dirty="0">
                <a:latin typeface="#9Slide03 Cabin Medium" panose="00000600000000000000" pitchFamily="2" charset="0"/>
              </a:rPr>
              <a:t>: Tiên </a:t>
            </a:r>
            <a:r>
              <a:rPr lang="en-US" sz="3600" dirty="0" err="1">
                <a:latin typeface="#9Slide03 Cabin Medium" panose="00000600000000000000" pitchFamily="2" charset="0"/>
              </a:rPr>
              <a:t>đề</a:t>
            </a:r>
            <a:r>
              <a:rPr lang="en-US" sz="3600" dirty="0">
                <a:latin typeface="#9Slide03 Cabin Medium" panose="00000600000000000000" pitchFamily="2" charset="0"/>
              </a:rPr>
              <a:t> Euclid </a:t>
            </a:r>
          </a:p>
          <a:p>
            <a:pPr>
              <a:lnSpc>
                <a:spcPct val="150000"/>
              </a:lnSpc>
            </a:pPr>
            <a:r>
              <a:rPr lang="en-US" sz="3600" dirty="0">
                <a:latin typeface="#9Slide03 Cabin Medium" panose="00000600000000000000" pitchFamily="2" charset="0"/>
              </a:rPr>
              <a:t>(</a:t>
            </a:r>
            <a:r>
              <a:rPr lang="en-US" sz="3600" dirty="0" err="1">
                <a:latin typeface="#9Slide03 Cabin Medium" panose="00000600000000000000" pitchFamily="2" charset="0"/>
              </a:rPr>
              <a:t>Xem</a:t>
            </a:r>
            <a:r>
              <a:rPr lang="en-US" sz="3600" dirty="0">
                <a:latin typeface="#9Slide03 Cabin Medium" panose="00000600000000000000" pitchFamily="2" charset="0"/>
              </a:rPr>
              <a:t> video, </a:t>
            </a:r>
            <a:r>
              <a:rPr lang="en-US" sz="3600" dirty="0" err="1">
                <a:latin typeface="#9Slide03 Cabin Medium" panose="00000600000000000000" pitchFamily="2" charset="0"/>
              </a:rPr>
              <a:t>trả</a:t>
            </a:r>
            <a:r>
              <a:rPr lang="en-US" sz="3600" dirty="0">
                <a:latin typeface="#9Slide03 Cabin Medium" panose="00000600000000000000" pitchFamily="2" charset="0"/>
              </a:rPr>
              <a:t> </a:t>
            </a:r>
            <a:r>
              <a:rPr lang="en-US" sz="3600" dirty="0" err="1">
                <a:latin typeface="#9Slide03 Cabin Medium" panose="00000600000000000000" pitchFamily="2" charset="0"/>
              </a:rPr>
              <a:t>lời</a:t>
            </a:r>
            <a:r>
              <a:rPr lang="en-US" sz="3600" dirty="0">
                <a:latin typeface="#9Slide03 Cabin Medium" panose="00000600000000000000" pitchFamily="2" charset="0"/>
              </a:rPr>
              <a:t> các </a:t>
            </a:r>
            <a:r>
              <a:rPr lang="en-US" sz="3600" dirty="0" err="1">
                <a:latin typeface="#9Slide03 Cabin Medium" panose="00000600000000000000" pitchFamily="2" charset="0"/>
              </a:rPr>
              <a:t>câu</a:t>
            </a:r>
            <a:r>
              <a:rPr lang="en-US" sz="3600" dirty="0">
                <a:latin typeface="#9Slide03 Cabin Medium" panose="00000600000000000000" pitchFamily="2" charset="0"/>
              </a:rPr>
              <a:t> </a:t>
            </a:r>
            <a:r>
              <a:rPr lang="en-US" sz="3600" dirty="0" err="1">
                <a:latin typeface="#9Slide03 Cabin Medium" panose="00000600000000000000" pitchFamily="2" charset="0"/>
              </a:rPr>
              <a:t>hỏi</a:t>
            </a:r>
            <a:r>
              <a:rPr lang="en-US" sz="3600" dirty="0">
                <a:latin typeface="#9Slide03 Cabin Medium" panose="00000600000000000000" pitchFamily="2" charset="0"/>
              </a:rPr>
              <a:t> </a:t>
            </a:r>
            <a:r>
              <a:rPr lang="en-US" sz="3600" dirty="0" err="1">
                <a:latin typeface="#9Slide03 Cabin Medium" panose="00000600000000000000" pitchFamily="2" charset="0"/>
              </a:rPr>
              <a:t>vào</a:t>
            </a:r>
            <a:r>
              <a:rPr lang="en-US" sz="3600" dirty="0">
                <a:latin typeface="#9Slide03 Cabin Medium" panose="00000600000000000000" pitchFamily="2" charset="0"/>
              </a:rPr>
              <a:t> </a:t>
            </a:r>
            <a:r>
              <a:rPr lang="en-US" sz="3600" dirty="0" err="1">
                <a:latin typeface="#9Slide03 Cabin Medium" panose="00000600000000000000" pitchFamily="2" charset="0"/>
              </a:rPr>
              <a:t>vở</a:t>
            </a:r>
            <a:r>
              <a:rPr lang="en-US" sz="3600" dirty="0">
                <a:latin typeface="#9Slide03 Cabin Medium" panose="00000600000000000000" pitchFamily="2" charset="0"/>
              </a:rPr>
              <a:t>) </a:t>
            </a:r>
          </a:p>
        </p:txBody>
      </p:sp>
    </p:spTree>
    <p:extLst>
      <p:ext uri="{BB962C8B-B14F-4D97-AF65-F5344CB8AC3E}">
        <p14:creationId xmlns:p14="http://schemas.microsoft.com/office/powerpoint/2010/main" val="4193718418"/>
      </p:ext>
    </p:extLst>
  </p:cSld>
  <p:clrMapOvr>
    <a:masterClrMapping/>
  </p:clrMapOvr>
  <p:transition>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E2A57A1-444D-CA4A-5B87-76CF081628CF}"/>
              </a:ext>
            </a:extLst>
          </p:cNvPr>
          <p:cNvSpPr txBox="1"/>
          <p:nvPr/>
        </p:nvSpPr>
        <p:spPr>
          <a:xfrm>
            <a:off x="1243110" y="2302338"/>
            <a:ext cx="1044406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600" dirty="0">
                <a:solidFill>
                  <a:prstClr val="black"/>
                </a:solidFill>
                <a:latin typeface="#9Slide03 Cabin Bold" panose="00000800000000000000" pitchFamily="2" charset="0"/>
              </a:rPr>
              <a:t>T</a:t>
            </a:r>
            <a:r>
              <a:rPr kumimoji="0" lang="en-US" sz="9600" b="0" i="0" u="none" strike="noStrike" kern="1200" cap="none" spc="0" normalizeH="0" baseline="0" noProof="0" dirty="0">
                <a:ln>
                  <a:noFill/>
                </a:ln>
                <a:solidFill>
                  <a:prstClr val="black"/>
                </a:solidFill>
                <a:effectLst/>
                <a:uLnTx/>
                <a:uFillTx/>
                <a:latin typeface="#9Slide03 Cabin Bold" panose="00000800000000000000" pitchFamily="2" charset="0"/>
                <a:ea typeface="+mn-ea"/>
                <a:cs typeface="+mn-cs"/>
              </a:rPr>
              <a:t>/N/</a:t>
            </a:r>
            <a:r>
              <a:rPr lang="en-US" sz="9600" dirty="0">
                <a:solidFill>
                  <a:prstClr val="black"/>
                </a:solidFill>
                <a:latin typeface="#9Slide03 Cabin Bold" panose="00000800000000000000" pitchFamily="2" charset="0"/>
              </a:rPr>
              <a:t>C</a:t>
            </a:r>
            <a:r>
              <a:rPr kumimoji="0" lang="en-US" sz="9600" b="0" i="0" u="none" strike="noStrike" kern="1200" cap="none" spc="0" normalizeH="0" baseline="0" noProof="0" dirty="0">
                <a:ln>
                  <a:noFill/>
                </a:ln>
                <a:solidFill>
                  <a:prstClr val="black"/>
                </a:solidFill>
                <a:effectLst/>
                <a:uLnTx/>
                <a:uFillTx/>
                <a:latin typeface="#9Slide03 Cabin Bold" panose="00000800000000000000" pitchFamily="2" charset="0"/>
                <a:ea typeface="+mn-ea"/>
                <a:cs typeface="+mn-cs"/>
              </a:rPr>
              <a:t>/Í/H/</a:t>
            </a:r>
            <a:r>
              <a:rPr lang="en-US" sz="9600" dirty="0">
                <a:solidFill>
                  <a:prstClr val="black"/>
                </a:solidFill>
                <a:latin typeface="#9Slide03 Cabin Bold" panose="00000800000000000000" pitchFamily="2" charset="0"/>
              </a:rPr>
              <a:t>Ấ</a:t>
            </a:r>
            <a:r>
              <a:rPr kumimoji="0" lang="en-US" sz="9600" b="0" i="0" u="none" strike="noStrike" kern="1200" cap="none" spc="0" normalizeH="0" baseline="0" noProof="0" dirty="0">
                <a:ln>
                  <a:noFill/>
                </a:ln>
                <a:solidFill>
                  <a:prstClr val="black"/>
                </a:solidFill>
                <a:effectLst/>
                <a:uLnTx/>
                <a:uFillTx/>
                <a:latin typeface="#9Slide03 Cabin Bold" panose="00000800000000000000" pitchFamily="2" charset="0"/>
                <a:ea typeface="+mn-ea"/>
                <a:cs typeface="+mn-cs"/>
              </a:rPr>
              <a:t>/</a:t>
            </a:r>
            <a:r>
              <a:rPr lang="en-US" sz="9600" dirty="0">
                <a:solidFill>
                  <a:prstClr val="black"/>
                </a:solidFill>
                <a:latin typeface="#9Slide03 Cabin Bold" panose="00000800000000000000" pitchFamily="2" charset="0"/>
              </a:rPr>
              <a:t>T/H</a:t>
            </a:r>
            <a:endParaRPr kumimoji="0" lang="en-US" sz="9600" b="0" i="0" u="none" strike="noStrike" kern="1200" cap="none" spc="0" normalizeH="0" baseline="0" noProof="0" dirty="0">
              <a:ln>
                <a:noFill/>
              </a:ln>
              <a:solidFill>
                <a:prstClr val="black"/>
              </a:solidFill>
              <a:effectLst/>
              <a:uLnTx/>
              <a:uFillTx/>
              <a:latin typeface="#9Slide03 Cabin Bold" panose="00000800000000000000" pitchFamily="2" charset="0"/>
              <a:ea typeface="+mn-ea"/>
              <a:cs typeface="+mn-cs"/>
            </a:endParaRPr>
          </a:p>
        </p:txBody>
      </p:sp>
      <p:sp>
        <p:nvSpPr>
          <p:cNvPr id="9" name="Title 1">
            <a:extLst>
              <a:ext uri="{FF2B5EF4-FFF2-40B4-BE49-F238E27FC236}">
                <a16:creationId xmlns:a16="http://schemas.microsoft.com/office/drawing/2014/main" id="{7734DABE-E3B2-62D4-B591-10F5C2AF2CAF}"/>
              </a:ext>
            </a:extLst>
          </p:cNvPr>
          <p:cNvSpPr>
            <a:spLocks noGrp="1"/>
          </p:cNvSpPr>
          <p:nvPr>
            <p:ph type="title"/>
          </p:nvPr>
        </p:nvSpPr>
        <p:spPr>
          <a:xfrm>
            <a:off x="754224" y="307602"/>
            <a:ext cx="10515600" cy="1325563"/>
          </a:xfrm>
        </p:spPr>
        <p:txBody>
          <a:bodyPr/>
          <a:lstStyle/>
          <a:p>
            <a:pPr algn="ctr"/>
            <a:r>
              <a:rPr lang="en-US" dirty="0">
                <a:solidFill>
                  <a:srgbClr val="002060"/>
                </a:solidFill>
                <a:latin typeface="#9Slide03 BoosterNextFYBlack" panose="02000A03000000020004" pitchFamily="2" charset="0"/>
              </a:rPr>
              <a:t>ĐÂY LÀ TỪ GÌ? </a:t>
            </a:r>
          </a:p>
        </p:txBody>
      </p:sp>
      <p:sp>
        <p:nvSpPr>
          <p:cNvPr id="10" name="Rectangle 9">
            <a:extLst>
              <a:ext uri="{FF2B5EF4-FFF2-40B4-BE49-F238E27FC236}">
                <a16:creationId xmlns:a16="http://schemas.microsoft.com/office/drawing/2014/main" id="{BB82C977-93FE-84D0-60FA-9E47A5CDB054}"/>
              </a:ext>
            </a:extLst>
          </p:cNvPr>
          <p:cNvSpPr/>
          <p:nvPr/>
        </p:nvSpPr>
        <p:spPr>
          <a:xfrm>
            <a:off x="1446243" y="4274272"/>
            <a:ext cx="9591869" cy="38255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AC0DD7C6-BA0A-37D3-3838-002F7F2E8571}"/>
              </a:ext>
            </a:extLst>
          </p:cNvPr>
          <p:cNvSpPr/>
          <p:nvPr/>
        </p:nvSpPr>
        <p:spPr>
          <a:xfrm>
            <a:off x="1446244" y="4274273"/>
            <a:ext cx="9591869" cy="38255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Nhac-hoi-hop-cang-thang-tiktok-www_tiengdong_com">
            <a:hlinkClick r:id="" action="ppaction://media"/>
            <a:extLst>
              <a:ext uri="{FF2B5EF4-FFF2-40B4-BE49-F238E27FC236}">
                <a16:creationId xmlns:a16="http://schemas.microsoft.com/office/drawing/2014/main" id="{3B6BC932-5B8A-B967-9BD2-019F0E18EF3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9060" y="5778436"/>
            <a:ext cx="487363" cy="487363"/>
          </a:xfrm>
          <a:prstGeom prst="rect">
            <a:avLst/>
          </a:prstGeom>
        </p:spPr>
      </p:pic>
      <p:sp>
        <p:nvSpPr>
          <p:cNvPr id="13" name="TextBox 12">
            <a:extLst>
              <a:ext uri="{FF2B5EF4-FFF2-40B4-BE49-F238E27FC236}">
                <a16:creationId xmlns:a16="http://schemas.microsoft.com/office/drawing/2014/main" id="{DC102012-98DA-AC2A-57F2-DB1B07106282}"/>
              </a:ext>
            </a:extLst>
          </p:cNvPr>
          <p:cNvSpPr txBox="1"/>
          <p:nvPr/>
        </p:nvSpPr>
        <p:spPr>
          <a:xfrm>
            <a:off x="2518629" y="5637396"/>
            <a:ext cx="5371983"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9Slide03 Cabin Bold" panose="00000800000000000000" pitchFamily="2" charset="0"/>
                <a:ea typeface="+mn-ea"/>
                <a:cs typeface="+mn-cs"/>
              </a:rPr>
              <a:t>ĐÁP ÁN: TÍNH</a:t>
            </a:r>
            <a:r>
              <a:rPr kumimoji="0" lang="en-US" sz="4400" b="0" i="0" u="none" strike="noStrike" kern="1200" cap="none" spc="0" normalizeH="0" noProof="0" dirty="0">
                <a:ln>
                  <a:noFill/>
                </a:ln>
                <a:solidFill>
                  <a:srgbClr val="FF0000"/>
                </a:solidFill>
                <a:effectLst/>
                <a:uLnTx/>
                <a:uFillTx/>
                <a:latin typeface="#9Slide03 Cabin Bold" panose="00000800000000000000" pitchFamily="2" charset="0"/>
                <a:ea typeface="+mn-ea"/>
                <a:cs typeface="+mn-cs"/>
              </a:rPr>
              <a:t> CHẤT </a:t>
            </a:r>
            <a:endParaRPr kumimoji="0" lang="en-US" sz="4400" b="0" i="0" u="none" strike="noStrike" kern="1200" cap="none" spc="0" normalizeH="0" baseline="0" noProof="0" dirty="0">
              <a:ln>
                <a:noFill/>
              </a:ln>
              <a:solidFill>
                <a:srgbClr val="FF0000"/>
              </a:solidFill>
              <a:effectLst/>
              <a:uLnTx/>
              <a:uFillTx/>
              <a:latin typeface="#9Slide03 Cabin Bold" panose="00000800000000000000" pitchFamily="2" charset="0"/>
              <a:ea typeface="+mn-ea"/>
              <a:cs typeface="+mn-cs"/>
            </a:endParaRPr>
          </a:p>
        </p:txBody>
      </p:sp>
    </p:spTree>
    <p:extLst>
      <p:ext uri="{BB962C8B-B14F-4D97-AF65-F5344CB8AC3E}">
        <p14:creationId xmlns:p14="http://schemas.microsoft.com/office/powerpoint/2010/main" val="2886705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2" fill="hold" grpId="0" nodeType="clickEffect">
                                  <p:stCondLst>
                                    <p:cond delay="0"/>
                                  </p:stCondLst>
                                  <p:childTnLst>
                                    <p:animEffect transition="out" filter="wipe(right)">
                                      <p:cBhvr>
                                        <p:cTn id="6" dur="20000"/>
                                        <p:tgtEl>
                                          <p:spTgt spid="11"/>
                                        </p:tgtEl>
                                      </p:cBhvr>
                                    </p:animEffect>
                                    <p:set>
                                      <p:cBhvr>
                                        <p:cTn id="7" dur="1" fill="hold">
                                          <p:stCondLst>
                                            <p:cond delay="19999"/>
                                          </p:stCondLst>
                                        </p:cTn>
                                        <p:tgtEl>
                                          <p:spTgt spid="1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0532" fill="hold"/>
                                        <p:tgtEl>
                                          <p:spTgt spid="12"/>
                                        </p:tgtEl>
                                      </p:cBhvr>
                                    </p:cmd>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12"/>
                </p:tgtEl>
              </p:cMediaNode>
            </p:audio>
          </p:childTnLst>
        </p:cTn>
      </p:par>
    </p:tnLst>
    <p:bldLst>
      <p:bldP spid="11" grpId="0" animBg="1"/>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75E65A-17BA-4DB9-A005-21F78574C11B}"/>
              </a:ext>
            </a:extLst>
          </p:cNvPr>
          <p:cNvSpPr>
            <a:spLocks noGrp="1"/>
          </p:cNvSpPr>
          <p:nvPr>
            <p:ph idx="1"/>
          </p:nvPr>
        </p:nvSpPr>
        <p:spPr>
          <a:xfrm>
            <a:off x="763555" y="2021569"/>
            <a:ext cx="10515600" cy="1164836"/>
          </a:xfrm>
        </p:spPr>
        <p:txBody>
          <a:bodyPr>
            <a:noAutofit/>
          </a:bodyPr>
          <a:lstStyle/>
          <a:p>
            <a:pPr marL="0" indent="0" algn="ctr">
              <a:buNone/>
            </a:pPr>
            <a:r>
              <a:rPr lang="en-US" sz="8800" dirty="0">
                <a:latin typeface="#9Slide03 Cabin Bold" panose="00000800000000000000" pitchFamily="2" charset="0"/>
              </a:rPr>
              <a:t>G/N/S/O/S/G/N/O</a:t>
            </a:r>
          </a:p>
        </p:txBody>
      </p:sp>
      <p:sp>
        <p:nvSpPr>
          <p:cNvPr id="4" name="Title 1">
            <a:extLst>
              <a:ext uri="{FF2B5EF4-FFF2-40B4-BE49-F238E27FC236}">
                <a16:creationId xmlns:a16="http://schemas.microsoft.com/office/drawing/2014/main" id="{CB0BDF16-B3F3-704F-3E2D-9E89B8D97CD4}"/>
              </a:ext>
            </a:extLst>
          </p:cNvPr>
          <p:cNvSpPr>
            <a:spLocks noGrp="1"/>
          </p:cNvSpPr>
          <p:nvPr>
            <p:ph type="title"/>
          </p:nvPr>
        </p:nvSpPr>
        <p:spPr>
          <a:xfrm>
            <a:off x="838200" y="365125"/>
            <a:ext cx="10515600" cy="1325563"/>
          </a:xfrm>
        </p:spPr>
        <p:txBody>
          <a:bodyPr/>
          <a:lstStyle/>
          <a:p>
            <a:pPr algn="ctr"/>
            <a:r>
              <a:rPr lang="en-US" dirty="0">
                <a:solidFill>
                  <a:srgbClr val="002060"/>
                </a:solidFill>
                <a:latin typeface="#9Slide03 BoosterNextFYBlack" panose="02000A03000000020004" pitchFamily="2" charset="0"/>
              </a:rPr>
              <a:t>ĐÂY LÀ TỪ GÌ? </a:t>
            </a:r>
          </a:p>
        </p:txBody>
      </p:sp>
      <p:sp>
        <p:nvSpPr>
          <p:cNvPr id="5" name="Rectangle 4">
            <a:extLst>
              <a:ext uri="{FF2B5EF4-FFF2-40B4-BE49-F238E27FC236}">
                <a16:creationId xmlns:a16="http://schemas.microsoft.com/office/drawing/2014/main" id="{4159039C-18D7-556F-6809-CFA6AD53B68D}"/>
              </a:ext>
            </a:extLst>
          </p:cNvPr>
          <p:cNvSpPr/>
          <p:nvPr/>
        </p:nvSpPr>
        <p:spPr>
          <a:xfrm>
            <a:off x="1687286" y="3788228"/>
            <a:ext cx="9591869" cy="38255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72197436-605E-AE05-AD35-8580B9EC88BE}"/>
              </a:ext>
            </a:extLst>
          </p:cNvPr>
          <p:cNvSpPr/>
          <p:nvPr/>
        </p:nvSpPr>
        <p:spPr>
          <a:xfrm>
            <a:off x="1687285" y="3788227"/>
            <a:ext cx="9591869" cy="38255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Nhac-hoi-hop-cang-thang-tiktok-www_tiengdong_com">
            <a:hlinkClick r:id="" action="ppaction://media"/>
            <a:extLst>
              <a:ext uri="{FF2B5EF4-FFF2-40B4-BE49-F238E27FC236}">
                <a16:creationId xmlns:a16="http://schemas.microsoft.com/office/drawing/2014/main" id="{8584A9C2-073F-5588-5118-6ACF6FBD42E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9060" y="5778436"/>
            <a:ext cx="487363" cy="487363"/>
          </a:xfrm>
          <a:prstGeom prst="rect">
            <a:avLst/>
          </a:prstGeom>
        </p:spPr>
      </p:pic>
      <p:sp>
        <p:nvSpPr>
          <p:cNvPr id="9" name="TextBox 8">
            <a:extLst>
              <a:ext uri="{FF2B5EF4-FFF2-40B4-BE49-F238E27FC236}">
                <a16:creationId xmlns:a16="http://schemas.microsoft.com/office/drawing/2014/main" id="{B5EA0EB0-6D7C-EE50-AB1F-337953B7FE01}"/>
              </a:ext>
            </a:extLst>
          </p:cNvPr>
          <p:cNvSpPr txBox="1"/>
          <p:nvPr/>
        </p:nvSpPr>
        <p:spPr>
          <a:xfrm>
            <a:off x="3895145" y="5637396"/>
            <a:ext cx="5731056"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9Slide03 Cabin Bold" panose="00000800000000000000" pitchFamily="2" charset="0"/>
                <a:ea typeface="+mn-ea"/>
                <a:cs typeface="+mn-cs"/>
              </a:rPr>
              <a:t>ĐÁP ÁN: SONG</a:t>
            </a:r>
            <a:r>
              <a:rPr kumimoji="0" lang="en-US" sz="4400" b="0" i="0" u="none" strike="noStrike" kern="1200" cap="none" spc="0" normalizeH="0" noProof="0" dirty="0">
                <a:ln>
                  <a:noFill/>
                </a:ln>
                <a:solidFill>
                  <a:srgbClr val="FF0000"/>
                </a:solidFill>
                <a:effectLst/>
                <a:uLnTx/>
                <a:uFillTx/>
                <a:latin typeface="#9Slide03 Cabin Bold" panose="00000800000000000000" pitchFamily="2" charset="0"/>
                <a:ea typeface="+mn-ea"/>
                <a:cs typeface="+mn-cs"/>
              </a:rPr>
              <a:t> </a:t>
            </a:r>
            <a:r>
              <a:rPr kumimoji="0" lang="en-US" sz="4400" b="0" i="0" u="none" strike="noStrike" kern="1200" cap="none" spc="0" normalizeH="0" noProof="0" dirty="0" err="1">
                <a:ln>
                  <a:noFill/>
                </a:ln>
                <a:solidFill>
                  <a:srgbClr val="FF0000"/>
                </a:solidFill>
                <a:effectLst/>
                <a:uLnTx/>
                <a:uFillTx/>
                <a:latin typeface="#9Slide03 Cabin Bold" panose="00000800000000000000" pitchFamily="2" charset="0"/>
                <a:ea typeface="+mn-ea"/>
                <a:cs typeface="+mn-cs"/>
              </a:rPr>
              <a:t>SONG</a:t>
            </a:r>
            <a:r>
              <a:rPr kumimoji="0" lang="en-US" sz="4400" b="0" i="0" u="none" strike="noStrike" kern="1200" cap="none" spc="0" normalizeH="0" noProof="0" dirty="0">
                <a:ln>
                  <a:noFill/>
                </a:ln>
                <a:solidFill>
                  <a:srgbClr val="FF0000"/>
                </a:solidFill>
                <a:effectLst/>
                <a:uLnTx/>
                <a:uFillTx/>
                <a:latin typeface="#9Slide03 Cabin Bold" panose="00000800000000000000" pitchFamily="2" charset="0"/>
                <a:ea typeface="+mn-ea"/>
                <a:cs typeface="+mn-cs"/>
              </a:rPr>
              <a:t> </a:t>
            </a:r>
            <a:endParaRPr kumimoji="0" lang="en-US" sz="4400" b="0" i="0" u="none" strike="noStrike" kern="1200" cap="none" spc="0" normalizeH="0" baseline="0" noProof="0" dirty="0">
              <a:ln>
                <a:noFill/>
              </a:ln>
              <a:solidFill>
                <a:srgbClr val="FF0000"/>
              </a:solidFill>
              <a:effectLst/>
              <a:uLnTx/>
              <a:uFillTx/>
              <a:latin typeface="#9Slide03 Cabin Bold" panose="00000800000000000000" pitchFamily="2" charset="0"/>
              <a:ea typeface="+mn-ea"/>
              <a:cs typeface="+mn-cs"/>
            </a:endParaRPr>
          </a:p>
        </p:txBody>
      </p:sp>
    </p:spTree>
    <p:extLst>
      <p:ext uri="{BB962C8B-B14F-4D97-AF65-F5344CB8AC3E}">
        <p14:creationId xmlns:p14="http://schemas.microsoft.com/office/powerpoint/2010/main" val="3867434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2" fill="hold" grpId="0" nodeType="clickEffect">
                                  <p:stCondLst>
                                    <p:cond delay="0"/>
                                  </p:stCondLst>
                                  <p:childTnLst>
                                    <p:animEffect transition="out" filter="wipe(right)">
                                      <p:cBhvr>
                                        <p:cTn id="11" dur="20000"/>
                                        <p:tgtEl>
                                          <p:spTgt spid="6"/>
                                        </p:tgtEl>
                                      </p:cBhvr>
                                    </p:animEffect>
                                    <p:set>
                                      <p:cBhvr>
                                        <p:cTn id="12" dur="1" fill="hold">
                                          <p:stCondLst>
                                            <p:cond delay="19999"/>
                                          </p:stCondLst>
                                        </p:cTn>
                                        <p:tgtEl>
                                          <p:spTgt spid="6"/>
                                        </p:tgtEl>
                                        <p:attrNameLst>
                                          <p:attrName>style.visibility</p:attrName>
                                        </p:attrNameLst>
                                      </p:cBhvr>
                                      <p:to>
                                        <p:strVal val="hidden"/>
                                      </p:to>
                                    </p:set>
                                  </p:childTnLst>
                                </p:cTn>
                              </p:par>
                              <p:par>
                                <p:cTn id="13" presetID="1" presetClass="mediacall" presetSubtype="0" fill="hold" nodeType="withEffect">
                                  <p:stCondLst>
                                    <p:cond delay="0"/>
                                  </p:stCondLst>
                                  <p:childTnLst>
                                    <p:cmd type="call" cmd="playFrom(0.0)">
                                      <p:cBhvr>
                                        <p:cTn id="14" dur="20532" fill="hold"/>
                                        <p:tgtEl>
                                          <p:spTgt spid="7"/>
                                        </p:tgtEl>
                                      </p:cBhvr>
                                    </p:cmd>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7"/>
                </p:tgtEl>
              </p:cMediaNode>
            </p:audio>
          </p:childTnLst>
        </p:cTn>
      </p:par>
    </p:tnLst>
    <p:bldLst>
      <p:bldP spid="3" grpId="0" build="p"/>
      <p:bldP spid="6" grpId="0" animBg="1"/>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B0DE2DB-9DE4-14A9-3BA1-A7B4D8A79910}"/>
              </a:ext>
            </a:extLst>
          </p:cNvPr>
          <p:cNvSpPr>
            <a:spLocks noGrp="1"/>
          </p:cNvSpPr>
          <p:nvPr>
            <p:ph idx="1"/>
          </p:nvPr>
        </p:nvSpPr>
        <p:spPr>
          <a:xfrm>
            <a:off x="832741" y="2141537"/>
            <a:ext cx="10515600" cy="4351338"/>
          </a:xfrm>
        </p:spPr>
        <p:txBody>
          <a:bodyPr>
            <a:normAutofit/>
          </a:bodyPr>
          <a:lstStyle/>
          <a:p>
            <a:pPr marL="0" indent="0">
              <a:buNone/>
            </a:pPr>
            <a:r>
              <a:rPr lang="en-US" sz="9600" dirty="0">
                <a:latin typeface="#9Slide03 Cabin Bold" panose="00000800000000000000" pitchFamily="2" charset="0"/>
              </a:rPr>
              <a:t>S/T/L/R/E/O/R/G/N</a:t>
            </a:r>
          </a:p>
        </p:txBody>
      </p:sp>
      <p:sp>
        <p:nvSpPr>
          <p:cNvPr id="4" name="Title 1">
            <a:extLst>
              <a:ext uri="{FF2B5EF4-FFF2-40B4-BE49-F238E27FC236}">
                <a16:creationId xmlns:a16="http://schemas.microsoft.com/office/drawing/2014/main" id="{CD635E42-B17E-6844-7CE0-09A5A043B131}"/>
              </a:ext>
            </a:extLst>
          </p:cNvPr>
          <p:cNvSpPr>
            <a:spLocks noGrp="1"/>
          </p:cNvSpPr>
          <p:nvPr>
            <p:ph type="title"/>
          </p:nvPr>
        </p:nvSpPr>
        <p:spPr>
          <a:xfrm>
            <a:off x="838200" y="365125"/>
            <a:ext cx="10515600" cy="1325563"/>
          </a:xfrm>
        </p:spPr>
        <p:txBody>
          <a:bodyPr/>
          <a:lstStyle/>
          <a:p>
            <a:pPr algn="ctr"/>
            <a:r>
              <a:rPr lang="en-US" dirty="0">
                <a:solidFill>
                  <a:srgbClr val="002060"/>
                </a:solidFill>
                <a:latin typeface="#9Slide03 BoosterNextFYBlack" panose="02000A03000000020004" pitchFamily="2" charset="0"/>
              </a:rPr>
              <a:t>ĐÂY LÀ TỪ GÌ? </a:t>
            </a:r>
          </a:p>
        </p:txBody>
      </p:sp>
      <p:sp>
        <p:nvSpPr>
          <p:cNvPr id="5" name="Rectangle 4">
            <a:extLst>
              <a:ext uri="{FF2B5EF4-FFF2-40B4-BE49-F238E27FC236}">
                <a16:creationId xmlns:a16="http://schemas.microsoft.com/office/drawing/2014/main" id="{AD2B6FB4-D077-FE77-595B-F3BC06E2D298}"/>
              </a:ext>
            </a:extLst>
          </p:cNvPr>
          <p:cNvSpPr/>
          <p:nvPr/>
        </p:nvSpPr>
        <p:spPr>
          <a:xfrm>
            <a:off x="1390262" y="3909527"/>
            <a:ext cx="9591869" cy="38255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7B61FD4A-2881-CA43-CFF3-9A6ACF4D3887}"/>
              </a:ext>
            </a:extLst>
          </p:cNvPr>
          <p:cNvSpPr/>
          <p:nvPr/>
        </p:nvSpPr>
        <p:spPr>
          <a:xfrm>
            <a:off x="1390262" y="3909526"/>
            <a:ext cx="9591869" cy="38255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Nhac-hoi-hop-cang-thang-tiktok-www_tiengdong_com">
            <a:hlinkClick r:id="" action="ppaction://media"/>
            <a:extLst>
              <a:ext uri="{FF2B5EF4-FFF2-40B4-BE49-F238E27FC236}">
                <a16:creationId xmlns:a16="http://schemas.microsoft.com/office/drawing/2014/main" id="{01D27DF2-3850-065F-ED48-BA1C8BB75EC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9060" y="5778436"/>
            <a:ext cx="487363" cy="487363"/>
          </a:xfrm>
          <a:prstGeom prst="rect">
            <a:avLst/>
          </a:prstGeom>
        </p:spPr>
      </p:pic>
      <p:sp>
        <p:nvSpPr>
          <p:cNvPr id="8" name="TextBox 7">
            <a:extLst>
              <a:ext uri="{FF2B5EF4-FFF2-40B4-BE49-F238E27FC236}">
                <a16:creationId xmlns:a16="http://schemas.microsoft.com/office/drawing/2014/main" id="{5A06E93D-2C50-BD75-8039-BCEDB26D375B}"/>
              </a:ext>
            </a:extLst>
          </p:cNvPr>
          <p:cNvSpPr txBox="1"/>
          <p:nvPr/>
        </p:nvSpPr>
        <p:spPr>
          <a:xfrm>
            <a:off x="2518629" y="5637396"/>
            <a:ext cx="6024406"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9Slide03 Cabin Bold" panose="00000800000000000000" pitchFamily="2" charset="0"/>
                <a:ea typeface="+mn-ea"/>
                <a:cs typeface="+mn-cs"/>
              </a:rPr>
              <a:t>ĐÁP ÁN: SO LE TRONG</a:t>
            </a:r>
            <a:r>
              <a:rPr kumimoji="0" lang="en-US" sz="4400" b="0" i="0" u="none" strike="noStrike" kern="1200" cap="none" spc="0" normalizeH="0" noProof="0" dirty="0">
                <a:ln>
                  <a:noFill/>
                </a:ln>
                <a:solidFill>
                  <a:srgbClr val="FF0000"/>
                </a:solidFill>
                <a:effectLst/>
                <a:uLnTx/>
                <a:uFillTx/>
                <a:latin typeface="#9Slide03 Cabin Bold" panose="00000800000000000000" pitchFamily="2" charset="0"/>
                <a:ea typeface="+mn-ea"/>
                <a:cs typeface="+mn-cs"/>
              </a:rPr>
              <a:t> </a:t>
            </a:r>
            <a:endParaRPr kumimoji="0" lang="en-US" sz="4400" b="0" i="0" u="none" strike="noStrike" kern="1200" cap="none" spc="0" normalizeH="0" baseline="0" noProof="0" dirty="0">
              <a:ln>
                <a:noFill/>
              </a:ln>
              <a:solidFill>
                <a:srgbClr val="FF0000"/>
              </a:solidFill>
              <a:effectLst/>
              <a:uLnTx/>
              <a:uFillTx/>
              <a:latin typeface="#9Slide03 Cabin Bold" panose="00000800000000000000" pitchFamily="2" charset="0"/>
              <a:ea typeface="+mn-ea"/>
              <a:cs typeface="+mn-cs"/>
            </a:endParaRPr>
          </a:p>
        </p:txBody>
      </p:sp>
    </p:spTree>
    <p:extLst>
      <p:ext uri="{BB962C8B-B14F-4D97-AF65-F5344CB8AC3E}">
        <p14:creationId xmlns:p14="http://schemas.microsoft.com/office/powerpoint/2010/main" val="707093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2" fill="hold" grpId="0" nodeType="clickEffect">
                                  <p:stCondLst>
                                    <p:cond delay="0"/>
                                  </p:stCondLst>
                                  <p:childTnLst>
                                    <p:animEffect transition="out" filter="wipe(right)">
                                      <p:cBhvr>
                                        <p:cTn id="11" dur="20000"/>
                                        <p:tgtEl>
                                          <p:spTgt spid="6"/>
                                        </p:tgtEl>
                                      </p:cBhvr>
                                    </p:animEffect>
                                    <p:set>
                                      <p:cBhvr>
                                        <p:cTn id="12" dur="1" fill="hold">
                                          <p:stCondLst>
                                            <p:cond delay="19999"/>
                                          </p:stCondLst>
                                        </p:cTn>
                                        <p:tgtEl>
                                          <p:spTgt spid="6"/>
                                        </p:tgtEl>
                                        <p:attrNameLst>
                                          <p:attrName>style.visibility</p:attrName>
                                        </p:attrNameLst>
                                      </p:cBhvr>
                                      <p:to>
                                        <p:strVal val="hidden"/>
                                      </p:to>
                                    </p:set>
                                  </p:childTnLst>
                                </p:cTn>
                              </p:par>
                              <p:par>
                                <p:cTn id="13" presetID="1" presetClass="mediacall" presetSubtype="0" fill="hold" nodeType="withEffect">
                                  <p:stCondLst>
                                    <p:cond delay="0"/>
                                  </p:stCondLst>
                                  <p:childTnLst>
                                    <p:cmd type="call" cmd="playFrom(0.0)">
                                      <p:cBhvr>
                                        <p:cTn id="14" dur="20532" fill="hold"/>
                                        <p:tgtEl>
                                          <p:spTgt spid="7"/>
                                        </p:tgtEl>
                                      </p:cBhvr>
                                    </p:cmd>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7"/>
                </p:tgtEl>
              </p:cMediaNode>
            </p:audio>
          </p:childTnLst>
        </p:cTn>
      </p:par>
    </p:tnLst>
    <p:bldLst>
      <p:bldP spid="3" grpId="0" build="p"/>
      <p:bldP spid="6" grpId="0" animBg="1"/>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BEE0EB2-F1C8-ED46-E1DE-A7CD206D848C}"/>
              </a:ext>
            </a:extLst>
          </p:cNvPr>
          <p:cNvSpPr>
            <a:spLocks noGrp="1"/>
          </p:cNvSpPr>
          <p:nvPr>
            <p:ph idx="1"/>
          </p:nvPr>
        </p:nvSpPr>
        <p:spPr>
          <a:xfrm>
            <a:off x="2518629" y="2141537"/>
            <a:ext cx="10515600" cy="4351338"/>
          </a:xfrm>
        </p:spPr>
        <p:txBody>
          <a:bodyPr>
            <a:normAutofit/>
          </a:bodyPr>
          <a:lstStyle/>
          <a:p>
            <a:pPr marL="0" indent="0">
              <a:buNone/>
            </a:pPr>
            <a:r>
              <a:rPr lang="en-US" sz="8000" dirty="0">
                <a:latin typeface="#9Slide03 Cabin Bold" panose="00000800000000000000" pitchFamily="2" charset="0"/>
              </a:rPr>
              <a:t>V/N/Đ/G/Ồ/Ị </a:t>
            </a:r>
          </a:p>
        </p:txBody>
      </p:sp>
      <p:sp>
        <p:nvSpPr>
          <p:cNvPr id="6" name="Title 1">
            <a:extLst>
              <a:ext uri="{FF2B5EF4-FFF2-40B4-BE49-F238E27FC236}">
                <a16:creationId xmlns:a16="http://schemas.microsoft.com/office/drawing/2014/main" id="{60B4D781-20A7-874F-8186-2559BEA90000}"/>
              </a:ext>
            </a:extLst>
          </p:cNvPr>
          <p:cNvSpPr>
            <a:spLocks noGrp="1"/>
          </p:cNvSpPr>
          <p:nvPr>
            <p:ph type="title"/>
          </p:nvPr>
        </p:nvSpPr>
        <p:spPr>
          <a:xfrm>
            <a:off x="838200" y="365125"/>
            <a:ext cx="10515600" cy="1325563"/>
          </a:xfrm>
        </p:spPr>
        <p:txBody>
          <a:bodyPr/>
          <a:lstStyle/>
          <a:p>
            <a:pPr algn="ctr"/>
            <a:r>
              <a:rPr lang="en-US" dirty="0">
                <a:solidFill>
                  <a:srgbClr val="002060"/>
                </a:solidFill>
                <a:latin typeface="#9Slide03 BoosterNextFYBlack" panose="02000A03000000020004" pitchFamily="2" charset="0"/>
              </a:rPr>
              <a:t>ĐÂY LÀ TỪ GÌ? </a:t>
            </a:r>
          </a:p>
        </p:txBody>
      </p:sp>
      <p:sp>
        <p:nvSpPr>
          <p:cNvPr id="7" name="Rectangle 6">
            <a:extLst>
              <a:ext uri="{FF2B5EF4-FFF2-40B4-BE49-F238E27FC236}">
                <a16:creationId xmlns:a16="http://schemas.microsoft.com/office/drawing/2014/main" id="{015B45BA-510A-4F2D-B019-0322D020C7A1}"/>
              </a:ext>
            </a:extLst>
          </p:cNvPr>
          <p:cNvSpPr/>
          <p:nvPr/>
        </p:nvSpPr>
        <p:spPr>
          <a:xfrm>
            <a:off x="1446245" y="3676261"/>
            <a:ext cx="9591869" cy="38255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BB3E5BE-A74D-FA94-1B26-793E5C284C3A}"/>
              </a:ext>
            </a:extLst>
          </p:cNvPr>
          <p:cNvSpPr/>
          <p:nvPr/>
        </p:nvSpPr>
        <p:spPr>
          <a:xfrm>
            <a:off x="1446244" y="3676261"/>
            <a:ext cx="9591869" cy="38255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Nhac-hoi-hop-cang-thang-tiktok-www_tiengdong_com">
            <a:hlinkClick r:id="" action="ppaction://media"/>
            <a:extLst>
              <a:ext uri="{FF2B5EF4-FFF2-40B4-BE49-F238E27FC236}">
                <a16:creationId xmlns:a16="http://schemas.microsoft.com/office/drawing/2014/main" id="{37ACE8C1-8E8B-8CED-7AD4-47D40CE7810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9060" y="5778436"/>
            <a:ext cx="487363" cy="487363"/>
          </a:xfrm>
          <a:prstGeom prst="rect">
            <a:avLst/>
          </a:prstGeom>
        </p:spPr>
      </p:pic>
      <p:sp>
        <p:nvSpPr>
          <p:cNvPr id="10" name="TextBox 9">
            <a:extLst>
              <a:ext uri="{FF2B5EF4-FFF2-40B4-BE49-F238E27FC236}">
                <a16:creationId xmlns:a16="http://schemas.microsoft.com/office/drawing/2014/main" id="{A09BE6E2-476B-CE48-5D18-9024ABAE0896}"/>
              </a:ext>
            </a:extLst>
          </p:cNvPr>
          <p:cNvSpPr txBox="1"/>
          <p:nvPr/>
        </p:nvSpPr>
        <p:spPr>
          <a:xfrm>
            <a:off x="3471723" y="5593540"/>
            <a:ext cx="4666662"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9Slide03 Cabin Bold" panose="00000800000000000000" pitchFamily="2" charset="0"/>
                <a:ea typeface="+mn-ea"/>
                <a:cs typeface="+mn-cs"/>
              </a:rPr>
              <a:t>ĐÁP ÁN: </a:t>
            </a:r>
            <a:r>
              <a:rPr lang="en-US" sz="4400" dirty="0">
                <a:solidFill>
                  <a:srgbClr val="FF0000"/>
                </a:solidFill>
                <a:latin typeface="#9Slide03 Cabin Bold" panose="00000800000000000000" pitchFamily="2" charset="0"/>
              </a:rPr>
              <a:t>ĐỒNG VỊ</a:t>
            </a:r>
            <a:endParaRPr kumimoji="0" lang="en-US" sz="4400" b="0" i="0" u="none" strike="noStrike" kern="1200" cap="none" spc="0" normalizeH="0" baseline="0" noProof="0" dirty="0">
              <a:ln>
                <a:noFill/>
              </a:ln>
              <a:solidFill>
                <a:srgbClr val="FF0000"/>
              </a:solidFill>
              <a:effectLst/>
              <a:uLnTx/>
              <a:uFillTx/>
              <a:latin typeface="#9Slide03 Cabin Bold" panose="00000800000000000000" pitchFamily="2" charset="0"/>
              <a:ea typeface="+mn-ea"/>
              <a:cs typeface="+mn-cs"/>
            </a:endParaRPr>
          </a:p>
        </p:txBody>
      </p:sp>
    </p:spTree>
    <p:extLst>
      <p:ext uri="{BB962C8B-B14F-4D97-AF65-F5344CB8AC3E}">
        <p14:creationId xmlns:p14="http://schemas.microsoft.com/office/powerpoint/2010/main" val="2473300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2" fill="hold" grpId="0" nodeType="clickEffect">
                                  <p:stCondLst>
                                    <p:cond delay="0"/>
                                  </p:stCondLst>
                                  <p:childTnLst>
                                    <p:animEffect transition="out" filter="wipe(right)">
                                      <p:cBhvr>
                                        <p:cTn id="11" dur="20000"/>
                                        <p:tgtEl>
                                          <p:spTgt spid="8"/>
                                        </p:tgtEl>
                                      </p:cBhvr>
                                    </p:animEffect>
                                    <p:set>
                                      <p:cBhvr>
                                        <p:cTn id="12" dur="1" fill="hold">
                                          <p:stCondLst>
                                            <p:cond delay="19999"/>
                                          </p:stCondLst>
                                        </p:cTn>
                                        <p:tgtEl>
                                          <p:spTgt spid="8"/>
                                        </p:tgtEl>
                                        <p:attrNameLst>
                                          <p:attrName>style.visibility</p:attrName>
                                        </p:attrNameLst>
                                      </p:cBhvr>
                                      <p:to>
                                        <p:strVal val="hidden"/>
                                      </p:to>
                                    </p:set>
                                  </p:childTnLst>
                                </p:cTn>
                              </p:par>
                              <p:par>
                                <p:cTn id="13" presetID="1" presetClass="mediacall" presetSubtype="0" fill="hold" nodeType="withEffect">
                                  <p:stCondLst>
                                    <p:cond delay="0"/>
                                  </p:stCondLst>
                                  <p:childTnLst>
                                    <p:cmd type="call" cmd="playFrom(0.0)">
                                      <p:cBhvr>
                                        <p:cTn id="14" dur="20532" fill="hold"/>
                                        <p:tgtEl>
                                          <p:spTgt spid="9"/>
                                        </p:tgtEl>
                                      </p:cBhvr>
                                    </p:cmd>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9"/>
                </p:tgtEl>
              </p:cMediaNode>
            </p:audio>
          </p:childTnLst>
        </p:cTn>
      </p:par>
    </p:tnLst>
    <p:bldLst>
      <p:bldP spid="3" grpId="0" build="p"/>
      <p:bldP spid="8" grpId="0" animBg="1"/>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31A192-7EFF-DFE8-35EE-42E3500B66EF}"/>
              </a:ext>
            </a:extLst>
          </p:cNvPr>
          <p:cNvSpPr>
            <a:spLocks noGrp="1"/>
          </p:cNvSpPr>
          <p:nvPr>
            <p:ph idx="1"/>
          </p:nvPr>
        </p:nvSpPr>
        <p:spPr>
          <a:xfrm>
            <a:off x="589060" y="2099766"/>
            <a:ext cx="10515600" cy="1169502"/>
          </a:xfrm>
        </p:spPr>
        <p:txBody>
          <a:bodyPr>
            <a:normAutofit/>
          </a:bodyPr>
          <a:lstStyle/>
          <a:p>
            <a:pPr marL="0" indent="0" algn="ctr">
              <a:buNone/>
            </a:pPr>
            <a:r>
              <a:rPr lang="en-US" sz="7200" dirty="0">
                <a:latin typeface="#9Slide03 Cabin Bold" panose="00000800000000000000" pitchFamily="2" charset="0"/>
              </a:rPr>
              <a:t>C/É/H/O/Đ/N/Ừ/G/Ơ</a:t>
            </a:r>
          </a:p>
        </p:txBody>
      </p:sp>
      <p:sp>
        <p:nvSpPr>
          <p:cNvPr id="4" name="Title 1">
            <a:extLst>
              <a:ext uri="{FF2B5EF4-FFF2-40B4-BE49-F238E27FC236}">
                <a16:creationId xmlns:a16="http://schemas.microsoft.com/office/drawing/2014/main" id="{B48E5BA6-3C5D-F430-890B-105D8F0323C4}"/>
              </a:ext>
            </a:extLst>
          </p:cNvPr>
          <p:cNvSpPr>
            <a:spLocks noGrp="1"/>
          </p:cNvSpPr>
          <p:nvPr>
            <p:ph type="title"/>
          </p:nvPr>
        </p:nvSpPr>
        <p:spPr>
          <a:xfrm>
            <a:off x="838200" y="365125"/>
            <a:ext cx="10515600" cy="1325563"/>
          </a:xfrm>
        </p:spPr>
        <p:txBody>
          <a:bodyPr/>
          <a:lstStyle/>
          <a:p>
            <a:pPr algn="ctr"/>
            <a:r>
              <a:rPr lang="en-US" dirty="0">
                <a:solidFill>
                  <a:srgbClr val="002060"/>
                </a:solidFill>
                <a:latin typeface="#9Slide03 BoosterNextFYBlack" panose="02000A03000000020004" pitchFamily="2" charset="0"/>
              </a:rPr>
              <a:t>ĐÂY LÀ TỪ GÌ? </a:t>
            </a:r>
          </a:p>
        </p:txBody>
      </p:sp>
      <p:sp>
        <p:nvSpPr>
          <p:cNvPr id="5" name="Rectangle 4">
            <a:extLst>
              <a:ext uri="{FF2B5EF4-FFF2-40B4-BE49-F238E27FC236}">
                <a16:creationId xmlns:a16="http://schemas.microsoft.com/office/drawing/2014/main" id="{1C9B9B11-ADFC-9963-AE1A-3BD9BD4B5B3E}"/>
              </a:ext>
            </a:extLst>
          </p:cNvPr>
          <p:cNvSpPr/>
          <p:nvPr/>
        </p:nvSpPr>
        <p:spPr>
          <a:xfrm>
            <a:off x="1446245" y="3676261"/>
            <a:ext cx="9591869" cy="38255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69379F3C-A72D-5D7F-D220-73EE859447A9}"/>
              </a:ext>
            </a:extLst>
          </p:cNvPr>
          <p:cNvSpPr/>
          <p:nvPr/>
        </p:nvSpPr>
        <p:spPr>
          <a:xfrm>
            <a:off x="1446245" y="3676261"/>
            <a:ext cx="9591869" cy="38255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Nhac-hoi-hop-cang-thang-tiktok-www_tiengdong_com">
            <a:hlinkClick r:id="" action="ppaction://media"/>
            <a:extLst>
              <a:ext uri="{FF2B5EF4-FFF2-40B4-BE49-F238E27FC236}">
                <a16:creationId xmlns:a16="http://schemas.microsoft.com/office/drawing/2014/main" id="{4DC2294E-62D0-3359-7D27-B7422F6692C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9060" y="5778436"/>
            <a:ext cx="487363" cy="487363"/>
          </a:xfrm>
          <a:prstGeom prst="rect">
            <a:avLst/>
          </a:prstGeom>
        </p:spPr>
      </p:pic>
      <p:sp>
        <p:nvSpPr>
          <p:cNvPr id="8" name="TextBox 7">
            <a:extLst>
              <a:ext uri="{FF2B5EF4-FFF2-40B4-BE49-F238E27FC236}">
                <a16:creationId xmlns:a16="http://schemas.microsoft.com/office/drawing/2014/main" id="{27BA6589-894E-5B25-7925-F88E107A2255}"/>
              </a:ext>
            </a:extLst>
          </p:cNvPr>
          <p:cNvSpPr txBox="1"/>
          <p:nvPr/>
        </p:nvSpPr>
        <p:spPr>
          <a:xfrm>
            <a:off x="3256048" y="5496358"/>
            <a:ext cx="6195927"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9Slide03 Cabin Bold" panose="00000800000000000000" pitchFamily="2" charset="0"/>
                <a:ea typeface="+mn-ea"/>
                <a:cs typeface="+mn-cs"/>
              </a:rPr>
              <a:t>ĐÁP ÁN: ĐƯỜNG CHÉO </a:t>
            </a:r>
          </a:p>
        </p:txBody>
      </p:sp>
    </p:spTree>
    <p:extLst>
      <p:ext uri="{BB962C8B-B14F-4D97-AF65-F5344CB8AC3E}">
        <p14:creationId xmlns:p14="http://schemas.microsoft.com/office/powerpoint/2010/main" val="1831969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2" fill="hold" grpId="0" nodeType="clickEffect">
                                  <p:stCondLst>
                                    <p:cond delay="0"/>
                                  </p:stCondLst>
                                  <p:childTnLst>
                                    <p:animEffect transition="out" filter="wipe(right)">
                                      <p:cBhvr>
                                        <p:cTn id="11" dur="20000"/>
                                        <p:tgtEl>
                                          <p:spTgt spid="6"/>
                                        </p:tgtEl>
                                      </p:cBhvr>
                                    </p:animEffect>
                                    <p:set>
                                      <p:cBhvr>
                                        <p:cTn id="12" dur="1" fill="hold">
                                          <p:stCondLst>
                                            <p:cond delay="19999"/>
                                          </p:stCondLst>
                                        </p:cTn>
                                        <p:tgtEl>
                                          <p:spTgt spid="6"/>
                                        </p:tgtEl>
                                        <p:attrNameLst>
                                          <p:attrName>style.visibility</p:attrName>
                                        </p:attrNameLst>
                                      </p:cBhvr>
                                      <p:to>
                                        <p:strVal val="hidden"/>
                                      </p:to>
                                    </p:set>
                                  </p:childTnLst>
                                </p:cTn>
                              </p:par>
                              <p:par>
                                <p:cTn id="13" presetID="1" presetClass="mediacall" presetSubtype="0" fill="hold" nodeType="withEffect">
                                  <p:stCondLst>
                                    <p:cond delay="0"/>
                                  </p:stCondLst>
                                  <p:childTnLst>
                                    <p:cmd type="call" cmd="playFrom(0.0)">
                                      <p:cBhvr>
                                        <p:cTn id="14" dur="20532" fill="hold"/>
                                        <p:tgtEl>
                                          <p:spTgt spid="7"/>
                                        </p:tgtEl>
                                      </p:cBhvr>
                                    </p:cmd>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7"/>
                </p:tgtEl>
              </p:cMediaNode>
            </p:audio>
          </p:childTnLst>
        </p:cTn>
      </p:par>
    </p:tnLst>
    <p:bldLst>
      <p:bldP spid="3" grpId="0" build="p"/>
      <p:bldP spid="6" grpId="0" animBg="1"/>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F6D35D2-507B-8E2C-5AD4-7A47AD32AF56}"/>
              </a:ext>
            </a:extLst>
          </p:cNvPr>
          <p:cNvSpPr>
            <a:spLocks noGrp="1"/>
          </p:cNvSpPr>
          <p:nvPr>
            <p:ph idx="1"/>
          </p:nvPr>
        </p:nvSpPr>
        <p:spPr>
          <a:xfrm>
            <a:off x="3299256" y="2488131"/>
            <a:ext cx="8393838" cy="1729338"/>
          </a:xfrm>
        </p:spPr>
        <p:txBody>
          <a:bodyPr>
            <a:normAutofit/>
          </a:bodyPr>
          <a:lstStyle/>
          <a:p>
            <a:pPr marL="0" indent="0">
              <a:buNone/>
            </a:pPr>
            <a:r>
              <a:rPr lang="en-US" sz="5400" dirty="0">
                <a:latin typeface="#9Slide03 Cabin Bold" panose="00000800000000000000" pitchFamily="2" charset="0"/>
              </a:rPr>
              <a:t>N/H/U/B/A/G/N/Ằ</a:t>
            </a:r>
          </a:p>
        </p:txBody>
      </p:sp>
      <p:sp>
        <p:nvSpPr>
          <p:cNvPr id="4" name="Title 1">
            <a:extLst>
              <a:ext uri="{FF2B5EF4-FFF2-40B4-BE49-F238E27FC236}">
                <a16:creationId xmlns:a16="http://schemas.microsoft.com/office/drawing/2014/main" id="{EA786494-88EE-E0D8-8A16-9FA813201B08}"/>
              </a:ext>
            </a:extLst>
          </p:cNvPr>
          <p:cNvSpPr>
            <a:spLocks noGrp="1"/>
          </p:cNvSpPr>
          <p:nvPr>
            <p:ph type="title"/>
          </p:nvPr>
        </p:nvSpPr>
        <p:spPr>
          <a:xfrm>
            <a:off x="838200" y="365125"/>
            <a:ext cx="10515600" cy="1325563"/>
          </a:xfrm>
        </p:spPr>
        <p:txBody>
          <a:bodyPr/>
          <a:lstStyle/>
          <a:p>
            <a:pPr algn="ctr"/>
            <a:r>
              <a:rPr lang="en-US" dirty="0">
                <a:solidFill>
                  <a:srgbClr val="002060"/>
                </a:solidFill>
                <a:latin typeface="#9Slide03 BoosterNextFYBlack" panose="02000A03000000020004" pitchFamily="2" charset="0"/>
              </a:rPr>
              <a:t>ĐÂY LÀ TỪ GÌ? </a:t>
            </a:r>
          </a:p>
        </p:txBody>
      </p:sp>
      <p:sp>
        <p:nvSpPr>
          <p:cNvPr id="5" name="TextBox 4">
            <a:extLst>
              <a:ext uri="{FF2B5EF4-FFF2-40B4-BE49-F238E27FC236}">
                <a16:creationId xmlns:a16="http://schemas.microsoft.com/office/drawing/2014/main" id="{CBD5FE62-F8D6-FC10-73AB-7C6805F08711}"/>
              </a:ext>
            </a:extLst>
          </p:cNvPr>
          <p:cNvSpPr txBox="1"/>
          <p:nvPr/>
        </p:nvSpPr>
        <p:spPr>
          <a:xfrm>
            <a:off x="2923657" y="5405599"/>
            <a:ext cx="5591595"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9Slide03 Cabin Bold" panose="00000800000000000000" pitchFamily="2" charset="0"/>
                <a:ea typeface="+mn-ea"/>
                <a:cs typeface="+mn-cs"/>
              </a:rPr>
              <a:t>ĐÁP ÁN: BẰNG</a:t>
            </a:r>
            <a:r>
              <a:rPr kumimoji="0" lang="en-US" sz="4400" b="0" i="0" u="none" strike="noStrike" kern="1200" cap="none" spc="0" normalizeH="0" noProof="0" dirty="0">
                <a:ln>
                  <a:noFill/>
                </a:ln>
                <a:solidFill>
                  <a:srgbClr val="FF0000"/>
                </a:solidFill>
                <a:effectLst/>
                <a:uLnTx/>
                <a:uFillTx/>
                <a:latin typeface="#9Slide03 Cabin Bold" panose="00000800000000000000" pitchFamily="2" charset="0"/>
                <a:ea typeface="+mn-ea"/>
                <a:cs typeface="+mn-cs"/>
              </a:rPr>
              <a:t> NHAU</a:t>
            </a:r>
            <a:endParaRPr kumimoji="0" lang="en-US" sz="4400" b="0" i="0" u="none" strike="noStrike" kern="1200" cap="none" spc="0" normalizeH="0" baseline="0" noProof="0" dirty="0">
              <a:ln>
                <a:noFill/>
              </a:ln>
              <a:solidFill>
                <a:srgbClr val="FF0000"/>
              </a:solidFill>
              <a:effectLst/>
              <a:uLnTx/>
              <a:uFillTx/>
              <a:latin typeface="#9Slide03 Cabin Bold" panose="00000800000000000000" pitchFamily="2" charset="0"/>
              <a:ea typeface="+mn-ea"/>
              <a:cs typeface="+mn-cs"/>
            </a:endParaRPr>
          </a:p>
        </p:txBody>
      </p:sp>
      <p:pic>
        <p:nvPicPr>
          <p:cNvPr id="6" name="Nhac-hoi-hop-cang-thang-tiktok-www_tiengdong_com">
            <a:hlinkClick r:id="" action="ppaction://media"/>
            <a:extLst>
              <a:ext uri="{FF2B5EF4-FFF2-40B4-BE49-F238E27FC236}">
                <a16:creationId xmlns:a16="http://schemas.microsoft.com/office/drawing/2014/main" id="{1AA7B8EB-9472-4C3E-EEFD-13CC08BF9E5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50837" y="6093860"/>
            <a:ext cx="487363" cy="487363"/>
          </a:xfrm>
          <a:prstGeom prst="rect">
            <a:avLst/>
          </a:prstGeom>
        </p:spPr>
      </p:pic>
      <p:sp>
        <p:nvSpPr>
          <p:cNvPr id="7" name="Rectangle 6">
            <a:extLst>
              <a:ext uri="{FF2B5EF4-FFF2-40B4-BE49-F238E27FC236}">
                <a16:creationId xmlns:a16="http://schemas.microsoft.com/office/drawing/2014/main" id="{212E3C27-81BB-7C52-DBF7-F4121A39E6A5}"/>
              </a:ext>
            </a:extLst>
          </p:cNvPr>
          <p:cNvSpPr/>
          <p:nvPr/>
        </p:nvSpPr>
        <p:spPr>
          <a:xfrm>
            <a:off x="1446245" y="3676261"/>
            <a:ext cx="9591869" cy="38255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652A0F8D-BC2F-4E46-D3F5-A9ABF56CAAC7}"/>
              </a:ext>
            </a:extLst>
          </p:cNvPr>
          <p:cNvSpPr/>
          <p:nvPr/>
        </p:nvSpPr>
        <p:spPr>
          <a:xfrm>
            <a:off x="1446244" y="3676261"/>
            <a:ext cx="9591869" cy="38255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4245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2" fill="hold" grpId="0" nodeType="clickEffect">
                                  <p:stCondLst>
                                    <p:cond delay="0"/>
                                  </p:stCondLst>
                                  <p:childTnLst>
                                    <p:animEffect transition="out" filter="wipe(right)">
                                      <p:cBhvr>
                                        <p:cTn id="11" dur="20000"/>
                                        <p:tgtEl>
                                          <p:spTgt spid="8"/>
                                        </p:tgtEl>
                                      </p:cBhvr>
                                    </p:animEffect>
                                    <p:set>
                                      <p:cBhvr>
                                        <p:cTn id="12" dur="1" fill="hold">
                                          <p:stCondLst>
                                            <p:cond delay="19999"/>
                                          </p:stCondLst>
                                        </p:cTn>
                                        <p:tgtEl>
                                          <p:spTgt spid="8"/>
                                        </p:tgtEl>
                                        <p:attrNameLst>
                                          <p:attrName>style.visibility</p:attrName>
                                        </p:attrNameLst>
                                      </p:cBhvr>
                                      <p:to>
                                        <p:strVal val="hidden"/>
                                      </p:to>
                                    </p:set>
                                  </p:childTnLst>
                                </p:cTn>
                              </p:par>
                              <p:par>
                                <p:cTn id="13" presetID="1" presetClass="mediacall" presetSubtype="0" fill="hold" nodeType="withEffect">
                                  <p:stCondLst>
                                    <p:cond delay="0"/>
                                  </p:stCondLst>
                                  <p:childTnLst>
                                    <p:cmd type="call" cmd="playFrom(0.0)">
                                      <p:cBhvr>
                                        <p:cTn id="14" dur="20532" fill="hold"/>
                                        <p:tgtEl>
                                          <p:spTgt spid="6"/>
                                        </p:tgtEl>
                                      </p:cBhvr>
                                    </p:cmd>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6"/>
                </p:tgtEl>
              </p:cMediaNode>
            </p:audio>
          </p:childTnLst>
        </p:cTn>
      </p:par>
    </p:tnLst>
    <p:bldLst>
      <p:bldP spid="5" grpId="0"/>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0392B"/>
        </a:solidFill>
        <a:effectLst/>
      </p:bgPr>
    </p:bg>
    <p:spTree>
      <p:nvGrpSpPr>
        <p:cNvPr id="1" name="">
          <a:extLst>
            <a:ext uri="{FF2B5EF4-FFF2-40B4-BE49-F238E27FC236}">
              <a16:creationId xmlns:a16="http://schemas.microsoft.com/office/drawing/2014/main" id="{4D175802-3DB3-8448-F403-C73A505F5CF6}"/>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D7DB4A6B-27AD-4FDD-15CB-23D1CFB2FF4B}"/>
              </a:ext>
            </a:extLst>
          </p:cNvPr>
          <p:cNvGrpSpPr/>
          <p:nvPr/>
        </p:nvGrpSpPr>
        <p:grpSpPr>
          <a:xfrm>
            <a:off x="-164377" y="-314324"/>
            <a:ext cx="11911120" cy="7773990"/>
            <a:chOff x="0" y="0"/>
            <a:chExt cx="22624880" cy="14418285"/>
          </a:xfrm>
        </p:grpSpPr>
        <p:sp>
          <p:nvSpPr>
            <p:cNvPr id="3" name="Freeform 3" descr="Rectangle Drop Shadow">
              <a:extLst>
                <a:ext uri="{FF2B5EF4-FFF2-40B4-BE49-F238E27FC236}">
                  <a16:creationId xmlns:a16="http://schemas.microsoft.com/office/drawing/2014/main" id="{4F20AD1A-96A0-9D56-A9B3-A177AFAB0FEC}"/>
                </a:ext>
              </a:extLst>
            </p:cNvPr>
            <p:cNvSpPr/>
            <p:nvPr/>
          </p:nvSpPr>
          <p:spPr>
            <a:xfrm>
              <a:off x="0" y="0"/>
              <a:ext cx="22624880" cy="14418285"/>
            </a:xfrm>
            <a:custGeom>
              <a:avLst/>
              <a:gdLst/>
              <a:ahLst/>
              <a:cxnLst/>
              <a:rect l="l" t="t" r="r" b="b"/>
              <a:pathLst>
                <a:path w="22624880" h="14418285">
                  <a:moveTo>
                    <a:pt x="0" y="0"/>
                  </a:moveTo>
                  <a:lnTo>
                    <a:pt x="22624880" y="0"/>
                  </a:lnTo>
                  <a:lnTo>
                    <a:pt x="22624880" y="14418285"/>
                  </a:lnTo>
                  <a:lnTo>
                    <a:pt x="0" y="14418285"/>
                  </a:lnTo>
                  <a:lnTo>
                    <a:pt x="0" y="0"/>
                  </a:lnTo>
                  <a:close/>
                </a:path>
              </a:pathLst>
            </a:custGeom>
            <a:blipFill>
              <a:blip r:embed="rId2"/>
              <a:stretch>
                <a:fillRect l="-1916" r="-191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a:extLst>
                <a:ext uri="{FF2B5EF4-FFF2-40B4-BE49-F238E27FC236}">
                  <a16:creationId xmlns:a16="http://schemas.microsoft.com/office/drawing/2014/main" id="{49EE5DAC-D27B-3158-2EDF-F18EEF342739}"/>
                </a:ext>
              </a:extLst>
            </p:cNvPr>
            <p:cNvGrpSpPr/>
            <p:nvPr/>
          </p:nvGrpSpPr>
          <p:grpSpPr>
            <a:xfrm>
              <a:off x="1013242" y="755898"/>
              <a:ext cx="21611636" cy="11690524"/>
              <a:chOff x="0" y="-76200"/>
              <a:chExt cx="4268965" cy="2309239"/>
            </a:xfrm>
          </p:grpSpPr>
          <p:sp>
            <p:nvSpPr>
              <p:cNvPr id="5" name="Freeform 5">
                <a:extLst>
                  <a:ext uri="{FF2B5EF4-FFF2-40B4-BE49-F238E27FC236}">
                    <a16:creationId xmlns:a16="http://schemas.microsoft.com/office/drawing/2014/main" id="{9F98D234-A54F-7189-0006-854345CA7F0E}"/>
                  </a:ext>
                </a:extLst>
              </p:cNvPr>
              <p:cNvSpPr/>
              <p:nvPr/>
            </p:nvSpPr>
            <p:spPr>
              <a:xfrm>
                <a:off x="0" y="0"/>
                <a:ext cx="4268965" cy="2233039"/>
              </a:xfrm>
              <a:custGeom>
                <a:avLst/>
                <a:gdLst/>
                <a:ahLst/>
                <a:cxnLst/>
                <a:rect l="l" t="t" r="r" b="b"/>
                <a:pathLst>
                  <a:path w="4131416" h="2127679">
                    <a:moveTo>
                      <a:pt x="0" y="0"/>
                    </a:moveTo>
                    <a:lnTo>
                      <a:pt x="4131416" y="0"/>
                    </a:lnTo>
                    <a:lnTo>
                      <a:pt x="4131416" y="2127679"/>
                    </a:lnTo>
                    <a:lnTo>
                      <a:pt x="0" y="2127679"/>
                    </a:lnTo>
                    <a:close/>
                  </a:path>
                </a:pathLst>
              </a:custGeom>
              <a:solidFill>
                <a:srgbClr val="FAF9F0"/>
              </a:soli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3383DDC5-CB57-0BEB-F802-17C3D97C642E}"/>
                  </a:ext>
                </a:extLst>
              </p:cNvPr>
              <p:cNvSpPr txBox="1"/>
              <p:nvPr/>
            </p:nvSpPr>
            <p:spPr>
              <a:xfrm>
                <a:off x="0" y="-76200"/>
                <a:ext cx="4131416" cy="2203879"/>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pic>
        <p:nvPicPr>
          <p:cNvPr id="11" name="Picture 11">
            <a:extLst>
              <a:ext uri="{FF2B5EF4-FFF2-40B4-BE49-F238E27FC236}">
                <a16:creationId xmlns:a16="http://schemas.microsoft.com/office/drawing/2014/main" id="{6279AD2D-8BA3-CF08-95C5-0CF56FD92458}"/>
              </a:ext>
            </a:extLst>
          </p:cNvPr>
          <p:cNvPicPr>
            <a:picLocks noChangeAspect="1"/>
          </p:cNvPicPr>
          <p:nvPr/>
        </p:nvPicPr>
        <p:blipFill>
          <a:blip r:embed="rId3"/>
          <a:srcRect/>
          <a:stretch>
            <a:fillRect/>
          </a:stretch>
        </p:blipFill>
        <p:spPr>
          <a:xfrm rot="-479354">
            <a:off x="244165" y="53751"/>
            <a:ext cx="824101" cy="725209"/>
          </a:xfrm>
          <a:prstGeom prst="rect">
            <a:avLst/>
          </a:prstGeom>
        </p:spPr>
      </p:pic>
      <p:pic>
        <p:nvPicPr>
          <p:cNvPr id="12" name="Picture 12">
            <a:extLst>
              <a:ext uri="{FF2B5EF4-FFF2-40B4-BE49-F238E27FC236}">
                <a16:creationId xmlns:a16="http://schemas.microsoft.com/office/drawing/2014/main" id="{BE16655B-9C3E-D0EC-26C8-15DC7743577B}"/>
              </a:ext>
            </a:extLst>
          </p:cNvPr>
          <p:cNvPicPr>
            <a:picLocks noChangeAspect="1"/>
          </p:cNvPicPr>
          <p:nvPr/>
        </p:nvPicPr>
        <p:blipFill>
          <a:blip r:embed="rId4"/>
          <a:srcRect/>
          <a:stretch>
            <a:fillRect/>
          </a:stretch>
        </p:blipFill>
        <p:spPr>
          <a:xfrm rot="-919185">
            <a:off x="1198630" y="-26771"/>
            <a:ext cx="1085552" cy="781597"/>
          </a:xfrm>
          <a:prstGeom prst="rect">
            <a:avLst/>
          </a:prstGeom>
        </p:spPr>
      </p:pic>
      <p:sp>
        <p:nvSpPr>
          <p:cNvPr id="13" name="Freeform 13">
            <a:extLst>
              <a:ext uri="{FF2B5EF4-FFF2-40B4-BE49-F238E27FC236}">
                <a16:creationId xmlns:a16="http://schemas.microsoft.com/office/drawing/2014/main" id="{E3274038-C9E5-4F17-6B4E-7169846E4065}"/>
              </a:ext>
            </a:extLst>
          </p:cNvPr>
          <p:cNvSpPr/>
          <p:nvPr/>
        </p:nvSpPr>
        <p:spPr>
          <a:xfrm>
            <a:off x="2068" y="5679511"/>
            <a:ext cx="716973" cy="716973"/>
          </a:xfrm>
          <a:custGeom>
            <a:avLst/>
            <a:gdLst/>
            <a:ahLst/>
            <a:cxnLst/>
            <a:rect l="l" t="t" r="r" b="b"/>
            <a:pathLst>
              <a:path w="1075459" h="1075459">
                <a:moveTo>
                  <a:pt x="0" y="0"/>
                </a:moveTo>
                <a:lnTo>
                  <a:pt x="1075459" y="0"/>
                </a:lnTo>
                <a:lnTo>
                  <a:pt x="1075459" y="1075459"/>
                </a:lnTo>
                <a:lnTo>
                  <a:pt x="0" y="107545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a:extLst>
              <a:ext uri="{FF2B5EF4-FFF2-40B4-BE49-F238E27FC236}">
                <a16:creationId xmlns:a16="http://schemas.microsoft.com/office/drawing/2014/main" id="{53F7A7EE-1846-B8B1-21ED-6E175FCDD89E}"/>
              </a:ext>
            </a:extLst>
          </p:cNvPr>
          <p:cNvSpPr/>
          <p:nvPr/>
        </p:nvSpPr>
        <p:spPr>
          <a:xfrm rot="407132">
            <a:off x="11338301" y="22060"/>
            <a:ext cx="816885" cy="816885"/>
          </a:xfrm>
          <a:custGeom>
            <a:avLst/>
            <a:gdLst/>
            <a:ahLst/>
            <a:cxnLst/>
            <a:rect l="l" t="t" r="r" b="b"/>
            <a:pathLst>
              <a:path w="1225328" h="1225328">
                <a:moveTo>
                  <a:pt x="0" y="0"/>
                </a:moveTo>
                <a:lnTo>
                  <a:pt x="1225328" y="0"/>
                </a:lnTo>
                <a:lnTo>
                  <a:pt x="1225328" y="1225328"/>
                </a:lnTo>
                <a:lnTo>
                  <a:pt x="0" y="12253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6">
            <a:extLst>
              <a:ext uri="{FF2B5EF4-FFF2-40B4-BE49-F238E27FC236}">
                <a16:creationId xmlns:a16="http://schemas.microsoft.com/office/drawing/2014/main" id="{8C380B3C-A1A3-E777-8D77-72D27CC26915}"/>
              </a:ext>
            </a:extLst>
          </p:cNvPr>
          <p:cNvSpPr txBox="1"/>
          <p:nvPr/>
        </p:nvSpPr>
        <p:spPr>
          <a:xfrm>
            <a:off x="2539437" y="499622"/>
            <a:ext cx="727243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C00000"/>
                </a:solidFill>
                <a:effectLst/>
                <a:uLnTx/>
                <a:uFillTx/>
                <a:latin typeface="#9Slide03 IcielPanton Black" panose="00000A00000000000000" pitchFamily="2" charset="0"/>
                <a:ea typeface="+mn-ea"/>
                <a:cs typeface="+mn-cs"/>
              </a:rPr>
              <a:t>NHIỆM VỤ TIẾT TRƯỚC </a:t>
            </a:r>
          </a:p>
        </p:txBody>
      </p:sp>
      <p:sp>
        <p:nvSpPr>
          <p:cNvPr id="8" name="TextBox 7">
            <a:extLst>
              <a:ext uri="{FF2B5EF4-FFF2-40B4-BE49-F238E27FC236}">
                <a16:creationId xmlns:a16="http://schemas.microsoft.com/office/drawing/2014/main" id="{DAC1A30D-269E-52C9-7AE1-C01DA1440F48}"/>
              </a:ext>
            </a:extLst>
          </p:cNvPr>
          <p:cNvSpPr txBox="1"/>
          <p:nvPr/>
        </p:nvSpPr>
        <p:spPr>
          <a:xfrm>
            <a:off x="537125" y="1431945"/>
            <a:ext cx="11663459" cy="4159280"/>
          </a:xfrm>
          <a:prstGeom prst="rect">
            <a:avLst/>
          </a:prstGeom>
          <a:noFill/>
        </p:spPr>
        <p:txBody>
          <a:bodyPr wrap="square" rtlCol="0">
            <a:spAutoFit/>
          </a:bodyPr>
          <a:lstStyle/>
          <a:p>
            <a:pPr marL="571500" marR="0" lvl="0" indent="-57150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3600" b="0" i="0" u="none" strike="noStrike" kern="1200" cap="none" spc="0" normalizeH="0" baseline="0" noProof="0" dirty="0" err="1">
                <a:ln>
                  <a:noFill/>
                </a:ln>
                <a:solidFill>
                  <a:prstClr val="black"/>
                </a:solidFill>
                <a:effectLst/>
                <a:uLnTx/>
                <a:uFillTx/>
                <a:latin typeface="#9Slide03 Cabin Medium" panose="00000600000000000000" pitchFamily="2" charset="0"/>
                <a:ea typeface="+mn-ea"/>
                <a:cs typeface="+mn-cs"/>
              </a:rPr>
              <a:t>Nhiệm</a:t>
            </a:r>
            <a:r>
              <a:rPr kumimoji="0" lang="en-US" sz="3600" b="0" i="0" u="none" strike="noStrike" kern="1200" cap="none" spc="0" normalizeH="0" baseline="0" noProof="0" dirty="0">
                <a:ln>
                  <a:noFill/>
                </a:ln>
                <a:solidFill>
                  <a:prstClr val="black"/>
                </a:solidFill>
                <a:effectLst/>
                <a:uLnTx/>
                <a:uFillTx/>
                <a:latin typeface="#9Slide03 Cabin Medium" panose="00000600000000000000" pitchFamily="2"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9Slide03 Cabin Medium" panose="00000600000000000000" pitchFamily="2" charset="0"/>
                <a:ea typeface="+mn-ea"/>
                <a:cs typeface="+mn-cs"/>
              </a:rPr>
              <a:t>vụ</a:t>
            </a:r>
            <a:r>
              <a:rPr kumimoji="0" lang="en-US" sz="3600" b="0" i="0" u="none" strike="noStrike" kern="1200" cap="none" spc="0" normalizeH="0" baseline="0" noProof="0" dirty="0">
                <a:ln>
                  <a:noFill/>
                </a:ln>
                <a:solidFill>
                  <a:prstClr val="black"/>
                </a:solidFill>
                <a:effectLst/>
                <a:uLnTx/>
                <a:uFillTx/>
                <a:latin typeface="#9Slide03 Cabin Medium" panose="00000600000000000000" pitchFamily="2" charset="0"/>
                <a:ea typeface="+mn-ea"/>
                <a:cs typeface="+mn-cs"/>
              </a:rPr>
              <a:t> 1: </a:t>
            </a:r>
          </a:p>
          <a:p>
            <a:pPr lvl="1">
              <a:lnSpc>
                <a:spcPct val="150000"/>
              </a:lnSpc>
            </a:pPr>
            <a:r>
              <a:rPr lang="en-US" sz="3600" dirty="0">
                <a:solidFill>
                  <a:prstClr val="black"/>
                </a:solidFill>
                <a:latin typeface="#9Slide03 Cabin Medium" panose="00000600000000000000" pitchFamily="2" charset="0"/>
              </a:rPr>
              <a:t>	</a:t>
            </a:r>
            <a:r>
              <a:rPr kumimoji="0" lang="en-US" sz="3600" b="0" i="0" u="none" strike="noStrike" kern="1200" cap="none" spc="0" normalizeH="0" baseline="0" noProof="0" dirty="0" err="1">
                <a:ln>
                  <a:noFill/>
                </a:ln>
                <a:solidFill>
                  <a:prstClr val="black"/>
                </a:solidFill>
                <a:effectLst/>
                <a:uLnTx/>
                <a:uFillTx/>
                <a:latin typeface="#9Slide03 Cabin Medium" panose="00000600000000000000" pitchFamily="2" charset="0"/>
                <a:ea typeface="+mn-ea"/>
                <a:cs typeface="+mn-cs"/>
              </a:rPr>
              <a:t>Xem</a:t>
            </a:r>
            <a:r>
              <a:rPr kumimoji="0" lang="en-US" sz="3600" b="0" i="0" u="none" strike="noStrike" kern="1200" cap="none" spc="0" normalizeH="0" baseline="0" noProof="0" dirty="0">
                <a:ln>
                  <a:noFill/>
                </a:ln>
                <a:solidFill>
                  <a:prstClr val="black"/>
                </a:solidFill>
                <a:effectLst/>
                <a:uLnTx/>
                <a:uFillTx/>
                <a:latin typeface="#9Slide03 Cabin Medium" panose="00000600000000000000" pitchFamily="2" charset="0"/>
                <a:ea typeface="+mn-ea"/>
                <a:cs typeface="+mn-cs"/>
              </a:rPr>
              <a:t> video </a:t>
            </a:r>
            <a:r>
              <a:rPr kumimoji="0" lang="en-US" sz="3600" b="0" i="0" u="none" strike="noStrike" kern="1200" cap="none" spc="0" normalizeH="0" baseline="0" noProof="0" dirty="0" err="1">
                <a:ln>
                  <a:noFill/>
                </a:ln>
                <a:solidFill>
                  <a:prstClr val="black"/>
                </a:solidFill>
                <a:effectLst/>
                <a:uLnTx/>
                <a:uFillTx/>
                <a:latin typeface="#9Slide03 Cabin Medium" panose="00000600000000000000" pitchFamily="2" charset="0"/>
                <a:ea typeface="+mn-ea"/>
                <a:cs typeface="+mn-cs"/>
              </a:rPr>
              <a:t>và</a:t>
            </a:r>
            <a:r>
              <a:rPr kumimoji="0" lang="en-US" sz="3600" b="0" i="0" u="none" strike="noStrike" kern="1200" cap="none" spc="0" normalizeH="0" baseline="0" noProof="0" dirty="0">
                <a:ln>
                  <a:noFill/>
                </a:ln>
                <a:solidFill>
                  <a:prstClr val="black"/>
                </a:solidFill>
                <a:effectLst/>
                <a:uLnTx/>
                <a:uFillTx/>
                <a:latin typeface="#9Slide03 Cabin Medium" panose="00000600000000000000" pitchFamily="2"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9Slide03 Cabin Medium" panose="00000600000000000000" pitchFamily="2" charset="0"/>
                <a:ea typeface="+mn-ea"/>
                <a:cs typeface="+mn-cs"/>
              </a:rPr>
              <a:t>trả</a:t>
            </a:r>
            <a:r>
              <a:rPr kumimoji="0" lang="en-US" sz="3600" b="0" i="0" u="none" strike="noStrike" kern="1200" cap="none" spc="0" normalizeH="0" baseline="0" noProof="0" dirty="0">
                <a:ln>
                  <a:noFill/>
                </a:ln>
                <a:solidFill>
                  <a:prstClr val="black"/>
                </a:solidFill>
                <a:effectLst/>
                <a:uLnTx/>
                <a:uFillTx/>
                <a:latin typeface="#9Slide03 Cabin Medium" panose="00000600000000000000" pitchFamily="2"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9Slide03 Cabin Medium" panose="00000600000000000000" pitchFamily="2" charset="0"/>
                <a:ea typeface="+mn-ea"/>
                <a:cs typeface="+mn-cs"/>
              </a:rPr>
              <a:t>lời</a:t>
            </a:r>
            <a:r>
              <a:rPr kumimoji="0" lang="en-US" sz="3600" b="0" i="0" u="none" strike="noStrike" kern="1200" cap="none" spc="0" normalizeH="0" baseline="0" noProof="0" dirty="0">
                <a:ln>
                  <a:noFill/>
                </a:ln>
                <a:solidFill>
                  <a:prstClr val="black"/>
                </a:solidFill>
                <a:effectLst/>
                <a:uLnTx/>
                <a:uFillTx/>
                <a:latin typeface="#9Slide03 Cabin Medium" panose="00000600000000000000" pitchFamily="2" charset="0"/>
                <a:ea typeface="+mn-ea"/>
                <a:cs typeface="+mn-cs"/>
              </a:rPr>
              <a:t> các </a:t>
            </a:r>
            <a:r>
              <a:rPr kumimoji="0" lang="en-US" sz="3600" b="0" i="0" u="none" strike="noStrike" kern="1200" cap="none" spc="0" normalizeH="0" baseline="0" noProof="0" dirty="0" err="1">
                <a:ln>
                  <a:noFill/>
                </a:ln>
                <a:solidFill>
                  <a:prstClr val="black"/>
                </a:solidFill>
                <a:effectLst/>
                <a:uLnTx/>
                <a:uFillTx/>
                <a:latin typeface="#9Slide03 Cabin Medium" panose="00000600000000000000" pitchFamily="2" charset="0"/>
                <a:ea typeface="+mn-ea"/>
                <a:cs typeface="+mn-cs"/>
              </a:rPr>
              <a:t>câu</a:t>
            </a:r>
            <a:r>
              <a:rPr kumimoji="0" lang="en-US" sz="3600" b="0" i="0" u="none" strike="noStrike" kern="1200" cap="none" spc="0" normalizeH="0" baseline="0" noProof="0" dirty="0">
                <a:ln>
                  <a:noFill/>
                </a:ln>
                <a:solidFill>
                  <a:prstClr val="black"/>
                </a:solidFill>
                <a:effectLst/>
                <a:uLnTx/>
                <a:uFillTx/>
                <a:latin typeface="#9Slide03 Cabin Medium" panose="00000600000000000000" pitchFamily="2"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9Slide03 Cabin Medium" panose="00000600000000000000" pitchFamily="2" charset="0"/>
                <a:ea typeface="+mn-ea"/>
                <a:cs typeface="+mn-cs"/>
              </a:rPr>
              <a:t>hỏi</a:t>
            </a:r>
            <a:endParaRPr lang="en-US" sz="3600" dirty="0">
              <a:solidFill>
                <a:prstClr val="black"/>
              </a:solidFill>
              <a:latin typeface="#9Slide03 Cabin Medium" panose="00000600000000000000" pitchFamily="2" charset="0"/>
            </a:endParaRPr>
          </a:p>
          <a:p>
            <a:pPr marR="0" lvl="0" algn="l" defTabSz="914400" rtl="0" eaLnBrk="1" fontAlgn="auto" latinLnBrk="0" hangingPunct="1">
              <a:lnSpc>
                <a:spcPct val="150000"/>
              </a:lnSpc>
              <a:spcBef>
                <a:spcPts val="0"/>
              </a:spcBef>
              <a:spcAft>
                <a:spcPts val="0"/>
              </a:spcAft>
              <a:buClrTx/>
              <a:buSzTx/>
              <a:tabLst/>
              <a:defRPr/>
            </a:pPr>
            <a:r>
              <a:rPr kumimoji="0" lang="en-US" sz="3600" b="0" i="0" u="none" strike="noStrike" kern="1200" cap="none" spc="0" normalizeH="0" baseline="0" noProof="0" dirty="0">
                <a:ln>
                  <a:noFill/>
                </a:ln>
                <a:solidFill>
                  <a:prstClr val="black"/>
                </a:solidFill>
                <a:effectLst/>
                <a:uLnTx/>
                <a:uFillTx/>
                <a:latin typeface="#9Slide03 Cabin Medium" panose="00000600000000000000" pitchFamily="2"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9Slide03 Cabin Medium" panose="00000600000000000000" pitchFamily="2" charset="0"/>
                <a:ea typeface="+mn-ea"/>
                <a:cs typeface="+mn-cs"/>
              </a:rPr>
              <a:t>Ghi</a:t>
            </a:r>
            <a:r>
              <a:rPr kumimoji="0" lang="en-US" sz="3600" b="0" i="0" u="none" strike="noStrike" kern="1200" cap="none" spc="0" normalizeH="0" baseline="0" noProof="0" dirty="0">
                <a:ln>
                  <a:noFill/>
                </a:ln>
                <a:solidFill>
                  <a:prstClr val="black"/>
                </a:solidFill>
                <a:effectLst/>
                <a:uLnTx/>
                <a:uFillTx/>
                <a:latin typeface="#9Slide03 Cabin Medium" panose="00000600000000000000" pitchFamily="2"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9Slide03 Cabin Medium" panose="00000600000000000000" pitchFamily="2" charset="0"/>
                <a:ea typeface="+mn-ea"/>
                <a:cs typeface="+mn-cs"/>
              </a:rPr>
              <a:t>lại</a:t>
            </a:r>
            <a:r>
              <a:rPr kumimoji="0" lang="en-US" sz="3600" b="0" i="0" u="none" strike="noStrike" kern="1200" cap="none" spc="0" normalizeH="0" baseline="0" noProof="0" dirty="0">
                <a:ln>
                  <a:noFill/>
                </a:ln>
                <a:solidFill>
                  <a:prstClr val="black"/>
                </a:solidFill>
                <a:effectLst/>
                <a:uLnTx/>
                <a:uFillTx/>
                <a:latin typeface="#9Slide03 Cabin Medium" panose="00000600000000000000" pitchFamily="2"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9Slide03 Cabin Medium" panose="00000600000000000000" pitchFamily="2" charset="0"/>
                <a:ea typeface="+mn-ea"/>
                <a:cs typeface="+mn-cs"/>
              </a:rPr>
              <a:t>nội</a:t>
            </a:r>
            <a:r>
              <a:rPr kumimoji="0" lang="en-US" sz="3600" b="0" i="0" u="none" strike="noStrike" kern="1200" cap="none" spc="0" normalizeH="0" baseline="0" noProof="0" dirty="0">
                <a:ln>
                  <a:noFill/>
                </a:ln>
                <a:solidFill>
                  <a:prstClr val="black"/>
                </a:solidFill>
                <a:effectLst/>
                <a:uLnTx/>
                <a:uFillTx/>
                <a:latin typeface="#9Slide03 Cabin Medium" panose="00000600000000000000" pitchFamily="2" charset="0"/>
                <a:ea typeface="+mn-ea"/>
                <a:cs typeface="+mn-cs"/>
              </a:rPr>
              <a:t> dung tính </a:t>
            </a:r>
            <a:r>
              <a:rPr kumimoji="0" lang="en-US" sz="3600" b="0" i="0" u="none" strike="noStrike" kern="1200" cap="none" spc="0" normalizeH="0" baseline="0" noProof="0" dirty="0" err="1">
                <a:ln>
                  <a:noFill/>
                </a:ln>
                <a:solidFill>
                  <a:prstClr val="black"/>
                </a:solidFill>
                <a:effectLst/>
                <a:uLnTx/>
                <a:uFillTx/>
                <a:latin typeface="#9Slide03 Cabin Medium" panose="00000600000000000000" pitchFamily="2" charset="0"/>
                <a:ea typeface="+mn-ea"/>
                <a:cs typeface="+mn-cs"/>
              </a:rPr>
              <a:t>chất</a:t>
            </a:r>
            <a:r>
              <a:rPr kumimoji="0" lang="en-US" sz="3600" b="0" i="0" u="none" strike="noStrike" kern="1200" cap="none" spc="0" normalizeH="0" baseline="0" noProof="0" dirty="0">
                <a:ln>
                  <a:noFill/>
                </a:ln>
                <a:solidFill>
                  <a:prstClr val="black"/>
                </a:solidFill>
                <a:effectLst/>
                <a:uLnTx/>
                <a:uFillTx/>
                <a:latin typeface="#9Slide03 Cabin Medium" panose="00000600000000000000" pitchFamily="2" charset="0"/>
                <a:ea typeface="+mn-ea"/>
                <a:cs typeface="+mn-cs"/>
              </a:rPr>
              <a:t> 2 </a:t>
            </a:r>
            <a:r>
              <a:rPr kumimoji="0" lang="en-US" sz="3600" b="0" i="0" u="none" strike="noStrike" kern="1200" cap="none" spc="0" normalizeH="0" baseline="0" noProof="0" dirty="0" err="1">
                <a:ln>
                  <a:noFill/>
                </a:ln>
                <a:solidFill>
                  <a:prstClr val="black"/>
                </a:solidFill>
                <a:effectLst/>
                <a:uLnTx/>
                <a:uFillTx/>
                <a:latin typeface="#9Slide03 Cabin Medium" panose="00000600000000000000" pitchFamily="2" charset="0"/>
                <a:ea typeface="+mn-ea"/>
                <a:cs typeface="+mn-cs"/>
              </a:rPr>
              <a:t>đường</a:t>
            </a:r>
            <a:r>
              <a:rPr kumimoji="0" lang="en-US" sz="3600" b="0" i="0" u="none" strike="noStrike" kern="1200" cap="none" spc="0" normalizeH="0" baseline="0" noProof="0" dirty="0">
                <a:ln>
                  <a:noFill/>
                </a:ln>
                <a:solidFill>
                  <a:prstClr val="black"/>
                </a:solidFill>
                <a:effectLst/>
                <a:uLnTx/>
                <a:uFillTx/>
                <a:latin typeface="#9Slide03 Cabin Medium" panose="00000600000000000000" pitchFamily="2" charset="0"/>
                <a:ea typeface="+mn-ea"/>
                <a:cs typeface="+mn-cs"/>
              </a:rPr>
              <a:t> song </a:t>
            </a:r>
            <a:r>
              <a:rPr kumimoji="0" lang="en-US" sz="3600" b="0" i="0" u="none" strike="noStrike" kern="1200" cap="none" spc="0" normalizeH="0" baseline="0" noProof="0" dirty="0" err="1">
                <a:ln>
                  <a:noFill/>
                </a:ln>
                <a:solidFill>
                  <a:prstClr val="black"/>
                </a:solidFill>
                <a:effectLst/>
                <a:uLnTx/>
                <a:uFillTx/>
                <a:latin typeface="#9Slide03 Cabin Medium" panose="00000600000000000000" pitchFamily="2" charset="0"/>
                <a:ea typeface="+mn-ea"/>
                <a:cs typeface="+mn-cs"/>
              </a:rPr>
              <a:t>song</a:t>
            </a:r>
            <a:r>
              <a:rPr kumimoji="0" lang="en-US" sz="3600" b="0" i="0" u="none" strike="noStrike" kern="1200" cap="none" spc="0" normalizeH="0" baseline="0" noProof="0" dirty="0">
                <a:ln>
                  <a:noFill/>
                </a:ln>
                <a:solidFill>
                  <a:prstClr val="black"/>
                </a:solidFill>
                <a:effectLst/>
                <a:uLnTx/>
                <a:uFillTx/>
                <a:latin typeface="#9Slide03 Cabin Medium" panose="00000600000000000000" pitchFamily="2"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9Slide03 Cabin Medium" panose="00000600000000000000" pitchFamily="2" charset="0"/>
                <a:ea typeface="+mn-ea"/>
                <a:cs typeface="+mn-cs"/>
              </a:rPr>
              <a:t>vào</a:t>
            </a:r>
            <a:r>
              <a:rPr kumimoji="0" lang="en-US" sz="3600" b="0" i="0" u="none" strike="noStrike" kern="1200" cap="none" spc="0" normalizeH="0" baseline="0" noProof="0" dirty="0">
                <a:ln>
                  <a:noFill/>
                </a:ln>
                <a:solidFill>
                  <a:prstClr val="black"/>
                </a:solidFill>
                <a:effectLst/>
                <a:uLnTx/>
                <a:uFillTx/>
                <a:latin typeface="#9Slide03 Cabin Medium" panose="00000600000000000000" pitchFamily="2"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9Slide03 Cabin Medium" panose="00000600000000000000" pitchFamily="2" charset="0"/>
                <a:ea typeface="+mn-ea"/>
                <a:cs typeface="+mn-cs"/>
              </a:rPr>
              <a:t>vở</a:t>
            </a:r>
            <a:endParaRPr kumimoji="0" lang="en-US" sz="3600" b="0" i="0" u="none" strike="noStrike" kern="1200" cap="none" spc="0" normalizeH="0" baseline="0" noProof="0" dirty="0">
              <a:ln>
                <a:noFill/>
              </a:ln>
              <a:solidFill>
                <a:prstClr val="black"/>
              </a:solidFill>
              <a:effectLst/>
              <a:uLnTx/>
              <a:uFillTx/>
              <a:latin typeface="#9Slide03 Cabin Medium" panose="00000600000000000000" pitchFamily="2" charset="0"/>
              <a:ea typeface="+mn-ea"/>
              <a:cs typeface="+mn-cs"/>
            </a:endParaRPr>
          </a:p>
          <a:p>
            <a:pPr marL="571500" marR="0" lvl="0" indent="-57150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lang="en-US" sz="3600" dirty="0" err="1">
                <a:solidFill>
                  <a:prstClr val="black"/>
                </a:solidFill>
                <a:latin typeface="#9Slide03 Cabin Medium" panose="00000600000000000000" pitchFamily="2" charset="0"/>
              </a:rPr>
              <a:t>Nhiệm</a:t>
            </a:r>
            <a:r>
              <a:rPr lang="en-US" sz="3600" dirty="0">
                <a:solidFill>
                  <a:prstClr val="black"/>
                </a:solidFill>
                <a:latin typeface="#9Slide03 Cabin Medium" panose="00000600000000000000" pitchFamily="2" charset="0"/>
              </a:rPr>
              <a:t> </a:t>
            </a:r>
            <a:r>
              <a:rPr lang="en-US" sz="3600" dirty="0" err="1">
                <a:solidFill>
                  <a:prstClr val="black"/>
                </a:solidFill>
                <a:latin typeface="#9Slide03 Cabin Medium" panose="00000600000000000000" pitchFamily="2" charset="0"/>
              </a:rPr>
              <a:t>vụ</a:t>
            </a:r>
            <a:r>
              <a:rPr lang="en-US" sz="3600" dirty="0">
                <a:solidFill>
                  <a:prstClr val="black"/>
                </a:solidFill>
                <a:latin typeface="#9Slide03 Cabin Medium" panose="00000600000000000000" pitchFamily="2" charset="0"/>
              </a:rPr>
              <a:t> 2: </a:t>
            </a:r>
          </a:p>
          <a:p>
            <a:pPr marR="0" lvl="0" algn="l" defTabSz="914400" rtl="0" eaLnBrk="1" fontAlgn="auto" latinLnBrk="0" hangingPunct="1">
              <a:lnSpc>
                <a:spcPct val="150000"/>
              </a:lnSpc>
              <a:spcBef>
                <a:spcPts val="0"/>
              </a:spcBef>
              <a:spcAft>
                <a:spcPts val="0"/>
              </a:spcAft>
              <a:buClrTx/>
              <a:buSzTx/>
              <a:tabLst/>
              <a:defRPr/>
            </a:pPr>
            <a:r>
              <a:rPr lang="en-US" sz="3600" dirty="0">
                <a:solidFill>
                  <a:prstClr val="black"/>
                </a:solidFill>
                <a:latin typeface="#9Slide03 Cabin Medium" panose="00000600000000000000" pitchFamily="2" charset="0"/>
              </a:rPr>
              <a:t>	</a:t>
            </a:r>
            <a:r>
              <a:rPr lang="en-US" sz="3600" dirty="0" err="1">
                <a:solidFill>
                  <a:prstClr val="black"/>
                </a:solidFill>
                <a:latin typeface="#9Slide03 Cabin Medium" panose="00000600000000000000" pitchFamily="2" charset="0"/>
              </a:rPr>
              <a:t>Nghiên</a:t>
            </a:r>
            <a:r>
              <a:rPr lang="en-US" sz="3600" dirty="0">
                <a:solidFill>
                  <a:prstClr val="black"/>
                </a:solidFill>
                <a:latin typeface="#9Slide03 Cabin Medium" panose="00000600000000000000" pitchFamily="2" charset="0"/>
              </a:rPr>
              <a:t> </a:t>
            </a:r>
            <a:r>
              <a:rPr lang="en-US" sz="3600" dirty="0" err="1">
                <a:solidFill>
                  <a:prstClr val="black"/>
                </a:solidFill>
                <a:latin typeface="#9Slide03 Cabin Medium" panose="00000600000000000000" pitchFamily="2" charset="0"/>
              </a:rPr>
              <a:t>cứu</a:t>
            </a:r>
            <a:r>
              <a:rPr lang="en-US" sz="3600" dirty="0">
                <a:solidFill>
                  <a:prstClr val="black"/>
                </a:solidFill>
                <a:latin typeface="#9Slide03 Cabin Medium" panose="00000600000000000000" pitchFamily="2" charset="0"/>
              </a:rPr>
              <a:t> </a:t>
            </a:r>
            <a:r>
              <a:rPr lang="en-US" sz="3600" dirty="0" err="1">
                <a:solidFill>
                  <a:prstClr val="black"/>
                </a:solidFill>
                <a:latin typeface="#9Slide03 Cabin Medium" panose="00000600000000000000" pitchFamily="2" charset="0"/>
              </a:rPr>
              <a:t>ví</a:t>
            </a:r>
            <a:r>
              <a:rPr lang="en-US" sz="3600" dirty="0">
                <a:solidFill>
                  <a:prstClr val="black"/>
                </a:solidFill>
                <a:latin typeface="#9Slide03 Cabin Medium" panose="00000600000000000000" pitchFamily="2" charset="0"/>
              </a:rPr>
              <a:t> </a:t>
            </a:r>
            <a:r>
              <a:rPr lang="en-US" sz="3600" dirty="0" err="1">
                <a:solidFill>
                  <a:prstClr val="black"/>
                </a:solidFill>
                <a:latin typeface="#9Slide03 Cabin Medium" panose="00000600000000000000" pitchFamily="2" charset="0"/>
              </a:rPr>
              <a:t>dụ</a:t>
            </a:r>
            <a:r>
              <a:rPr lang="en-US" sz="3600" dirty="0">
                <a:solidFill>
                  <a:prstClr val="black"/>
                </a:solidFill>
                <a:latin typeface="#9Slide03 Cabin Medium" panose="00000600000000000000" pitchFamily="2" charset="0"/>
              </a:rPr>
              <a:t> 3 SGK </a:t>
            </a:r>
            <a:r>
              <a:rPr lang="en-US" sz="3600" dirty="0" err="1">
                <a:solidFill>
                  <a:prstClr val="black"/>
                </a:solidFill>
                <a:latin typeface="#9Slide03 Cabin Medium" panose="00000600000000000000" pitchFamily="2" charset="0"/>
              </a:rPr>
              <a:t>và</a:t>
            </a:r>
            <a:r>
              <a:rPr lang="en-US" sz="3600" dirty="0">
                <a:solidFill>
                  <a:prstClr val="black"/>
                </a:solidFill>
                <a:latin typeface="#9Slide03 Cabin Medium" panose="00000600000000000000" pitchFamily="2" charset="0"/>
              </a:rPr>
              <a:t> làm </a:t>
            </a:r>
            <a:r>
              <a:rPr lang="en-US" sz="3600" dirty="0" err="1">
                <a:solidFill>
                  <a:prstClr val="black"/>
                </a:solidFill>
                <a:latin typeface="#9Slide03 Cabin Medium" panose="00000600000000000000" pitchFamily="2" charset="0"/>
              </a:rPr>
              <a:t>luyện</a:t>
            </a:r>
            <a:r>
              <a:rPr lang="en-US" sz="3600" dirty="0">
                <a:solidFill>
                  <a:prstClr val="black"/>
                </a:solidFill>
                <a:latin typeface="#9Slide03 Cabin Medium" panose="00000600000000000000" pitchFamily="2" charset="0"/>
              </a:rPr>
              <a:t> tập 3 </a:t>
            </a:r>
            <a:r>
              <a:rPr lang="en-US" sz="3600" dirty="0" err="1">
                <a:solidFill>
                  <a:prstClr val="black"/>
                </a:solidFill>
                <a:latin typeface="#9Slide03 Cabin Medium" panose="00000600000000000000" pitchFamily="2" charset="0"/>
              </a:rPr>
              <a:t>vào</a:t>
            </a:r>
            <a:r>
              <a:rPr lang="en-US" sz="3600" dirty="0">
                <a:solidFill>
                  <a:prstClr val="black"/>
                </a:solidFill>
                <a:latin typeface="#9Slide03 Cabin Medium" panose="00000600000000000000" pitchFamily="2" charset="0"/>
              </a:rPr>
              <a:t> </a:t>
            </a:r>
            <a:r>
              <a:rPr lang="en-US" sz="3600" dirty="0" err="1">
                <a:solidFill>
                  <a:prstClr val="black"/>
                </a:solidFill>
                <a:latin typeface="#9Slide03 Cabin Medium" panose="00000600000000000000" pitchFamily="2" charset="0"/>
              </a:rPr>
              <a:t>vở</a:t>
            </a:r>
            <a:endParaRPr lang="en-US" sz="3600" dirty="0">
              <a:solidFill>
                <a:prstClr val="black"/>
              </a:solidFill>
              <a:latin typeface="#9Slide03 Cabin Medium" panose="00000600000000000000" pitchFamily="2" charset="0"/>
            </a:endParaRPr>
          </a:p>
        </p:txBody>
      </p:sp>
    </p:spTree>
    <p:extLst>
      <p:ext uri="{BB962C8B-B14F-4D97-AF65-F5344CB8AC3E}">
        <p14:creationId xmlns:p14="http://schemas.microsoft.com/office/powerpoint/2010/main" val="1429317556"/>
      </p:ext>
    </p:extLst>
  </p:cSld>
  <p:clrMapOvr>
    <a:masterClrMapping/>
  </p:clrMapOvr>
  <p:transition>
    <p:wipe/>
  </p:transition>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1201</TotalTime>
  <Words>979</Words>
  <Application>Microsoft Office PowerPoint</Application>
  <PresentationFormat>Widescreen</PresentationFormat>
  <Paragraphs>99</Paragraphs>
  <Slides>27</Slides>
  <Notes>0</Notes>
  <HiddenSlides>0</HiddenSlides>
  <MMClips>14</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27</vt:i4>
      </vt:variant>
    </vt:vector>
  </HeadingPairs>
  <TitlesOfParts>
    <vt:vector size="40" baseType="lpstr">
      <vt:lpstr>#9Slide03 BoosterNextFYBlack</vt:lpstr>
      <vt:lpstr>#9Slide03 Cabin Bold</vt:lpstr>
      <vt:lpstr>#9Slide03 Cabin Medium</vt:lpstr>
      <vt:lpstr>#9Slide03 IcielPanton Black</vt:lpstr>
      <vt:lpstr>#9Slide07 Cadena</vt:lpstr>
      <vt:lpstr>Arial</vt:lpstr>
      <vt:lpstr>Calibri</vt:lpstr>
      <vt:lpstr>Calibri Light</vt:lpstr>
      <vt:lpstr>Cambria Math</vt:lpstr>
      <vt:lpstr>Times New Roman</vt:lpstr>
      <vt:lpstr>Wingdings</vt:lpstr>
      <vt:lpstr>1_Office Theme</vt:lpstr>
      <vt:lpstr>Office Theme</vt:lpstr>
      <vt:lpstr>PowerPoint Presentation</vt:lpstr>
      <vt:lpstr>ĐÂY LÀ TỪ GÌ? </vt:lpstr>
      <vt:lpstr>ĐÂY LÀ TỪ GÌ? </vt:lpstr>
      <vt:lpstr>ĐÂY LÀ TỪ GÌ? </vt:lpstr>
      <vt:lpstr>ĐÂY LÀ TỪ GÌ? </vt:lpstr>
      <vt:lpstr>ĐÂY LÀ TỪ GÌ? </vt:lpstr>
      <vt:lpstr>ĐÂY LÀ TỪ GÌ? </vt:lpstr>
      <vt:lpstr>ĐÂY LÀ TỪ GÌ?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DUONG NHUNG</dc:creator>
  <cp:lastModifiedBy>Hiền Nguyễn</cp:lastModifiedBy>
  <cp:revision>51</cp:revision>
  <dcterms:created xsi:type="dcterms:W3CDTF">2024-03-05T15:30:30Z</dcterms:created>
  <dcterms:modified xsi:type="dcterms:W3CDTF">2024-11-29T01:10:07Z</dcterms:modified>
</cp:coreProperties>
</file>