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66" r:id="rId4"/>
    <p:sldId id="267" r:id="rId5"/>
    <p:sldId id="270" r:id="rId6"/>
    <p:sldId id="269" r:id="rId7"/>
    <p:sldId id="268" r:id="rId8"/>
    <p:sldId id="271" r:id="rId9"/>
    <p:sldId id="274" r:id="rId10"/>
    <p:sldId id="273" r:id="rId11"/>
    <p:sldId id="272" r:id="rId12"/>
    <p:sldId id="257" r:id="rId13"/>
    <p:sldId id="275" r:id="rId14"/>
    <p:sldId id="259" r:id="rId15"/>
    <p:sldId id="277" r:id="rId16"/>
    <p:sldId id="278" r:id="rId17"/>
    <p:sldId id="279" r:id="rId18"/>
    <p:sldId id="258" r:id="rId19"/>
    <p:sldId id="261" r:id="rId20"/>
    <p:sldId id="262" r:id="rId21"/>
    <p:sldId id="280" r:id="rId22"/>
    <p:sldId id="281" r:id="rId23"/>
    <p:sldId id="260" r:id="rId24"/>
    <p:sldId id="276" r:id="rId25"/>
    <p:sldId id="263" r:id="rId26"/>
    <p:sldId id="264" r:id="rId27"/>
    <p:sldId id="265" r:id="rId28"/>
  </p:sldIdLst>
  <p:sldSz cx="18288000" cy="10287000"/>
  <p:notesSz cx="6858000" cy="9144000"/>
  <p:embeddedFontLs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KG Primary Penmanship" panose="020B0604020202020204" charset="0"/>
      <p:regular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Sensei" panose="020B0604020202020204" charset="0"/>
      <p:regular r:id="rId39"/>
    </p:embeddedFont>
    <p:embeddedFont>
      <p:font typeface="Cooper Black" panose="0208090404030B020404" pitchFamily="18" charset="0"/>
      <p:regular r:id="rId40"/>
    </p:embeddedFont>
    <p:embeddedFont>
      <p:font typeface="Gabriola" panose="04040605051002020D02" pitchFamily="82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9CCEC-5AFF-4CB1-B0A3-98A8BE5DA020}" v="715" dt="2023-08-13T07:01:53.3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FB29CCEC-5AFF-4CB1-B0A3-98A8BE5DA020}"/>
    <pc:docChg chg="undo custSel delSld modSld sldOrd delMainMaster">
      <pc:chgData name="Duyên Lương" userId="3a9e482f-ceb4-484a-8eab-f708ff3e9a36" providerId="ADAL" clId="{FB29CCEC-5AFF-4CB1-B0A3-98A8BE5DA020}" dt="2023-08-13T07:01:53.377" v="2080"/>
      <pc:docMkLst>
        <pc:docMk/>
      </pc:docMkLst>
      <pc:sldChg chg="modSp mod modTransition">
        <pc:chgData name="Duyên Lương" userId="3a9e482f-ceb4-484a-8eab-f708ff3e9a36" providerId="ADAL" clId="{FB29CCEC-5AFF-4CB1-B0A3-98A8BE5DA020}" dt="2023-08-13T06:58:22.219" v="2066"/>
        <pc:sldMkLst>
          <pc:docMk/>
          <pc:sldMk cId="0" sldId="256"/>
        </pc:sldMkLst>
        <pc:spChg chg="mod">
          <ac:chgData name="Duyên Lương" userId="3a9e482f-ceb4-484a-8eab-f708ff3e9a36" providerId="ADAL" clId="{FB29CCEC-5AFF-4CB1-B0A3-98A8BE5DA020}" dt="2023-08-13T05:13:32.423" v="54" actId="403"/>
          <ac:spMkLst>
            <pc:docMk/>
            <pc:sldMk cId="0" sldId="256"/>
            <ac:spMk id="4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5:13:14.187" v="48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5:13:27.261" v="52" actId="403"/>
          <ac:spMkLst>
            <pc:docMk/>
            <pc:sldMk cId="0" sldId="256"/>
            <ac:spMk id="10" creationId="{00000000-0000-0000-0000-000000000000}"/>
          </ac:spMkLst>
        </pc:spChg>
      </pc:sldChg>
      <pc:sldChg chg="modSp mod modTransition">
        <pc:chgData name="Duyên Lương" userId="3a9e482f-ceb4-484a-8eab-f708ff3e9a36" providerId="ADAL" clId="{FB29CCEC-5AFF-4CB1-B0A3-98A8BE5DA020}" dt="2023-08-13T06:58:22.219" v="2066"/>
        <pc:sldMkLst>
          <pc:docMk/>
          <pc:sldMk cId="0" sldId="257"/>
        </pc:sldMkLst>
        <pc:spChg chg="mod">
          <ac:chgData name="Duyên Lương" userId="3a9e482f-ceb4-484a-8eab-f708ff3e9a36" providerId="ADAL" clId="{FB29CCEC-5AFF-4CB1-B0A3-98A8BE5DA020}" dt="2023-08-13T05:14:24.560" v="130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5:14:31.510" v="132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5:14:36.218" v="134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5:14:38.877" v="135" actId="1076"/>
          <ac:spMkLst>
            <pc:docMk/>
            <pc:sldMk cId="0" sldId="257"/>
            <ac:spMk id="13" creationId="{00000000-0000-0000-0000-000000000000}"/>
          </ac:spMkLst>
        </pc:spChg>
      </pc:sldChg>
      <pc:sldChg chg="delSp modSp mod ord modTransition">
        <pc:chgData name="Duyên Lương" userId="3a9e482f-ceb4-484a-8eab-f708ff3e9a36" providerId="ADAL" clId="{FB29CCEC-5AFF-4CB1-B0A3-98A8BE5DA020}" dt="2023-08-13T06:58:22.219" v="2066"/>
        <pc:sldMkLst>
          <pc:docMk/>
          <pc:sldMk cId="0" sldId="258"/>
        </pc:sldMkLst>
        <pc:spChg chg="mod">
          <ac:chgData name="Duyên Lương" userId="3a9e482f-ceb4-484a-8eab-f708ff3e9a36" providerId="ADAL" clId="{FB29CCEC-5AFF-4CB1-B0A3-98A8BE5DA020}" dt="2023-08-13T06:12:00.323" v="904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56:36.823" v="1927" actId="14100"/>
          <ac:spMkLst>
            <pc:docMk/>
            <pc:sldMk cId="0" sldId="258"/>
            <ac:spMk id="6" creationId="{00000000-0000-0000-0000-000000000000}"/>
          </ac:spMkLst>
        </pc:spChg>
        <pc:spChg chg="del mod">
          <ac:chgData name="Duyên Lương" userId="3a9e482f-ceb4-484a-8eab-f708ff3e9a36" providerId="ADAL" clId="{FB29CCEC-5AFF-4CB1-B0A3-98A8BE5DA020}" dt="2023-08-13T06:11:43.144" v="896" actId="478"/>
          <ac:spMkLst>
            <pc:docMk/>
            <pc:sldMk cId="0" sldId="258"/>
            <ac:spMk id="7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11:55.398" v="900" actId="14100"/>
          <ac:spMkLst>
            <pc:docMk/>
            <pc:sldMk cId="0" sldId="258"/>
            <ac:spMk id="10" creationId="{00000000-0000-0000-0000-000000000000}"/>
          </ac:spMkLst>
        </pc:spChg>
        <pc:grpChg chg="del">
          <ac:chgData name="Duyên Lương" userId="3a9e482f-ceb4-484a-8eab-f708ff3e9a36" providerId="ADAL" clId="{FB29CCEC-5AFF-4CB1-B0A3-98A8BE5DA020}" dt="2023-08-13T06:11:50.679" v="898" actId="478"/>
          <ac:grpSpMkLst>
            <pc:docMk/>
            <pc:sldMk cId="0" sldId="258"/>
            <ac:grpSpMk id="3" creationId="{00000000-0000-0000-0000-000000000000}"/>
          </ac:grpSpMkLst>
        </pc:grpChg>
      </pc:sldChg>
      <pc:sldChg chg="addSp delSp modSp mod ord modTransition modAnim">
        <pc:chgData name="Duyên Lương" userId="3a9e482f-ceb4-484a-8eab-f708ff3e9a36" providerId="ADAL" clId="{FB29CCEC-5AFF-4CB1-B0A3-98A8BE5DA020}" dt="2023-08-13T07:01:53.377" v="2080"/>
        <pc:sldMkLst>
          <pc:docMk/>
          <pc:sldMk cId="0" sldId="259"/>
        </pc:sldMkLst>
        <pc:spChg chg="mod">
          <ac:chgData name="Duyên Lương" userId="3a9e482f-ceb4-484a-8eab-f708ff3e9a36" providerId="ADAL" clId="{FB29CCEC-5AFF-4CB1-B0A3-98A8BE5DA020}" dt="2023-08-13T06:51:26.973" v="1806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52:01.171" v="1814" actId="14100"/>
          <ac:spMkLst>
            <pc:docMk/>
            <pc:sldMk cId="0" sldId="259"/>
            <ac:spMk id="3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3:44.875" v="961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56.550" v="950" actId="478"/>
          <ac:spMkLst>
            <pc:docMk/>
            <pc:sldMk cId="0" sldId="259"/>
            <ac:spMk id="5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58.438" v="952" actId="478"/>
          <ac:spMkLst>
            <pc:docMk/>
            <pc:sldMk cId="0" sldId="259"/>
            <ac:spMk id="6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3:00.170" v="954" actId="478"/>
          <ac:spMkLst>
            <pc:docMk/>
            <pc:sldMk cId="0" sldId="259"/>
            <ac:spMk id="7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40.874" v="931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41.847" v="932" actId="478"/>
          <ac:spMkLst>
            <pc:docMk/>
            <pc:sldMk cId="0" sldId="259"/>
            <ac:spMk id="9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42.538" v="933" actId="478"/>
          <ac:spMkLst>
            <pc:docMk/>
            <pc:sldMk cId="0" sldId="259"/>
            <ac:spMk id="10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53.198" v="946" actId="478"/>
          <ac:spMkLst>
            <pc:docMk/>
            <pc:sldMk cId="0" sldId="259"/>
            <ac:spMk id="11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53.771" v="947" actId="478"/>
          <ac:spMkLst>
            <pc:docMk/>
            <pc:sldMk cId="0" sldId="259"/>
            <ac:spMk id="12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54.534" v="948" actId="478"/>
          <ac:spMkLst>
            <pc:docMk/>
            <pc:sldMk cId="0" sldId="259"/>
            <ac:spMk id="13" creationId="{00000000-0000-0000-0000-000000000000}"/>
          </ac:spMkLst>
        </pc:spChg>
        <pc:spChg chg="add del mod">
          <ac:chgData name="Duyên Lương" userId="3a9e482f-ceb4-484a-8eab-f708ff3e9a36" providerId="ADAL" clId="{FB29CCEC-5AFF-4CB1-B0A3-98A8BE5DA020}" dt="2023-08-13T06:12:50.081" v="945" actId="20577"/>
          <ac:spMkLst>
            <pc:docMk/>
            <pc:sldMk cId="0" sldId="259"/>
            <ac:spMk id="19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3:42.471" v="959" actId="478"/>
          <ac:spMkLst>
            <pc:docMk/>
            <pc:sldMk cId="0" sldId="259"/>
            <ac:spMk id="20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3:43.655" v="960" actId="478"/>
          <ac:spMkLst>
            <pc:docMk/>
            <pc:sldMk cId="0" sldId="259"/>
            <ac:spMk id="21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3:50.823" v="964" actId="478"/>
          <ac:spMkLst>
            <pc:docMk/>
            <pc:sldMk cId="0" sldId="259"/>
            <ac:spMk id="22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56.141" v="949" actId="478"/>
          <ac:spMkLst>
            <pc:docMk/>
            <pc:sldMk cId="0" sldId="259"/>
            <ac:spMk id="23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57.945" v="951" actId="478"/>
          <ac:spMkLst>
            <pc:docMk/>
            <pc:sldMk cId="0" sldId="259"/>
            <ac:spMk id="24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2:59.746" v="953" actId="478"/>
          <ac:spMkLst>
            <pc:docMk/>
            <pc:sldMk cId="0" sldId="259"/>
            <ac:spMk id="25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52:03.492" v="1815" actId="403"/>
          <ac:spMkLst>
            <pc:docMk/>
            <pc:sldMk cId="0" sldId="259"/>
            <ac:spMk id="28" creationId="{E9502E25-68CA-8026-5E24-6A19E06357B6}"/>
          </ac:spMkLst>
        </pc:spChg>
        <pc:spChg chg="add mod ord">
          <ac:chgData name="Duyên Lương" userId="3a9e482f-ceb4-484a-8eab-f708ff3e9a36" providerId="ADAL" clId="{FB29CCEC-5AFF-4CB1-B0A3-98A8BE5DA020}" dt="2023-08-13T06:51:49.749" v="1812" actId="1076"/>
          <ac:spMkLst>
            <pc:docMk/>
            <pc:sldMk cId="0" sldId="259"/>
            <ac:spMk id="29" creationId="{B20E241C-A710-5212-0688-38EA97D5D23C}"/>
          </ac:spMkLst>
        </pc:spChg>
        <pc:spChg chg="add mod">
          <ac:chgData name="Duyên Lương" userId="3a9e482f-ceb4-484a-8eab-f708ff3e9a36" providerId="ADAL" clId="{FB29CCEC-5AFF-4CB1-B0A3-98A8BE5DA020}" dt="2023-08-13T06:51:45.126" v="1810" actId="2711"/>
          <ac:spMkLst>
            <pc:docMk/>
            <pc:sldMk cId="0" sldId="259"/>
            <ac:spMk id="30" creationId="{E5297387-E8B5-9CE8-6A7E-43D938777CFB}"/>
          </ac:spMkLst>
        </pc:spChg>
        <pc:spChg chg="add mod">
          <ac:chgData name="Duyên Lương" userId="3a9e482f-ceb4-484a-8eab-f708ff3e9a36" providerId="ADAL" clId="{FB29CCEC-5AFF-4CB1-B0A3-98A8BE5DA020}" dt="2023-08-13T06:51:47.347" v="1811" actId="1076"/>
          <ac:spMkLst>
            <pc:docMk/>
            <pc:sldMk cId="0" sldId="259"/>
            <ac:spMk id="33" creationId="{705340A5-122A-6457-4FB2-ED2DE66B4939}"/>
          </ac:spMkLst>
        </pc:spChg>
        <pc:picChg chg="add mod">
          <ac:chgData name="Duyên Lương" userId="3a9e482f-ceb4-484a-8eab-f708ff3e9a36" providerId="ADAL" clId="{FB29CCEC-5AFF-4CB1-B0A3-98A8BE5DA020}" dt="2023-08-13T06:51:15.873" v="1799" actId="14100"/>
          <ac:picMkLst>
            <pc:docMk/>
            <pc:sldMk cId="0" sldId="259"/>
            <ac:picMk id="31" creationId="{1B6CC433-0B0F-8C3C-17AB-267915BEDA2A}"/>
          </ac:picMkLst>
        </pc:picChg>
        <pc:picChg chg="add mod">
          <ac:chgData name="Duyên Lương" userId="3a9e482f-ceb4-484a-8eab-f708ff3e9a36" providerId="ADAL" clId="{FB29CCEC-5AFF-4CB1-B0A3-98A8BE5DA020}" dt="2023-08-13T06:51:51.557" v="1813" actId="1076"/>
          <ac:picMkLst>
            <pc:docMk/>
            <pc:sldMk cId="0" sldId="259"/>
            <ac:picMk id="32" creationId="{5C840A3F-E232-CDA1-DAE2-8E8854BD6460}"/>
          </ac:picMkLst>
        </pc:picChg>
      </pc:sldChg>
      <pc:sldChg chg="addSp delSp modSp mod ord modTransition modAnim">
        <pc:chgData name="Duyên Lương" userId="3a9e482f-ceb4-484a-8eab-f708ff3e9a36" providerId="ADAL" clId="{FB29CCEC-5AFF-4CB1-B0A3-98A8BE5DA020}" dt="2023-08-13T06:58:22.219" v="2066"/>
        <pc:sldMkLst>
          <pc:docMk/>
          <pc:sldMk cId="0" sldId="260"/>
        </pc:sldMkLst>
        <pc:spChg chg="mod">
          <ac:chgData name="Duyên Lương" userId="3a9e482f-ceb4-484a-8eab-f708ff3e9a36" providerId="ADAL" clId="{FB29CCEC-5AFF-4CB1-B0A3-98A8BE5DA020}" dt="2023-08-13T06:37:21.444" v="1531" actId="20577"/>
          <ac:spMkLst>
            <pc:docMk/>
            <pc:sldMk cId="0" sldId="260"/>
            <ac:spMk id="11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38:21.385" v="1560" actId="1076"/>
          <ac:spMkLst>
            <pc:docMk/>
            <pc:sldMk cId="0" sldId="260"/>
            <ac:spMk id="12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37:52.767" v="1544" actId="478"/>
          <ac:spMkLst>
            <pc:docMk/>
            <pc:sldMk cId="0" sldId="260"/>
            <ac:spMk id="13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37:34.703" v="1537" actId="478"/>
          <ac:spMkLst>
            <pc:docMk/>
            <pc:sldMk cId="0" sldId="260"/>
            <ac:spMk id="16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37:38.076" v="1539" actId="478"/>
          <ac:spMkLst>
            <pc:docMk/>
            <pc:sldMk cId="0" sldId="260"/>
            <ac:spMk id="17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37:35.960" v="1538" actId="478"/>
          <ac:spMkLst>
            <pc:docMk/>
            <pc:sldMk cId="0" sldId="260"/>
            <ac:spMk id="18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37:17.634" v="1529" actId="1076"/>
          <ac:spMkLst>
            <pc:docMk/>
            <pc:sldMk cId="0" sldId="260"/>
            <ac:spMk id="19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37:39.274" v="1540" actId="478"/>
          <ac:spMkLst>
            <pc:docMk/>
            <pc:sldMk cId="0" sldId="260"/>
            <ac:spMk id="22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37:19.531" v="1530" actId="478"/>
          <ac:spMkLst>
            <pc:docMk/>
            <pc:sldMk cId="0" sldId="260"/>
            <ac:spMk id="24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37:22.420" v="1532" actId="478"/>
          <ac:spMkLst>
            <pc:docMk/>
            <pc:sldMk cId="0" sldId="260"/>
            <ac:spMk id="25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37:25.073" v="1533" actId="478"/>
          <ac:spMkLst>
            <pc:docMk/>
            <pc:sldMk cId="0" sldId="260"/>
            <ac:spMk id="26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37:26.311" v="1534" actId="478"/>
          <ac:spMkLst>
            <pc:docMk/>
            <pc:sldMk cId="0" sldId="260"/>
            <ac:spMk id="27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40:52.673" v="1614" actId="1076"/>
          <ac:spMkLst>
            <pc:docMk/>
            <pc:sldMk cId="0" sldId="260"/>
            <ac:spMk id="31" creationId="{A3361F9F-6E11-0E82-1745-3177512BDF68}"/>
          </ac:spMkLst>
        </pc:spChg>
        <pc:spChg chg="add mod">
          <ac:chgData name="Duyên Lương" userId="3a9e482f-ceb4-484a-8eab-f708ff3e9a36" providerId="ADAL" clId="{FB29CCEC-5AFF-4CB1-B0A3-98A8BE5DA020}" dt="2023-08-13T06:41:14.739" v="1630" actId="1036"/>
          <ac:spMkLst>
            <pc:docMk/>
            <pc:sldMk cId="0" sldId="260"/>
            <ac:spMk id="32" creationId="{0720CB9D-C0B8-5211-E94D-7ABC8FB34252}"/>
          </ac:spMkLst>
        </pc:spChg>
        <pc:spChg chg="add mod">
          <ac:chgData name="Duyên Lương" userId="3a9e482f-ceb4-484a-8eab-f708ff3e9a36" providerId="ADAL" clId="{FB29CCEC-5AFF-4CB1-B0A3-98A8BE5DA020}" dt="2023-08-13T06:41:45.396" v="1645" actId="1076"/>
          <ac:spMkLst>
            <pc:docMk/>
            <pc:sldMk cId="0" sldId="260"/>
            <ac:spMk id="33" creationId="{3352416E-F6C1-BDC5-1C2E-56A3FD67B952}"/>
          </ac:spMkLst>
        </pc:spChg>
        <pc:spChg chg="add mod">
          <ac:chgData name="Duyên Lương" userId="3a9e482f-ceb4-484a-8eab-f708ff3e9a36" providerId="ADAL" clId="{FB29CCEC-5AFF-4CB1-B0A3-98A8BE5DA020}" dt="2023-08-13T06:40:31.661" v="1603" actId="1076"/>
          <ac:spMkLst>
            <pc:docMk/>
            <pc:sldMk cId="0" sldId="260"/>
            <ac:spMk id="34" creationId="{7BFC870C-2522-7506-EC6C-5886A3C7C653}"/>
          </ac:spMkLst>
        </pc:spChg>
        <pc:spChg chg="add mod ord">
          <ac:chgData name="Duyên Lương" userId="3a9e482f-ceb4-484a-8eab-f708ff3e9a36" providerId="ADAL" clId="{FB29CCEC-5AFF-4CB1-B0A3-98A8BE5DA020}" dt="2023-08-13T06:41:58.423" v="1646" actId="1076"/>
          <ac:spMkLst>
            <pc:docMk/>
            <pc:sldMk cId="0" sldId="260"/>
            <ac:spMk id="35" creationId="{C6F0B6B7-50A2-4F2F-F1F6-C9D65677892E}"/>
          </ac:spMkLst>
        </pc:spChg>
        <pc:grpChg chg="del mod">
          <ac:chgData name="Duyên Lương" userId="3a9e482f-ceb4-484a-8eab-f708ff3e9a36" providerId="ADAL" clId="{FB29CCEC-5AFF-4CB1-B0A3-98A8BE5DA020}" dt="2023-08-13T06:40:07.499" v="1590" actId="478"/>
          <ac:grpSpMkLst>
            <pc:docMk/>
            <pc:sldMk cId="0" sldId="260"/>
            <ac:grpSpMk id="4" creationId="{00000000-0000-0000-0000-000000000000}"/>
          </ac:grpSpMkLst>
        </pc:grpChg>
        <pc:grpChg chg="del mod">
          <ac:chgData name="Duyên Lương" userId="3a9e482f-ceb4-484a-8eab-f708ff3e9a36" providerId="ADAL" clId="{FB29CCEC-5AFF-4CB1-B0A3-98A8BE5DA020}" dt="2023-08-13T06:41:18.787" v="1631" actId="478"/>
          <ac:grpSpMkLst>
            <pc:docMk/>
            <pc:sldMk cId="0" sldId="260"/>
            <ac:grpSpMk id="6" creationId="{00000000-0000-0000-0000-000000000000}"/>
          </ac:grpSpMkLst>
        </pc:grpChg>
        <pc:grpChg chg="del mod">
          <ac:chgData name="Duyên Lương" userId="3a9e482f-ceb4-484a-8eab-f708ff3e9a36" providerId="ADAL" clId="{FB29CCEC-5AFF-4CB1-B0A3-98A8BE5DA020}" dt="2023-08-13T06:41:24.872" v="1634" actId="478"/>
          <ac:grpSpMkLst>
            <pc:docMk/>
            <pc:sldMk cId="0" sldId="260"/>
            <ac:grpSpMk id="8" creationId="{00000000-0000-0000-0000-000000000000}"/>
          </ac:grpSpMkLst>
        </pc:grpChg>
        <pc:grpChg chg="del mod">
          <ac:chgData name="Duyên Lương" userId="3a9e482f-ceb4-484a-8eab-f708ff3e9a36" providerId="ADAL" clId="{FB29CCEC-5AFF-4CB1-B0A3-98A8BE5DA020}" dt="2023-08-13T06:41:24.431" v="1633" actId="478"/>
          <ac:grpSpMkLst>
            <pc:docMk/>
            <pc:sldMk cId="0" sldId="260"/>
            <ac:grpSpMk id="10" creationId="{00000000-0000-0000-0000-000000000000}"/>
          </ac:grpSpMkLst>
        </pc:grpChg>
        <pc:picChg chg="add mod">
          <ac:chgData name="Duyên Lương" userId="3a9e482f-ceb4-484a-8eab-f708ff3e9a36" providerId="ADAL" clId="{FB29CCEC-5AFF-4CB1-B0A3-98A8BE5DA020}" dt="2023-08-13T06:41:41.236" v="1644" actId="1076"/>
          <ac:picMkLst>
            <pc:docMk/>
            <pc:sldMk cId="0" sldId="260"/>
            <ac:picMk id="30" creationId="{C71AB54D-312B-B5BB-134E-EF829CAE6825}"/>
          </ac:picMkLst>
        </pc:picChg>
      </pc:sldChg>
      <pc:sldChg chg="addSp delSp modSp mod ord modTransition modAnim">
        <pc:chgData name="Duyên Lương" userId="3a9e482f-ceb4-484a-8eab-f708ff3e9a36" providerId="ADAL" clId="{FB29CCEC-5AFF-4CB1-B0A3-98A8BE5DA020}" dt="2023-08-13T06:58:22.219" v="2066"/>
        <pc:sldMkLst>
          <pc:docMk/>
          <pc:sldMk cId="0" sldId="261"/>
        </pc:sldMkLst>
        <pc:spChg chg="del">
          <ac:chgData name="Duyên Lương" userId="3a9e482f-ceb4-484a-8eab-f708ff3e9a36" providerId="ADAL" clId="{FB29CCEC-5AFF-4CB1-B0A3-98A8BE5DA020}" dt="2023-08-13T06:19:51.015" v="1281" actId="478"/>
          <ac:spMkLst>
            <pc:docMk/>
            <pc:sldMk cId="0" sldId="261"/>
            <ac:spMk id="5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6:29.496" v="1126" actId="478"/>
          <ac:spMkLst>
            <pc:docMk/>
            <pc:sldMk cId="0" sldId="261"/>
            <ac:spMk id="10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6:32.119" v="1128" actId="478"/>
          <ac:spMkLst>
            <pc:docMk/>
            <pc:sldMk cId="0" sldId="261"/>
            <ac:spMk id="11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6:34.538" v="1130" actId="478"/>
          <ac:spMkLst>
            <pc:docMk/>
            <pc:sldMk cId="0" sldId="261"/>
            <ac:spMk id="12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19:59.657" v="1283" actId="107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20:22.314" v="1290" actId="14100"/>
          <ac:spMkLst>
            <pc:docMk/>
            <pc:sldMk cId="0" sldId="261"/>
            <ac:spMk id="14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17:28.753" v="1217" actId="1076"/>
          <ac:spMkLst>
            <pc:docMk/>
            <pc:sldMk cId="0" sldId="261"/>
            <ac:spMk id="15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6:34.146" v="1129" actId="478"/>
          <ac:spMkLst>
            <pc:docMk/>
            <pc:sldMk cId="0" sldId="261"/>
            <ac:spMk id="16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19:59.657" v="1283" actId="1076"/>
          <ac:spMkLst>
            <pc:docMk/>
            <pc:sldMk cId="0" sldId="261"/>
            <ac:spMk id="17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6:28.312" v="1125" actId="478"/>
          <ac:spMkLst>
            <pc:docMk/>
            <pc:sldMk cId="0" sldId="261"/>
            <ac:spMk id="18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6:31.600" v="1127" actId="478"/>
          <ac:spMkLst>
            <pc:docMk/>
            <pc:sldMk cId="0" sldId="261"/>
            <ac:spMk id="19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20:35.513" v="1295" actId="14100"/>
          <ac:spMkLst>
            <pc:docMk/>
            <pc:sldMk cId="0" sldId="261"/>
            <ac:spMk id="20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20:32.633" v="1294" actId="1076"/>
          <ac:spMkLst>
            <pc:docMk/>
            <pc:sldMk cId="0" sldId="261"/>
            <ac:spMk id="21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21:04.741" v="1304" actId="207"/>
          <ac:spMkLst>
            <pc:docMk/>
            <pc:sldMk cId="0" sldId="261"/>
            <ac:spMk id="24" creationId="{77A0F0B4-4FD7-5252-D86C-4846374BB521}"/>
          </ac:spMkLst>
        </pc:spChg>
        <pc:spChg chg="add mod">
          <ac:chgData name="Duyên Lương" userId="3a9e482f-ceb4-484a-8eab-f708ff3e9a36" providerId="ADAL" clId="{FB29CCEC-5AFF-4CB1-B0A3-98A8BE5DA020}" dt="2023-08-13T06:21:07.092" v="1305" actId="207"/>
          <ac:spMkLst>
            <pc:docMk/>
            <pc:sldMk cId="0" sldId="261"/>
            <ac:spMk id="26" creationId="{466407BD-BF0B-2501-FB5C-81145E0ED642}"/>
          </ac:spMkLst>
        </pc:spChg>
        <pc:spChg chg="add mod ord">
          <ac:chgData name="Duyên Lương" userId="3a9e482f-ceb4-484a-8eab-f708ff3e9a36" providerId="ADAL" clId="{FB29CCEC-5AFF-4CB1-B0A3-98A8BE5DA020}" dt="2023-08-13T06:20:52.001" v="1303" actId="167"/>
          <ac:spMkLst>
            <pc:docMk/>
            <pc:sldMk cId="0" sldId="261"/>
            <ac:spMk id="27" creationId="{4645A8F4-72FE-24F4-90E9-092B862643B3}"/>
          </ac:spMkLst>
        </pc:spChg>
        <pc:picChg chg="add mod">
          <ac:chgData name="Duyên Lương" userId="3a9e482f-ceb4-484a-8eab-f708ff3e9a36" providerId="ADAL" clId="{FB29CCEC-5AFF-4CB1-B0A3-98A8BE5DA020}" dt="2023-08-13T06:19:54.134" v="1282" actId="1076"/>
          <ac:picMkLst>
            <pc:docMk/>
            <pc:sldMk cId="0" sldId="261"/>
            <ac:picMk id="22" creationId="{AF856316-9102-FBB1-5BEE-E65ECDC7562C}"/>
          </ac:picMkLst>
        </pc:picChg>
      </pc:sldChg>
      <pc:sldChg chg="addSp delSp modSp mod ord modTransition delAnim modAnim">
        <pc:chgData name="Duyên Lương" userId="3a9e482f-ceb4-484a-8eab-f708ff3e9a36" providerId="ADAL" clId="{FB29CCEC-5AFF-4CB1-B0A3-98A8BE5DA020}" dt="2023-08-13T06:58:22.219" v="2066"/>
        <pc:sldMkLst>
          <pc:docMk/>
          <pc:sldMk cId="0" sldId="262"/>
        </pc:sldMkLst>
        <pc:spChg chg="mod">
          <ac:chgData name="Duyên Lương" userId="3a9e482f-ceb4-484a-8eab-f708ff3e9a36" providerId="ADAL" clId="{FB29CCEC-5AFF-4CB1-B0A3-98A8BE5DA020}" dt="2023-08-13T06:24:20.515" v="1347" actId="14100"/>
          <ac:spMkLst>
            <pc:docMk/>
            <pc:sldMk cId="0" sldId="262"/>
            <ac:spMk id="2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24:59.620" v="1360" actId="14100"/>
          <ac:spMkLst>
            <pc:docMk/>
            <pc:sldMk cId="0" sldId="262"/>
            <ac:spMk id="3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22:23.704" v="1313" actId="478"/>
          <ac:spMkLst>
            <pc:docMk/>
            <pc:sldMk cId="0" sldId="262"/>
            <ac:spMk id="4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26:02.783" v="1383" actId="14100"/>
          <ac:spMkLst>
            <pc:docMk/>
            <pc:sldMk cId="0" sldId="262"/>
            <ac:spMk id="5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25:52.825" v="1379" actId="478"/>
          <ac:spMkLst>
            <pc:docMk/>
            <pc:sldMk cId="0" sldId="262"/>
            <ac:spMk id="6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22:32.679" v="1317" actId="478"/>
          <ac:spMkLst>
            <pc:docMk/>
            <pc:sldMk cId="0" sldId="262"/>
            <ac:spMk id="7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25:59.356" v="1382" actId="14100"/>
          <ac:spMkLst>
            <pc:docMk/>
            <pc:sldMk cId="0" sldId="262"/>
            <ac:spMk id="8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25:56.940" v="1381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22:33.711" v="1318" actId="478"/>
          <ac:spMkLst>
            <pc:docMk/>
            <pc:sldMk cId="0" sldId="262"/>
            <ac:spMk id="10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22:26.273" v="1314" actId="478"/>
          <ac:spMkLst>
            <pc:docMk/>
            <pc:sldMk cId="0" sldId="262"/>
            <ac:spMk id="11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22:29.795" v="1315" actId="478"/>
          <ac:spMkLst>
            <pc:docMk/>
            <pc:sldMk cId="0" sldId="262"/>
            <ac:spMk id="12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22:31.526" v="1316" actId="478"/>
          <ac:spMkLst>
            <pc:docMk/>
            <pc:sldMk cId="0" sldId="262"/>
            <ac:spMk id="13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22:19.005" v="1312" actId="478"/>
          <ac:spMkLst>
            <pc:docMk/>
            <pc:sldMk cId="0" sldId="262"/>
            <ac:spMk id="14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24:57.182" v="1359" actId="1076"/>
          <ac:spMkLst>
            <pc:docMk/>
            <pc:sldMk cId="0" sldId="262"/>
            <ac:spMk id="16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24:54.265" v="1357" actId="1076"/>
          <ac:spMkLst>
            <pc:docMk/>
            <pc:sldMk cId="0" sldId="262"/>
            <ac:spMk id="17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25:06.035" v="1362" actId="1076"/>
          <ac:spMkLst>
            <pc:docMk/>
            <pc:sldMk cId="0" sldId="262"/>
            <ac:spMk id="19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26:33.791" v="1392" actId="1076"/>
          <ac:spMkLst>
            <pc:docMk/>
            <pc:sldMk cId="0" sldId="262"/>
            <ac:spMk id="22" creationId="{73863D9F-9B7C-B8DA-4DFB-B77742E6C449}"/>
          </ac:spMkLst>
        </pc:spChg>
        <pc:spChg chg="add mod">
          <ac:chgData name="Duyên Lương" userId="3a9e482f-ceb4-484a-8eab-f708ff3e9a36" providerId="ADAL" clId="{FB29CCEC-5AFF-4CB1-B0A3-98A8BE5DA020}" dt="2023-08-13T06:23:33.715" v="1335" actId="1076"/>
          <ac:spMkLst>
            <pc:docMk/>
            <pc:sldMk cId="0" sldId="262"/>
            <ac:spMk id="23" creationId="{1190C740-3AA8-7816-6DD9-4453E4C7FA05}"/>
          </ac:spMkLst>
        </pc:spChg>
        <pc:spChg chg="add del mod">
          <ac:chgData name="Duyên Lương" userId="3a9e482f-ceb4-484a-8eab-f708ff3e9a36" providerId="ADAL" clId="{FB29CCEC-5AFF-4CB1-B0A3-98A8BE5DA020}" dt="2023-08-13T06:27:20.449" v="1398" actId="478"/>
          <ac:spMkLst>
            <pc:docMk/>
            <pc:sldMk cId="0" sldId="262"/>
            <ac:spMk id="24" creationId="{5422B09B-FC7E-B850-5311-BF1C94791AA9}"/>
          </ac:spMkLst>
        </pc:spChg>
        <pc:spChg chg="add del mod">
          <ac:chgData name="Duyên Lương" userId="3a9e482f-ceb4-484a-8eab-f708ff3e9a36" providerId="ADAL" clId="{FB29CCEC-5AFF-4CB1-B0A3-98A8BE5DA020}" dt="2023-08-13T06:27:17.921" v="1397" actId="478"/>
          <ac:spMkLst>
            <pc:docMk/>
            <pc:sldMk cId="0" sldId="262"/>
            <ac:spMk id="25" creationId="{C377BAB4-376B-0225-5880-BFE4F6E6A770}"/>
          </ac:spMkLst>
        </pc:spChg>
        <pc:spChg chg="add mod">
          <ac:chgData name="Duyên Lương" userId="3a9e482f-ceb4-484a-8eab-f708ff3e9a36" providerId="ADAL" clId="{FB29CCEC-5AFF-4CB1-B0A3-98A8BE5DA020}" dt="2023-08-13T06:26:25.790" v="1391" actId="1076"/>
          <ac:spMkLst>
            <pc:docMk/>
            <pc:sldMk cId="0" sldId="262"/>
            <ac:spMk id="26" creationId="{C9CAA198-502E-D6DB-CE4D-4046FBC58EF1}"/>
          </ac:spMkLst>
        </pc:spChg>
        <pc:spChg chg="add mod">
          <ac:chgData name="Duyên Lương" userId="3a9e482f-ceb4-484a-8eab-f708ff3e9a36" providerId="ADAL" clId="{FB29CCEC-5AFF-4CB1-B0A3-98A8BE5DA020}" dt="2023-08-13T06:27:11.179" v="1396" actId="1582"/>
          <ac:spMkLst>
            <pc:docMk/>
            <pc:sldMk cId="0" sldId="262"/>
            <ac:spMk id="27" creationId="{139D61FA-9FB7-8AE0-E5B1-0FAD2B1BD303}"/>
          </ac:spMkLst>
        </pc:spChg>
      </pc:sldChg>
      <pc:sldChg chg="addSp delSp modSp mod modTransition modAnim">
        <pc:chgData name="Duyên Lương" userId="3a9e482f-ceb4-484a-8eab-f708ff3e9a36" providerId="ADAL" clId="{FB29CCEC-5AFF-4CB1-B0A3-98A8BE5DA020}" dt="2023-08-13T06:58:22.219" v="2066"/>
        <pc:sldMkLst>
          <pc:docMk/>
          <pc:sldMk cId="0" sldId="263"/>
        </pc:sldMkLst>
        <pc:spChg chg="del">
          <ac:chgData name="Duyên Lương" userId="3a9e482f-ceb4-484a-8eab-f708ff3e9a36" providerId="ADAL" clId="{FB29CCEC-5AFF-4CB1-B0A3-98A8BE5DA020}" dt="2023-08-13T06:42:20.777" v="1647" actId="478"/>
          <ac:spMkLst>
            <pc:docMk/>
            <pc:sldMk cId="0" sldId="263"/>
            <ac:spMk id="2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2:22.401" v="1648" actId="478"/>
          <ac:spMkLst>
            <pc:docMk/>
            <pc:sldMk cId="0" sldId="263"/>
            <ac:spMk id="11" creationId="{00000000-0000-0000-0000-000000000000}"/>
          </ac:spMkLst>
        </pc:spChg>
        <pc:spChg chg="del mod">
          <ac:chgData name="Duyên Lương" userId="3a9e482f-ceb4-484a-8eab-f708ff3e9a36" providerId="ADAL" clId="{FB29CCEC-5AFF-4CB1-B0A3-98A8BE5DA020}" dt="2023-08-13T06:43:53.050" v="1693" actId="478"/>
          <ac:spMkLst>
            <pc:docMk/>
            <pc:sldMk cId="0" sldId="263"/>
            <ac:spMk id="12" creationId="{00000000-0000-0000-0000-000000000000}"/>
          </ac:spMkLst>
        </pc:spChg>
        <pc:spChg chg="del mod">
          <ac:chgData name="Duyên Lương" userId="3a9e482f-ceb4-484a-8eab-f708ff3e9a36" providerId="ADAL" clId="{FB29CCEC-5AFF-4CB1-B0A3-98A8BE5DA020}" dt="2023-08-13T06:43:50.489" v="1691" actId="478"/>
          <ac:spMkLst>
            <pc:docMk/>
            <pc:sldMk cId="0" sldId="263"/>
            <ac:spMk id="13" creationId="{00000000-0000-0000-0000-000000000000}"/>
          </ac:spMkLst>
        </pc:spChg>
        <pc:spChg chg="del mod">
          <ac:chgData name="Duyên Lương" userId="3a9e482f-ceb4-484a-8eab-f708ff3e9a36" providerId="ADAL" clId="{FB29CCEC-5AFF-4CB1-B0A3-98A8BE5DA020}" dt="2023-08-13T06:43:51.588" v="1692" actId="478"/>
          <ac:spMkLst>
            <pc:docMk/>
            <pc:sldMk cId="0" sldId="263"/>
            <ac:spMk id="14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2:27.239" v="1651" actId="478"/>
          <ac:spMkLst>
            <pc:docMk/>
            <pc:sldMk cId="0" sldId="263"/>
            <ac:spMk id="15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2:24.061" v="1649" actId="478"/>
          <ac:spMkLst>
            <pc:docMk/>
            <pc:sldMk cId="0" sldId="263"/>
            <ac:spMk id="16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2:25.862" v="1650" actId="478"/>
          <ac:spMkLst>
            <pc:docMk/>
            <pc:sldMk cId="0" sldId="263"/>
            <ac:spMk id="17" creationId="{00000000-0000-0000-0000-000000000000}"/>
          </ac:spMkLst>
        </pc:spChg>
        <pc:spChg chg="add del">
          <ac:chgData name="Duyên Lương" userId="3a9e482f-ceb4-484a-8eab-f708ff3e9a36" providerId="ADAL" clId="{FB29CCEC-5AFF-4CB1-B0A3-98A8BE5DA020}" dt="2023-08-13T06:43:22.787" v="1680" actId="478"/>
          <ac:spMkLst>
            <pc:docMk/>
            <pc:sldMk cId="0" sldId="263"/>
            <ac:spMk id="18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43:00.129" v="1670" actId="14100"/>
          <ac:spMkLst>
            <pc:docMk/>
            <pc:sldMk cId="0" sldId="263"/>
            <ac:spMk id="20" creationId="{1BD69E86-74D2-935A-197D-7858AD51B279}"/>
          </ac:spMkLst>
        </pc:spChg>
        <pc:spChg chg="add mod">
          <ac:chgData name="Duyên Lương" userId="3a9e482f-ceb4-484a-8eab-f708ff3e9a36" providerId="ADAL" clId="{FB29CCEC-5AFF-4CB1-B0A3-98A8BE5DA020}" dt="2023-08-13T06:44:00.975" v="1695" actId="14100"/>
          <ac:spMkLst>
            <pc:docMk/>
            <pc:sldMk cId="0" sldId="263"/>
            <ac:spMk id="21" creationId="{1A7E8DCD-C7C3-E476-AB88-C504D6C9ADF5}"/>
          </ac:spMkLst>
        </pc:spChg>
        <pc:spChg chg="add mod">
          <ac:chgData name="Duyên Lương" userId="3a9e482f-ceb4-484a-8eab-f708ff3e9a36" providerId="ADAL" clId="{FB29CCEC-5AFF-4CB1-B0A3-98A8BE5DA020}" dt="2023-08-13T06:43:45.045" v="1689" actId="14100"/>
          <ac:spMkLst>
            <pc:docMk/>
            <pc:sldMk cId="0" sldId="263"/>
            <ac:spMk id="29" creationId="{972B58C4-04F1-8639-D6B8-E9407F5082EA}"/>
          </ac:spMkLst>
        </pc:spChg>
        <pc:grpChg chg="del mod">
          <ac:chgData name="Duyên Lương" userId="3a9e482f-ceb4-484a-8eab-f708ff3e9a36" providerId="ADAL" clId="{FB29CCEC-5AFF-4CB1-B0A3-98A8BE5DA020}" dt="2023-08-13T06:43:20.081" v="1678" actId="478"/>
          <ac:grpSpMkLst>
            <pc:docMk/>
            <pc:sldMk cId="0" sldId="263"/>
            <ac:grpSpMk id="5" creationId="{00000000-0000-0000-0000-000000000000}"/>
          </ac:grpSpMkLst>
        </pc:grpChg>
        <pc:grpChg chg="del mod">
          <ac:chgData name="Duyên Lương" userId="3a9e482f-ceb4-484a-8eab-f708ff3e9a36" providerId="ADAL" clId="{FB29CCEC-5AFF-4CB1-B0A3-98A8BE5DA020}" dt="2023-08-13T06:43:24.339" v="1681" actId="478"/>
          <ac:grpSpMkLst>
            <pc:docMk/>
            <pc:sldMk cId="0" sldId="263"/>
            <ac:grpSpMk id="7" creationId="{00000000-0000-0000-0000-000000000000}"/>
          </ac:grpSpMkLst>
        </pc:grpChg>
        <pc:grpChg chg="del mod">
          <ac:chgData name="Duyên Lương" userId="3a9e482f-ceb4-484a-8eab-f708ff3e9a36" providerId="ADAL" clId="{FB29CCEC-5AFF-4CB1-B0A3-98A8BE5DA020}" dt="2023-08-13T06:43:15.145" v="1676" actId="478"/>
          <ac:grpSpMkLst>
            <pc:docMk/>
            <pc:sldMk cId="0" sldId="263"/>
            <ac:grpSpMk id="9" creationId="{00000000-0000-0000-0000-000000000000}"/>
          </ac:grpSpMkLst>
        </pc:grpChg>
        <pc:grpChg chg="add mod">
          <ac:chgData name="Duyên Lương" userId="3a9e482f-ceb4-484a-8eab-f708ff3e9a36" providerId="ADAL" clId="{FB29CCEC-5AFF-4CB1-B0A3-98A8BE5DA020}" dt="2023-08-13T06:44:49.773" v="1706" actId="1076"/>
          <ac:grpSpMkLst>
            <pc:docMk/>
            <pc:sldMk cId="0" sldId="263"/>
            <ac:grpSpMk id="26" creationId="{529249AD-482D-B0E8-CB71-FFD96918042D}"/>
          </ac:grpSpMkLst>
        </pc:grpChg>
        <pc:picChg chg="add mod">
          <ac:chgData name="Duyên Lương" userId="3a9e482f-ceb4-484a-8eab-f708ff3e9a36" providerId="ADAL" clId="{FB29CCEC-5AFF-4CB1-B0A3-98A8BE5DA020}" dt="2023-08-13T06:44:11.903" v="1696" actId="14100"/>
          <ac:picMkLst>
            <pc:docMk/>
            <pc:sldMk cId="0" sldId="263"/>
            <ac:picMk id="22" creationId="{A142C22C-E0AD-EDEC-F1C7-D9A5DA746921}"/>
          </ac:picMkLst>
        </pc:picChg>
        <pc:picChg chg="add mod">
          <ac:chgData name="Duyên Lương" userId="3a9e482f-ceb4-484a-8eab-f708ff3e9a36" providerId="ADAL" clId="{FB29CCEC-5AFF-4CB1-B0A3-98A8BE5DA020}" dt="2023-08-13T06:44:57.737" v="1708" actId="1037"/>
          <ac:picMkLst>
            <pc:docMk/>
            <pc:sldMk cId="0" sldId="263"/>
            <ac:picMk id="23" creationId="{B02D00FD-1AFF-C5A3-2F35-4AEC98CEDD7E}"/>
          </ac:picMkLst>
        </pc:picChg>
        <pc:picChg chg="add mod">
          <ac:chgData name="Duyên Lương" userId="3a9e482f-ceb4-484a-8eab-f708ff3e9a36" providerId="ADAL" clId="{FB29CCEC-5AFF-4CB1-B0A3-98A8BE5DA020}" dt="2023-08-13T06:44:19.951" v="1698" actId="1076"/>
          <ac:picMkLst>
            <pc:docMk/>
            <pc:sldMk cId="0" sldId="263"/>
            <ac:picMk id="24" creationId="{1533BB97-214A-2541-B7E8-5791A0D07527}"/>
          </ac:picMkLst>
        </pc:picChg>
        <pc:picChg chg="add mod">
          <ac:chgData name="Duyên Lương" userId="3a9e482f-ceb4-484a-8eab-f708ff3e9a36" providerId="ADAL" clId="{FB29CCEC-5AFF-4CB1-B0A3-98A8BE5DA020}" dt="2023-08-13T06:46:23.525" v="1715" actId="14100"/>
          <ac:picMkLst>
            <pc:docMk/>
            <pc:sldMk cId="0" sldId="263"/>
            <ac:picMk id="25" creationId="{D9BD4F8F-E2F5-4CE8-67A7-E928964C29A3}"/>
          </ac:picMkLst>
        </pc:picChg>
        <pc:picChg chg="mod">
          <ac:chgData name="Duyên Lương" userId="3a9e482f-ceb4-484a-8eab-f708ff3e9a36" providerId="ADAL" clId="{FB29CCEC-5AFF-4CB1-B0A3-98A8BE5DA020}" dt="2023-08-13T06:42:34.828" v="1655"/>
          <ac:picMkLst>
            <pc:docMk/>
            <pc:sldMk cId="0" sldId="263"/>
            <ac:picMk id="27" creationId="{74B7ECC2-88CC-4F3D-0BD8-D81CCDF72591}"/>
          </ac:picMkLst>
        </pc:picChg>
        <pc:picChg chg="mod">
          <ac:chgData name="Duyên Lương" userId="3a9e482f-ceb4-484a-8eab-f708ff3e9a36" providerId="ADAL" clId="{FB29CCEC-5AFF-4CB1-B0A3-98A8BE5DA020}" dt="2023-08-13T06:42:34.828" v="1655"/>
          <ac:picMkLst>
            <pc:docMk/>
            <pc:sldMk cId="0" sldId="263"/>
            <ac:picMk id="28" creationId="{D13A60CE-5A0E-1BC2-4794-6B86C701CBA7}"/>
          </ac:picMkLst>
        </pc:picChg>
      </pc:sldChg>
      <pc:sldChg chg="addSp delSp modSp mod modTransition modAnim">
        <pc:chgData name="Duyên Lương" userId="3a9e482f-ceb4-484a-8eab-f708ff3e9a36" providerId="ADAL" clId="{FB29CCEC-5AFF-4CB1-B0A3-98A8BE5DA020}" dt="2023-08-13T06:58:22.219" v="2066"/>
        <pc:sldMkLst>
          <pc:docMk/>
          <pc:sldMk cId="0" sldId="264"/>
        </pc:sldMkLst>
        <pc:spChg chg="del">
          <ac:chgData name="Duyên Lương" userId="3a9e482f-ceb4-484a-8eab-f708ff3e9a36" providerId="ADAL" clId="{FB29CCEC-5AFF-4CB1-B0A3-98A8BE5DA020}" dt="2023-08-13T06:48:01.922" v="1723" actId="478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Duyên Lương" userId="3a9e482f-ceb4-484a-8eab-f708ff3e9a36" providerId="ADAL" clId="{FB29CCEC-5AFF-4CB1-B0A3-98A8BE5DA020}" dt="2023-08-13T06:47:59.767" v="1721" actId="478"/>
          <ac:spMkLst>
            <pc:docMk/>
            <pc:sldMk cId="0" sldId="264"/>
            <ac:spMk id="3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01.166" v="1722" actId="478"/>
          <ac:spMkLst>
            <pc:docMk/>
            <pc:sldMk cId="0" sldId="264"/>
            <ac:spMk id="4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48:19.478" v="1737" actId="1076"/>
          <ac:spMkLst>
            <pc:docMk/>
            <pc:sldMk cId="0" sldId="264"/>
            <ac:spMk id="5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03.551" v="1725" actId="478"/>
          <ac:spMkLst>
            <pc:docMk/>
            <pc:sldMk cId="0" sldId="264"/>
            <ac:spMk id="6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08.403" v="1731" actId="478"/>
          <ac:spMkLst>
            <pc:docMk/>
            <pc:sldMk cId="0" sldId="264"/>
            <ac:spMk id="7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02.883" v="1724" actId="478"/>
          <ac:spMkLst>
            <pc:docMk/>
            <pc:sldMk cId="0" sldId="264"/>
            <ac:spMk id="8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10.279" v="1733" actId="478"/>
          <ac:spMkLst>
            <pc:docMk/>
            <pc:sldMk cId="0" sldId="264"/>
            <ac:spMk id="9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09.809" v="1732" actId="478"/>
          <ac:spMkLst>
            <pc:docMk/>
            <pc:sldMk cId="0" sldId="264"/>
            <ac:spMk id="10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07.375" v="1729" actId="478"/>
          <ac:spMkLst>
            <pc:docMk/>
            <pc:sldMk cId="0" sldId="264"/>
            <ac:spMk id="11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06.967" v="1728" actId="478"/>
          <ac:spMkLst>
            <pc:docMk/>
            <pc:sldMk cId="0" sldId="264"/>
            <ac:spMk id="12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07.849" v="1730" actId="478"/>
          <ac:spMkLst>
            <pc:docMk/>
            <pc:sldMk cId="0" sldId="264"/>
            <ac:spMk id="13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05.089" v="1727" actId="478"/>
          <ac:spMkLst>
            <pc:docMk/>
            <pc:sldMk cId="0" sldId="264"/>
            <ac:spMk id="14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48:04.691" v="1726" actId="478"/>
          <ac:spMkLst>
            <pc:docMk/>
            <pc:sldMk cId="0" sldId="264"/>
            <ac:spMk id="15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50:01.589" v="1787" actId="207"/>
          <ac:spMkLst>
            <pc:docMk/>
            <pc:sldMk cId="0" sldId="264"/>
            <ac:spMk id="23" creationId="{0FE67B7E-F099-1B07-6037-DFF254F4A323}"/>
          </ac:spMkLst>
        </pc:spChg>
        <pc:spChg chg="add mod">
          <ac:chgData name="Duyên Lương" userId="3a9e482f-ceb4-484a-8eab-f708ff3e9a36" providerId="ADAL" clId="{FB29CCEC-5AFF-4CB1-B0A3-98A8BE5DA020}" dt="2023-08-13T06:48:41.702" v="1757" actId="14100"/>
          <ac:spMkLst>
            <pc:docMk/>
            <pc:sldMk cId="0" sldId="264"/>
            <ac:spMk id="24" creationId="{44BDF883-D766-D61B-D729-73C4DA5ADDED}"/>
          </ac:spMkLst>
        </pc:spChg>
        <pc:spChg chg="add mod">
          <ac:chgData name="Duyên Lương" userId="3a9e482f-ceb4-484a-8eab-f708ff3e9a36" providerId="ADAL" clId="{FB29CCEC-5AFF-4CB1-B0A3-98A8BE5DA020}" dt="2023-08-13T06:50:07.197" v="1788" actId="1076"/>
          <ac:spMkLst>
            <pc:docMk/>
            <pc:sldMk cId="0" sldId="264"/>
            <ac:spMk id="25" creationId="{6A21FD1C-BDA9-0EE1-7B34-A3185721C9D1}"/>
          </ac:spMkLst>
        </pc:spChg>
        <pc:spChg chg="add mod">
          <ac:chgData name="Duyên Lương" userId="3a9e482f-ceb4-484a-8eab-f708ff3e9a36" providerId="ADAL" clId="{FB29CCEC-5AFF-4CB1-B0A3-98A8BE5DA020}" dt="2023-08-13T06:49:53.033" v="1786" actId="1076"/>
          <ac:spMkLst>
            <pc:docMk/>
            <pc:sldMk cId="0" sldId="264"/>
            <ac:spMk id="26" creationId="{5899AFEE-3178-A2FC-B9E1-F0D26BC6CA55}"/>
          </ac:spMkLst>
        </pc:spChg>
        <pc:spChg chg="add mod">
          <ac:chgData name="Duyên Lương" userId="3a9e482f-ceb4-484a-8eab-f708ff3e9a36" providerId="ADAL" clId="{FB29CCEC-5AFF-4CB1-B0A3-98A8BE5DA020}" dt="2023-08-13T06:49:49.893" v="1785" actId="1076"/>
          <ac:spMkLst>
            <pc:docMk/>
            <pc:sldMk cId="0" sldId="264"/>
            <ac:spMk id="27" creationId="{F34F2600-C48B-3755-84B0-76A487B3834D}"/>
          </ac:spMkLst>
        </pc:spChg>
        <pc:spChg chg="add mod">
          <ac:chgData name="Duyên Lương" userId="3a9e482f-ceb4-484a-8eab-f708ff3e9a36" providerId="ADAL" clId="{FB29CCEC-5AFF-4CB1-B0A3-98A8BE5DA020}" dt="2023-08-13T06:49:46.284" v="1784" actId="1076"/>
          <ac:spMkLst>
            <pc:docMk/>
            <pc:sldMk cId="0" sldId="264"/>
            <ac:spMk id="28" creationId="{9F642774-6263-41BA-1890-6EE6DAC77AA9}"/>
          </ac:spMkLst>
        </pc:spChg>
        <pc:spChg chg="add mod">
          <ac:chgData name="Duyên Lương" userId="3a9e482f-ceb4-484a-8eab-f708ff3e9a36" providerId="ADAL" clId="{FB29CCEC-5AFF-4CB1-B0A3-98A8BE5DA020}" dt="2023-08-13T06:49:43.225" v="1783" actId="1076"/>
          <ac:spMkLst>
            <pc:docMk/>
            <pc:sldMk cId="0" sldId="264"/>
            <ac:spMk id="29" creationId="{694ABBD1-A93D-0692-42C8-0471131D5C81}"/>
          </ac:spMkLst>
        </pc:spChg>
        <pc:spChg chg="add mod">
          <ac:chgData name="Duyên Lương" userId="3a9e482f-ceb4-484a-8eab-f708ff3e9a36" providerId="ADAL" clId="{FB29CCEC-5AFF-4CB1-B0A3-98A8BE5DA020}" dt="2023-08-13T06:49:39.033" v="1782" actId="1076"/>
          <ac:spMkLst>
            <pc:docMk/>
            <pc:sldMk cId="0" sldId="264"/>
            <ac:spMk id="30" creationId="{855849D7-F5FF-97FF-D315-D5811CEA726C}"/>
          </ac:spMkLst>
        </pc:spChg>
        <pc:spChg chg="add mod ord">
          <ac:chgData name="Duyên Lương" userId="3a9e482f-ceb4-484a-8eab-f708ff3e9a36" providerId="ADAL" clId="{FB29CCEC-5AFF-4CB1-B0A3-98A8BE5DA020}" dt="2023-08-13T06:50:16.336" v="1791" actId="167"/>
          <ac:spMkLst>
            <pc:docMk/>
            <pc:sldMk cId="0" sldId="264"/>
            <ac:spMk id="31" creationId="{CA745CC2-612E-5B63-A00D-2C0E7C9F7536}"/>
          </ac:spMkLst>
        </pc:spChg>
        <pc:grpChg chg="mod">
          <ac:chgData name="Duyên Lương" userId="3a9e482f-ceb4-484a-8eab-f708ff3e9a36" providerId="ADAL" clId="{FB29CCEC-5AFF-4CB1-B0A3-98A8BE5DA020}" dt="2023-08-13T06:48:18.132" v="1736" actId="14100"/>
          <ac:grpSpMkLst>
            <pc:docMk/>
            <pc:sldMk cId="0" sldId="264"/>
            <ac:grpSpMk id="16" creationId="{00000000-0000-0000-0000-000000000000}"/>
          </ac:grpSpMkLst>
        </pc:grpChg>
      </pc:sldChg>
      <pc:sldChg chg="modSp mod modTransition">
        <pc:chgData name="Duyên Lương" userId="3a9e482f-ceb4-484a-8eab-f708ff3e9a36" providerId="ADAL" clId="{FB29CCEC-5AFF-4CB1-B0A3-98A8BE5DA020}" dt="2023-08-13T06:58:22.219" v="2066"/>
        <pc:sldMkLst>
          <pc:docMk/>
          <pc:sldMk cId="0" sldId="265"/>
        </pc:sldMkLst>
        <pc:spChg chg="mod">
          <ac:chgData name="Duyên Lương" userId="3a9e482f-ceb4-484a-8eab-f708ff3e9a36" providerId="ADAL" clId="{FB29CCEC-5AFF-4CB1-B0A3-98A8BE5DA020}" dt="2023-08-13T06:58:00.055" v="2058" actId="1076"/>
          <ac:spMkLst>
            <pc:docMk/>
            <pc:sldMk cId="0" sldId="265"/>
            <ac:spMk id="4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58:04.657" v="2059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58:00.055" v="2058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58:07.746" v="2061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58:06.306" v="2060" actId="1076"/>
          <ac:spMkLst>
            <pc:docMk/>
            <pc:sldMk cId="0" sldId="265"/>
            <ac:spMk id="10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58:12.951" v="2065" actId="403"/>
          <ac:spMkLst>
            <pc:docMk/>
            <pc:sldMk cId="0" sldId="265"/>
            <ac:spMk id="14" creationId="{00000000-0000-0000-0000-000000000000}"/>
          </ac:spMkLst>
        </pc:spChg>
      </pc:sldChg>
      <pc:sldChg chg="addSp delSp modSp mod modTransition delAnim modAnim">
        <pc:chgData name="Duyên Lương" userId="3a9e482f-ceb4-484a-8eab-f708ff3e9a36" providerId="ADAL" clId="{FB29CCEC-5AFF-4CB1-B0A3-98A8BE5DA020}" dt="2023-08-13T06:58:22.219" v="2066"/>
        <pc:sldMkLst>
          <pc:docMk/>
          <pc:sldMk cId="2979947165" sldId="266"/>
        </pc:sldMkLst>
        <pc:spChg chg="add mod">
          <ac:chgData name="Duyên Lương" userId="3a9e482f-ceb4-484a-8eab-f708ff3e9a36" providerId="ADAL" clId="{FB29CCEC-5AFF-4CB1-B0A3-98A8BE5DA020}" dt="2023-08-13T05:34:34.558" v="305" actId="1076"/>
          <ac:spMkLst>
            <pc:docMk/>
            <pc:sldMk cId="2979947165" sldId="266"/>
            <ac:spMk id="8" creationId="{42EC5EB1-7F27-3730-C90C-834693B870E1}"/>
          </ac:spMkLst>
        </pc:spChg>
        <pc:spChg chg="add mod">
          <ac:chgData name="Duyên Lương" userId="3a9e482f-ceb4-484a-8eab-f708ff3e9a36" providerId="ADAL" clId="{FB29CCEC-5AFF-4CB1-B0A3-98A8BE5DA020}" dt="2023-08-13T05:47:27.135" v="315" actId="1076"/>
          <ac:spMkLst>
            <pc:docMk/>
            <pc:sldMk cId="2979947165" sldId="266"/>
            <ac:spMk id="9" creationId="{5F6CACE4-ABC4-C5B7-97DF-90EE997E75BB}"/>
          </ac:spMkLst>
        </pc:spChg>
        <pc:spChg chg="add mod">
          <ac:chgData name="Duyên Lương" userId="3a9e482f-ceb4-484a-8eab-f708ff3e9a36" providerId="ADAL" clId="{FB29CCEC-5AFF-4CB1-B0A3-98A8BE5DA020}" dt="2023-08-13T05:47:27.135" v="315" actId="1076"/>
          <ac:spMkLst>
            <pc:docMk/>
            <pc:sldMk cId="2979947165" sldId="266"/>
            <ac:spMk id="10" creationId="{AFA6F985-69D6-D778-1C6D-1E5358A6570F}"/>
          </ac:spMkLst>
        </pc:spChg>
        <pc:spChg chg="add mod">
          <ac:chgData name="Duyên Lương" userId="3a9e482f-ceb4-484a-8eab-f708ff3e9a36" providerId="ADAL" clId="{FB29CCEC-5AFF-4CB1-B0A3-98A8BE5DA020}" dt="2023-08-13T05:47:35.276" v="327" actId="20577"/>
          <ac:spMkLst>
            <pc:docMk/>
            <pc:sldMk cId="2979947165" sldId="266"/>
            <ac:spMk id="11" creationId="{1A1D4F3B-53C3-9761-C9ED-311E857499D2}"/>
          </ac:spMkLst>
        </pc:spChg>
        <pc:spChg chg="add mod">
          <ac:chgData name="Duyên Lương" userId="3a9e482f-ceb4-484a-8eab-f708ff3e9a36" providerId="ADAL" clId="{FB29CCEC-5AFF-4CB1-B0A3-98A8BE5DA020}" dt="2023-08-13T05:47:27.135" v="315" actId="1076"/>
          <ac:spMkLst>
            <pc:docMk/>
            <pc:sldMk cId="2979947165" sldId="266"/>
            <ac:spMk id="12" creationId="{DB69CA6D-6CDF-D677-E30B-E47AD0BCA094}"/>
          </ac:spMkLst>
        </pc:spChg>
        <pc:spChg chg="add mod">
          <ac:chgData name="Duyên Lương" userId="3a9e482f-ceb4-484a-8eab-f708ff3e9a36" providerId="ADAL" clId="{FB29CCEC-5AFF-4CB1-B0A3-98A8BE5DA020}" dt="2023-08-13T05:47:27.135" v="315" actId="1076"/>
          <ac:spMkLst>
            <pc:docMk/>
            <pc:sldMk cId="2979947165" sldId="266"/>
            <ac:spMk id="13" creationId="{3009E092-D10E-39E9-913A-CDC8A748D52E}"/>
          </ac:spMkLst>
        </pc:spChg>
        <pc:spChg chg="add mod">
          <ac:chgData name="Duyên Lương" userId="3a9e482f-ceb4-484a-8eab-f708ff3e9a36" providerId="ADAL" clId="{FB29CCEC-5AFF-4CB1-B0A3-98A8BE5DA020}" dt="2023-08-13T05:47:50.059" v="329" actId="1076"/>
          <ac:spMkLst>
            <pc:docMk/>
            <pc:sldMk cId="2979947165" sldId="266"/>
            <ac:spMk id="15" creationId="{7996C914-3143-D45E-4F91-C75632FCE088}"/>
          </ac:spMkLst>
        </pc:spChg>
        <pc:spChg chg="del">
          <ac:chgData name="Duyên Lương" userId="3a9e482f-ceb4-484a-8eab-f708ff3e9a36" providerId="ADAL" clId="{FB29CCEC-5AFF-4CB1-B0A3-98A8BE5DA020}" dt="2023-08-13T05:32:30.271" v="252" actId="478"/>
          <ac:spMkLst>
            <pc:docMk/>
            <pc:sldMk cId="2979947165" sldId="266"/>
            <ac:spMk id="83" creationId="{B26705B5-95DD-4C7B-8816-B010DE6FE983}"/>
          </ac:spMkLst>
        </pc:spChg>
        <pc:picChg chg="add mod">
          <ac:chgData name="Duyên Lương" userId="3a9e482f-ceb4-484a-8eab-f708ff3e9a36" providerId="ADAL" clId="{FB29CCEC-5AFF-4CB1-B0A3-98A8BE5DA020}" dt="2023-08-13T05:34:42.124" v="309" actId="1076"/>
          <ac:picMkLst>
            <pc:docMk/>
            <pc:sldMk cId="2979947165" sldId="266"/>
            <ac:picMk id="4" creationId="{1DB93432-2AC9-A99F-2E01-FFD0F2DDCBD8}"/>
          </ac:picMkLst>
        </pc:picChg>
        <pc:picChg chg="add mod">
          <ac:chgData name="Duyên Lương" userId="3a9e482f-ceb4-484a-8eab-f708ff3e9a36" providerId="ADAL" clId="{FB29CCEC-5AFF-4CB1-B0A3-98A8BE5DA020}" dt="2023-08-13T05:47:50.059" v="329" actId="1076"/>
          <ac:picMkLst>
            <pc:docMk/>
            <pc:sldMk cId="2979947165" sldId="266"/>
            <ac:picMk id="14" creationId="{9470E21F-7AD1-7EFF-E087-A0DF23A3C114}"/>
          </ac:picMkLst>
        </pc:picChg>
        <pc:picChg chg="mod">
          <ac:chgData name="Duyên Lương" userId="3a9e482f-ceb4-484a-8eab-f708ff3e9a36" providerId="ADAL" clId="{FB29CCEC-5AFF-4CB1-B0A3-98A8BE5DA020}" dt="2023-08-13T05:32:02.802" v="251" actId="1076"/>
          <ac:picMkLst>
            <pc:docMk/>
            <pc:sldMk cId="2979947165" sldId="266"/>
            <ac:picMk id="77" creationId="{6D4292F1-3301-4BDF-9FB9-D7706A63CBC6}"/>
          </ac:picMkLst>
        </pc:picChg>
        <pc:picChg chg="mod">
          <ac:chgData name="Duyên Lương" userId="3a9e482f-ceb4-484a-8eab-f708ff3e9a36" providerId="ADAL" clId="{FB29CCEC-5AFF-4CB1-B0A3-98A8BE5DA020}" dt="2023-08-13T05:34:37.112" v="306" actId="1076"/>
          <ac:picMkLst>
            <pc:docMk/>
            <pc:sldMk cId="2979947165" sldId="266"/>
            <ac:picMk id="92" creationId="{59FEBE7A-0CA6-448C-850C-1DF3FC88471B}"/>
          </ac:picMkLst>
        </pc:picChg>
        <pc:picChg chg="del mod">
          <ac:chgData name="Duyên Lương" userId="3a9e482f-ceb4-484a-8eab-f708ff3e9a36" providerId="ADAL" clId="{FB29CCEC-5AFF-4CB1-B0A3-98A8BE5DA020}" dt="2023-08-13T05:47:00.491" v="311" actId="478"/>
          <ac:picMkLst>
            <pc:docMk/>
            <pc:sldMk cId="2979947165" sldId="266"/>
            <ac:picMk id="102" creationId="{8A44B53A-B903-435D-8273-ADB0F405F570}"/>
          </ac:picMkLst>
        </pc:picChg>
      </pc:sldChg>
      <pc:sldChg chg="addSp delSp modSp mod modTransition delAnim modAnim">
        <pc:chgData name="Duyên Lương" userId="3a9e482f-ceb4-484a-8eab-f708ff3e9a36" providerId="ADAL" clId="{FB29CCEC-5AFF-4CB1-B0A3-98A8BE5DA020}" dt="2023-08-13T06:58:22.219" v="2066"/>
        <pc:sldMkLst>
          <pc:docMk/>
          <pc:sldMk cId="3553363596" sldId="267"/>
        </pc:sldMkLst>
        <pc:spChg chg="add mod">
          <ac:chgData name="Duyên Lương" userId="3a9e482f-ceb4-484a-8eab-f708ff3e9a36" providerId="ADAL" clId="{FB29CCEC-5AFF-4CB1-B0A3-98A8BE5DA020}" dt="2023-08-13T05:53:17.147" v="439" actId="1076"/>
          <ac:spMkLst>
            <pc:docMk/>
            <pc:sldMk cId="3553363596" sldId="267"/>
            <ac:spMk id="8" creationId="{654C3A05-8DD2-A0A1-E922-7BA49F080601}"/>
          </ac:spMkLst>
        </pc:spChg>
        <pc:spChg chg="mod">
          <ac:chgData name="Duyên Lương" userId="3a9e482f-ceb4-484a-8eab-f708ff3e9a36" providerId="ADAL" clId="{FB29CCEC-5AFF-4CB1-B0A3-98A8BE5DA020}" dt="2023-08-13T05:53:05.477" v="431" actId="403"/>
          <ac:spMkLst>
            <pc:docMk/>
            <pc:sldMk cId="3553363596" sldId="267"/>
            <ac:spMk id="83" creationId="{B26705B5-95DD-4C7B-8816-B010DE6FE983}"/>
          </ac:spMkLst>
        </pc:spChg>
        <pc:picChg chg="add del mod">
          <ac:chgData name="Duyên Lương" userId="3a9e482f-ceb4-484a-8eab-f708ff3e9a36" providerId="ADAL" clId="{FB29CCEC-5AFF-4CB1-B0A3-98A8BE5DA020}" dt="2023-08-13T05:33:16.220" v="260" actId="478"/>
          <ac:picMkLst>
            <pc:docMk/>
            <pc:sldMk cId="3553363596" sldId="267"/>
            <ac:picMk id="4" creationId="{D34F00F1-B14E-B54B-3A74-561B842AF050}"/>
          </ac:picMkLst>
        </pc:picChg>
        <pc:picChg chg="mod">
          <ac:chgData name="Duyên Lương" userId="3a9e482f-ceb4-484a-8eab-f708ff3e9a36" providerId="ADAL" clId="{FB29CCEC-5AFF-4CB1-B0A3-98A8BE5DA020}" dt="2023-08-13T05:49:18.288" v="330" actId="1076"/>
          <ac:picMkLst>
            <pc:docMk/>
            <pc:sldMk cId="3553363596" sldId="267"/>
            <ac:picMk id="82" creationId="{330A49E7-F55E-4DB9-B39B-8BF080FD4938}"/>
          </ac:picMkLst>
        </pc:picChg>
      </pc:sldChg>
      <pc:sldChg chg="modSp mod modTransition">
        <pc:chgData name="Duyên Lương" userId="3a9e482f-ceb4-484a-8eab-f708ff3e9a36" providerId="ADAL" clId="{FB29CCEC-5AFF-4CB1-B0A3-98A8BE5DA020}" dt="2023-08-13T06:58:22.219" v="2066"/>
        <pc:sldMkLst>
          <pc:docMk/>
          <pc:sldMk cId="499328403" sldId="268"/>
        </pc:sldMkLst>
        <pc:spChg chg="mod">
          <ac:chgData name="Duyên Lương" userId="3a9e482f-ceb4-484a-8eab-f708ff3e9a36" providerId="ADAL" clId="{FB29CCEC-5AFF-4CB1-B0A3-98A8BE5DA020}" dt="2023-08-13T05:56:14.295" v="651" actId="20577"/>
          <ac:spMkLst>
            <pc:docMk/>
            <pc:sldMk cId="499328403" sldId="268"/>
            <ac:spMk id="8" creationId="{654C3A05-8DD2-A0A1-E922-7BA49F080601}"/>
          </ac:spMkLst>
        </pc:spChg>
        <pc:spChg chg="mod">
          <ac:chgData name="Duyên Lương" userId="3a9e482f-ceb4-484a-8eab-f708ff3e9a36" providerId="ADAL" clId="{FB29CCEC-5AFF-4CB1-B0A3-98A8BE5DA020}" dt="2023-08-13T05:56:06.903" v="639" actId="1076"/>
          <ac:spMkLst>
            <pc:docMk/>
            <pc:sldMk cId="499328403" sldId="268"/>
            <ac:spMk id="83" creationId="{B26705B5-95DD-4C7B-8816-B010DE6FE983}"/>
          </ac:spMkLst>
        </pc:spChg>
      </pc:sldChg>
      <pc:sldChg chg="del">
        <pc:chgData name="Duyên Lương" userId="3a9e482f-ceb4-484a-8eab-f708ff3e9a36" providerId="ADAL" clId="{FB29CCEC-5AFF-4CB1-B0A3-98A8BE5DA020}" dt="2023-08-13T05:53:29.615" v="440" actId="47"/>
        <pc:sldMkLst>
          <pc:docMk/>
          <pc:sldMk cId="2626503368" sldId="268"/>
        </pc:sldMkLst>
      </pc:sldChg>
      <pc:sldChg chg="modSp modTransition">
        <pc:chgData name="Duyên Lương" userId="3a9e482f-ceb4-484a-8eab-f708ff3e9a36" providerId="ADAL" clId="{FB29CCEC-5AFF-4CB1-B0A3-98A8BE5DA020}" dt="2023-08-13T06:58:22.219" v="2066"/>
        <pc:sldMkLst>
          <pc:docMk/>
          <pc:sldMk cId="201837595" sldId="269"/>
        </pc:sldMkLst>
        <pc:spChg chg="mod">
          <ac:chgData name="Duyên Lương" userId="3a9e482f-ceb4-484a-8eab-f708ff3e9a36" providerId="ADAL" clId="{FB29CCEC-5AFF-4CB1-B0A3-98A8BE5DA020}" dt="2023-08-13T05:55:33.942" v="580" actId="20577"/>
          <ac:spMkLst>
            <pc:docMk/>
            <pc:sldMk cId="201837595" sldId="269"/>
            <ac:spMk id="8" creationId="{654C3A05-8DD2-A0A1-E922-7BA49F080601}"/>
          </ac:spMkLst>
        </pc:spChg>
        <pc:spChg chg="mod">
          <ac:chgData name="Duyên Lương" userId="3a9e482f-ceb4-484a-8eab-f708ff3e9a36" providerId="ADAL" clId="{FB29CCEC-5AFF-4CB1-B0A3-98A8BE5DA020}" dt="2023-08-13T05:55:26.191" v="563" actId="20577"/>
          <ac:spMkLst>
            <pc:docMk/>
            <pc:sldMk cId="201837595" sldId="269"/>
            <ac:spMk id="83" creationId="{B26705B5-95DD-4C7B-8816-B010DE6FE983}"/>
          </ac:spMkLst>
        </pc:spChg>
      </pc:sldChg>
      <pc:sldChg chg="del">
        <pc:chgData name="Duyên Lương" userId="3a9e482f-ceb4-484a-8eab-f708ff3e9a36" providerId="ADAL" clId="{FB29CCEC-5AFF-4CB1-B0A3-98A8BE5DA020}" dt="2023-08-13T05:53:31.308" v="441" actId="47"/>
        <pc:sldMkLst>
          <pc:docMk/>
          <pc:sldMk cId="3728250938" sldId="269"/>
        </pc:sldMkLst>
      </pc:sldChg>
      <pc:sldChg chg="modSp modTransition">
        <pc:chgData name="Duyên Lương" userId="3a9e482f-ceb4-484a-8eab-f708ff3e9a36" providerId="ADAL" clId="{FB29CCEC-5AFF-4CB1-B0A3-98A8BE5DA020}" dt="2023-08-13T06:58:22.219" v="2066"/>
        <pc:sldMkLst>
          <pc:docMk/>
          <pc:sldMk cId="3539498746" sldId="270"/>
        </pc:sldMkLst>
        <pc:spChg chg="mod">
          <ac:chgData name="Duyên Lương" userId="3a9e482f-ceb4-484a-8eab-f708ff3e9a36" providerId="ADAL" clId="{FB29CCEC-5AFF-4CB1-B0A3-98A8BE5DA020}" dt="2023-08-13T05:55:03.008" v="514" actId="20577"/>
          <ac:spMkLst>
            <pc:docMk/>
            <pc:sldMk cId="3539498746" sldId="270"/>
            <ac:spMk id="8" creationId="{654C3A05-8DD2-A0A1-E922-7BA49F080601}"/>
          </ac:spMkLst>
        </pc:spChg>
        <pc:spChg chg="mod">
          <ac:chgData name="Duyên Lương" userId="3a9e482f-ceb4-484a-8eab-f708ff3e9a36" providerId="ADAL" clId="{FB29CCEC-5AFF-4CB1-B0A3-98A8BE5DA020}" dt="2023-08-13T05:54:55.059" v="508" actId="20577"/>
          <ac:spMkLst>
            <pc:docMk/>
            <pc:sldMk cId="3539498746" sldId="270"/>
            <ac:spMk id="83" creationId="{B26705B5-95DD-4C7B-8816-B010DE6FE983}"/>
          </ac:spMkLst>
        </pc:spChg>
      </pc:sldChg>
      <pc:sldChg chg="modSp modTransition">
        <pc:chgData name="Duyên Lương" userId="3a9e482f-ceb4-484a-8eab-f708ff3e9a36" providerId="ADAL" clId="{FB29CCEC-5AFF-4CB1-B0A3-98A8BE5DA020}" dt="2023-08-13T06:58:22.219" v="2066"/>
        <pc:sldMkLst>
          <pc:docMk/>
          <pc:sldMk cId="1908396563" sldId="271"/>
        </pc:sldMkLst>
        <pc:spChg chg="mod">
          <ac:chgData name="Duyên Lương" userId="3a9e482f-ceb4-484a-8eab-f708ff3e9a36" providerId="ADAL" clId="{FB29CCEC-5AFF-4CB1-B0A3-98A8BE5DA020}" dt="2023-08-13T05:56:40.522" v="698" actId="20577"/>
          <ac:spMkLst>
            <pc:docMk/>
            <pc:sldMk cId="1908396563" sldId="271"/>
            <ac:spMk id="8" creationId="{654C3A05-8DD2-A0A1-E922-7BA49F080601}"/>
          </ac:spMkLst>
        </pc:spChg>
        <pc:spChg chg="mod">
          <ac:chgData name="Duyên Lương" userId="3a9e482f-ceb4-484a-8eab-f708ff3e9a36" providerId="ADAL" clId="{FB29CCEC-5AFF-4CB1-B0A3-98A8BE5DA020}" dt="2023-08-13T05:56:33.660" v="692" actId="20577"/>
          <ac:spMkLst>
            <pc:docMk/>
            <pc:sldMk cId="1908396563" sldId="271"/>
            <ac:spMk id="83" creationId="{B26705B5-95DD-4C7B-8816-B010DE6FE983}"/>
          </ac:spMkLst>
        </pc:spChg>
      </pc:sldChg>
      <pc:sldChg chg="modSp modTransition">
        <pc:chgData name="Duyên Lương" userId="3a9e482f-ceb4-484a-8eab-f708ff3e9a36" providerId="ADAL" clId="{FB29CCEC-5AFF-4CB1-B0A3-98A8BE5DA020}" dt="2023-08-13T06:58:22.219" v="2066"/>
        <pc:sldMkLst>
          <pc:docMk/>
          <pc:sldMk cId="3817238982" sldId="272"/>
        </pc:sldMkLst>
        <pc:spChg chg="mod">
          <ac:chgData name="Duyên Lương" userId="3a9e482f-ceb4-484a-8eab-f708ff3e9a36" providerId="ADAL" clId="{FB29CCEC-5AFF-4CB1-B0A3-98A8BE5DA020}" dt="2023-08-13T06:10:55.804" v="885" actId="20577"/>
          <ac:spMkLst>
            <pc:docMk/>
            <pc:sldMk cId="3817238982" sldId="272"/>
            <ac:spMk id="8" creationId="{654C3A05-8DD2-A0A1-E922-7BA49F080601}"/>
          </ac:spMkLst>
        </pc:spChg>
        <pc:spChg chg="mod">
          <ac:chgData name="Duyên Lương" userId="3a9e482f-ceb4-484a-8eab-f708ff3e9a36" providerId="ADAL" clId="{FB29CCEC-5AFF-4CB1-B0A3-98A8BE5DA020}" dt="2023-08-13T06:10:51.219" v="882" actId="20577"/>
          <ac:spMkLst>
            <pc:docMk/>
            <pc:sldMk cId="3817238982" sldId="272"/>
            <ac:spMk id="83" creationId="{B26705B5-95DD-4C7B-8816-B010DE6FE983}"/>
          </ac:spMkLst>
        </pc:spChg>
      </pc:sldChg>
      <pc:sldChg chg="modSp mod modTransition">
        <pc:chgData name="Duyên Lương" userId="3a9e482f-ceb4-484a-8eab-f708ff3e9a36" providerId="ADAL" clId="{FB29CCEC-5AFF-4CB1-B0A3-98A8BE5DA020}" dt="2023-08-13T06:58:22.219" v="2066"/>
        <pc:sldMkLst>
          <pc:docMk/>
          <pc:sldMk cId="1139997396" sldId="273"/>
        </pc:sldMkLst>
        <pc:spChg chg="mod">
          <ac:chgData name="Duyên Lương" userId="3a9e482f-ceb4-484a-8eab-f708ff3e9a36" providerId="ADAL" clId="{FB29CCEC-5AFF-4CB1-B0A3-98A8BE5DA020}" dt="2023-08-13T06:10:06.181" v="817" actId="20577"/>
          <ac:spMkLst>
            <pc:docMk/>
            <pc:sldMk cId="1139997396" sldId="273"/>
            <ac:spMk id="8" creationId="{654C3A05-8DD2-A0A1-E922-7BA49F080601}"/>
          </ac:spMkLst>
        </pc:spChg>
        <pc:spChg chg="mod">
          <ac:chgData name="Duyên Lương" userId="3a9e482f-ceb4-484a-8eab-f708ff3e9a36" providerId="ADAL" clId="{FB29CCEC-5AFF-4CB1-B0A3-98A8BE5DA020}" dt="2023-08-13T06:09:23.880" v="744" actId="20577"/>
          <ac:spMkLst>
            <pc:docMk/>
            <pc:sldMk cId="1139997396" sldId="273"/>
            <ac:spMk id="83" creationId="{B26705B5-95DD-4C7B-8816-B010DE6FE983}"/>
          </ac:spMkLst>
        </pc:spChg>
      </pc:sldChg>
      <pc:sldChg chg="modSp modTransition">
        <pc:chgData name="Duyên Lương" userId="3a9e482f-ceb4-484a-8eab-f708ff3e9a36" providerId="ADAL" clId="{FB29CCEC-5AFF-4CB1-B0A3-98A8BE5DA020}" dt="2023-08-13T06:58:22.219" v="2066"/>
        <pc:sldMkLst>
          <pc:docMk/>
          <pc:sldMk cId="2564528386" sldId="274"/>
        </pc:sldMkLst>
        <pc:spChg chg="mod">
          <ac:chgData name="Duyên Lương" userId="3a9e482f-ceb4-484a-8eab-f708ff3e9a36" providerId="ADAL" clId="{FB29CCEC-5AFF-4CB1-B0A3-98A8BE5DA020}" dt="2023-08-13T05:57:16.442" v="699" actId="20577"/>
          <ac:spMkLst>
            <pc:docMk/>
            <pc:sldMk cId="2564528386" sldId="274"/>
            <ac:spMk id="83" creationId="{B26705B5-95DD-4C7B-8816-B010DE6FE983}"/>
          </ac:spMkLst>
        </pc:spChg>
      </pc:sldChg>
      <pc:sldChg chg="modSp mod modTransition">
        <pc:chgData name="Duyên Lương" userId="3a9e482f-ceb4-484a-8eab-f708ff3e9a36" providerId="ADAL" clId="{FB29CCEC-5AFF-4CB1-B0A3-98A8BE5DA020}" dt="2023-08-13T06:58:22.219" v="2066"/>
        <pc:sldMkLst>
          <pc:docMk/>
          <pc:sldMk cId="167848783" sldId="275"/>
        </pc:sldMkLst>
        <pc:spChg chg="mod">
          <ac:chgData name="Duyên Lương" userId="3a9e482f-ceb4-484a-8eab-f708ff3e9a36" providerId="ADAL" clId="{FB29CCEC-5AFF-4CB1-B0A3-98A8BE5DA020}" dt="2023-08-13T06:56:45.329" v="1930" actId="1076"/>
          <ac:spMkLst>
            <pc:docMk/>
            <pc:sldMk cId="167848783" sldId="275"/>
            <ac:spMk id="6" creationId="{00000000-0000-0000-0000-000000000000}"/>
          </ac:spMkLst>
        </pc:spChg>
      </pc:sldChg>
      <pc:sldChg chg="modSp mod ord modTransition">
        <pc:chgData name="Duyên Lương" userId="3a9e482f-ceb4-484a-8eab-f708ff3e9a36" providerId="ADAL" clId="{FB29CCEC-5AFF-4CB1-B0A3-98A8BE5DA020}" dt="2023-08-13T06:58:22.219" v="2066"/>
        <pc:sldMkLst>
          <pc:docMk/>
          <pc:sldMk cId="2364678956" sldId="276"/>
        </pc:sldMkLst>
        <pc:spChg chg="mod">
          <ac:chgData name="Duyên Lương" userId="3a9e482f-ceb4-484a-8eab-f708ff3e9a36" providerId="ADAL" clId="{FB29CCEC-5AFF-4CB1-B0A3-98A8BE5DA020}" dt="2023-08-13T06:56:49.527" v="1931" actId="403"/>
          <ac:spMkLst>
            <pc:docMk/>
            <pc:sldMk cId="2364678956" sldId="276"/>
            <ac:spMk id="6" creationId="{00000000-0000-0000-0000-000000000000}"/>
          </ac:spMkLst>
        </pc:spChg>
      </pc:sldChg>
      <pc:sldChg chg="del ord">
        <pc:chgData name="Duyên Lương" userId="3a9e482f-ceb4-484a-8eab-f708ff3e9a36" providerId="ADAL" clId="{FB29CCEC-5AFF-4CB1-B0A3-98A8BE5DA020}" dt="2023-08-13T05:31:39.139" v="249" actId="47"/>
        <pc:sldMkLst>
          <pc:docMk/>
          <pc:sldMk cId="2801145257" sldId="276"/>
        </pc:sldMkLst>
      </pc:sldChg>
      <pc:sldChg chg="addSp delSp modSp mod modTransition delAnim modAnim">
        <pc:chgData name="Duyên Lương" userId="3a9e482f-ceb4-484a-8eab-f708ff3e9a36" providerId="ADAL" clId="{FB29CCEC-5AFF-4CB1-B0A3-98A8BE5DA020}" dt="2023-08-13T07:01:28.438" v="2076"/>
        <pc:sldMkLst>
          <pc:docMk/>
          <pc:sldMk cId="2528403387" sldId="277"/>
        </pc:sldMkLst>
        <pc:spChg chg="mod">
          <ac:chgData name="Duyên Lương" userId="3a9e482f-ceb4-484a-8eab-f708ff3e9a36" providerId="ADAL" clId="{FB29CCEC-5AFF-4CB1-B0A3-98A8BE5DA020}" dt="2023-08-13T06:53:12.220" v="1844" actId="14100"/>
          <ac:spMkLst>
            <pc:docMk/>
            <pc:sldMk cId="2528403387" sldId="277"/>
            <ac:spMk id="2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53:20.265" v="1848" actId="14100"/>
          <ac:spMkLst>
            <pc:docMk/>
            <pc:sldMk cId="2528403387" sldId="277"/>
            <ac:spMk id="3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53:22.949" v="1849" actId="1076"/>
          <ac:spMkLst>
            <pc:docMk/>
            <pc:sldMk cId="2528403387" sldId="277"/>
            <ac:spMk id="4" creationId="{B650D83E-A0CB-15D2-F7BF-ECE6FE1C2514}"/>
          </ac:spMkLst>
        </pc:spChg>
        <pc:spChg chg="add mod">
          <ac:chgData name="Duyên Lương" userId="3a9e482f-ceb4-484a-8eab-f708ff3e9a36" providerId="ADAL" clId="{FB29CCEC-5AFF-4CB1-B0A3-98A8BE5DA020}" dt="2023-08-13T06:53:16.766" v="1846" actId="1076"/>
          <ac:spMkLst>
            <pc:docMk/>
            <pc:sldMk cId="2528403387" sldId="277"/>
            <ac:spMk id="5" creationId="{B8E4D892-BF19-8C24-F8D5-842C406B9444}"/>
          </ac:spMkLst>
        </pc:spChg>
        <pc:spChg chg="add mod">
          <ac:chgData name="Duyên Lương" userId="3a9e482f-ceb4-484a-8eab-f708ff3e9a36" providerId="ADAL" clId="{FB29CCEC-5AFF-4CB1-B0A3-98A8BE5DA020}" dt="2023-08-13T06:53:07.534" v="1843" actId="1076"/>
          <ac:spMkLst>
            <pc:docMk/>
            <pc:sldMk cId="2528403387" sldId="277"/>
            <ac:spMk id="8" creationId="{9229E062-BBBE-8DA0-2C70-D1EFBF72EF93}"/>
          </ac:spMkLst>
        </pc:spChg>
        <pc:spChg chg="del">
          <ac:chgData name="Duyên Lương" userId="3a9e482f-ceb4-484a-8eab-f708ff3e9a36" providerId="ADAL" clId="{FB29CCEC-5AFF-4CB1-B0A3-98A8BE5DA020}" dt="2023-08-13T06:14:15.981" v="970" actId="478"/>
          <ac:spMkLst>
            <pc:docMk/>
            <pc:sldMk cId="2528403387" sldId="277"/>
            <ac:spMk id="28" creationId="{E9502E25-68CA-8026-5E24-6A19E06357B6}"/>
          </ac:spMkLst>
        </pc:spChg>
        <pc:spChg chg="del">
          <ac:chgData name="Duyên Lương" userId="3a9e482f-ceb4-484a-8eab-f708ff3e9a36" providerId="ADAL" clId="{FB29CCEC-5AFF-4CB1-B0A3-98A8BE5DA020}" dt="2023-08-13T06:14:18.381" v="972" actId="478"/>
          <ac:spMkLst>
            <pc:docMk/>
            <pc:sldMk cId="2528403387" sldId="277"/>
            <ac:spMk id="29" creationId="{B20E241C-A710-5212-0688-38EA97D5D23C}"/>
          </ac:spMkLst>
        </pc:spChg>
        <pc:spChg chg="del">
          <ac:chgData name="Duyên Lương" userId="3a9e482f-ceb4-484a-8eab-f708ff3e9a36" providerId="ADAL" clId="{FB29CCEC-5AFF-4CB1-B0A3-98A8BE5DA020}" dt="2023-08-13T06:14:17.279" v="971" actId="478"/>
          <ac:spMkLst>
            <pc:docMk/>
            <pc:sldMk cId="2528403387" sldId="277"/>
            <ac:spMk id="30" creationId="{E5297387-E8B5-9CE8-6A7E-43D938777CFB}"/>
          </ac:spMkLst>
        </pc:spChg>
        <pc:spChg chg="mod">
          <ac:chgData name="Duyên Lương" userId="3a9e482f-ceb4-484a-8eab-f708ff3e9a36" providerId="ADAL" clId="{FB29CCEC-5AFF-4CB1-B0A3-98A8BE5DA020}" dt="2023-08-13T06:53:25.732" v="1851" actId="14100"/>
          <ac:spMkLst>
            <pc:docMk/>
            <pc:sldMk cId="2528403387" sldId="277"/>
            <ac:spMk id="33" creationId="{705340A5-122A-6457-4FB2-ED2DE66B4939}"/>
          </ac:spMkLst>
        </pc:spChg>
        <pc:picChg chg="add mod">
          <ac:chgData name="Duyên Lương" userId="3a9e482f-ceb4-484a-8eab-f708ff3e9a36" providerId="ADAL" clId="{FB29CCEC-5AFF-4CB1-B0A3-98A8BE5DA020}" dt="2023-08-13T06:52:48.636" v="1833" actId="1076"/>
          <ac:picMkLst>
            <pc:docMk/>
            <pc:sldMk cId="2528403387" sldId="277"/>
            <ac:picMk id="6" creationId="{EA0C76D5-B39C-0561-2DB3-2B4097E8744F}"/>
          </ac:picMkLst>
        </pc:picChg>
        <pc:picChg chg="add mod">
          <ac:chgData name="Duyên Lương" userId="3a9e482f-ceb4-484a-8eab-f708ff3e9a36" providerId="ADAL" clId="{FB29CCEC-5AFF-4CB1-B0A3-98A8BE5DA020}" dt="2023-08-13T06:53:29.219" v="1852" actId="1076"/>
          <ac:picMkLst>
            <pc:docMk/>
            <pc:sldMk cId="2528403387" sldId="277"/>
            <ac:picMk id="7" creationId="{E325E20D-A8FD-9DC1-A11A-E490350D6E88}"/>
          </ac:picMkLst>
        </pc:picChg>
        <pc:picChg chg="del">
          <ac:chgData name="Duyên Lương" userId="3a9e482f-ceb4-484a-8eab-f708ff3e9a36" providerId="ADAL" clId="{FB29CCEC-5AFF-4CB1-B0A3-98A8BE5DA020}" dt="2023-08-13T06:14:19.927" v="974" actId="478"/>
          <ac:picMkLst>
            <pc:docMk/>
            <pc:sldMk cId="2528403387" sldId="277"/>
            <ac:picMk id="31" creationId="{1B6CC433-0B0F-8C3C-17AB-267915BEDA2A}"/>
          </ac:picMkLst>
        </pc:picChg>
        <pc:picChg chg="del">
          <ac:chgData name="Duyên Lương" userId="3a9e482f-ceb4-484a-8eab-f708ff3e9a36" providerId="ADAL" clId="{FB29CCEC-5AFF-4CB1-B0A3-98A8BE5DA020}" dt="2023-08-13T06:14:19.194" v="973" actId="478"/>
          <ac:picMkLst>
            <pc:docMk/>
            <pc:sldMk cId="2528403387" sldId="277"/>
            <ac:picMk id="32" creationId="{5C840A3F-E232-CDA1-DAE2-8E8854BD6460}"/>
          </ac:picMkLst>
        </pc:picChg>
      </pc:sldChg>
      <pc:sldChg chg="del">
        <pc:chgData name="Duyên Lương" userId="3a9e482f-ceb4-484a-8eab-f708ff3e9a36" providerId="ADAL" clId="{FB29CCEC-5AFF-4CB1-B0A3-98A8BE5DA020}" dt="2023-08-13T05:31:38.780" v="248" actId="47"/>
        <pc:sldMkLst>
          <pc:docMk/>
          <pc:sldMk cId="2989879072" sldId="277"/>
        </pc:sldMkLst>
      </pc:sldChg>
      <pc:sldChg chg="addSp delSp modSp mod modTransition delAnim modAnim">
        <pc:chgData name="Duyên Lương" userId="3a9e482f-ceb4-484a-8eab-f708ff3e9a36" providerId="ADAL" clId="{FB29CCEC-5AFF-4CB1-B0A3-98A8BE5DA020}" dt="2023-08-13T07:01:14.671" v="2073"/>
        <pc:sldMkLst>
          <pc:docMk/>
          <pc:sldMk cId="699259117" sldId="278"/>
        </pc:sldMkLst>
        <pc:spChg chg="mod">
          <ac:chgData name="Duyên Lương" userId="3a9e482f-ceb4-484a-8eab-f708ff3e9a36" providerId="ADAL" clId="{FB29CCEC-5AFF-4CB1-B0A3-98A8BE5DA020}" dt="2023-08-13T06:53:50.343" v="1860" actId="14100"/>
          <ac:spMkLst>
            <pc:docMk/>
            <pc:sldMk cId="699259117" sldId="278"/>
            <ac:spMk id="2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53:58.691" v="1864" actId="14100"/>
          <ac:spMkLst>
            <pc:docMk/>
            <pc:sldMk cId="699259117" sldId="278"/>
            <ac:spMk id="3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53:43.566" v="1856" actId="403"/>
          <ac:spMkLst>
            <pc:docMk/>
            <pc:sldMk cId="699259117" sldId="278"/>
            <ac:spMk id="4" creationId="{3F0DB990-37DF-65D6-D1C1-128B1F498AA0}"/>
          </ac:spMkLst>
        </pc:spChg>
        <pc:spChg chg="add mod">
          <ac:chgData name="Duyên Lương" userId="3a9e482f-ceb4-484a-8eab-f708ff3e9a36" providerId="ADAL" clId="{FB29CCEC-5AFF-4CB1-B0A3-98A8BE5DA020}" dt="2023-08-13T06:54:00.658" v="1865" actId="1076"/>
          <ac:spMkLst>
            <pc:docMk/>
            <pc:sldMk cId="699259117" sldId="278"/>
            <ac:spMk id="5" creationId="{BF3B8679-D6FC-D82E-D8D1-C21DB97A2136}"/>
          </ac:spMkLst>
        </pc:spChg>
        <pc:spChg chg="add mod">
          <ac:chgData name="Duyên Lương" userId="3a9e482f-ceb4-484a-8eab-f708ff3e9a36" providerId="ADAL" clId="{FB29CCEC-5AFF-4CB1-B0A3-98A8BE5DA020}" dt="2023-08-13T06:53:53.927" v="1862" actId="1076"/>
          <ac:spMkLst>
            <pc:docMk/>
            <pc:sldMk cId="699259117" sldId="278"/>
            <ac:spMk id="6" creationId="{D4D54BF2-D35A-F739-F273-A2C1DB1F6C04}"/>
          </ac:spMkLst>
        </pc:spChg>
        <pc:spChg chg="del">
          <ac:chgData name="Duyên Lương" userId="3a9e482f-ceb4-484a-8eab-f708ff3e9a36" providerId="ADAL" clId="{FB29CCEC-5AFF-4CB1-B0A3-98A8BE5DA020}" dt="2023-08-13T06:14:33.534" v="977" actId="478"/>
          <ac:spMkLst>
            <pc:docMk/>
            <pc:sldMk cId="699259117" sldId="278"/>
            <ac:spMk id="28" creationId="{E9502E25-68CA-8026-5E24-6A19E06357B6}"/>
          </ac:spMkLst>
        </pc:spChg>
        <pc:spChg chg="del">
          <ac:chgData name="Duyên Lương" userId="3a9e482f-ceb4-484a-8eab-f708ff3e9a36" providerId="ADAL" clId="{FB29CCEC-5AFF-4CB1-B0A3-98A8BE5DA020}" dt="2023-08-13T06:14:36.253" v="979" actId="478"/>
          <ac:spMkLst>
            <pc:docMk/>
            <pc:sldMk cId="699259117" sldId="278"/>
            <ac:spMk id="29" creationId="{B20E241C-A710-5212-0688-38EA97D5D23C}"/>
          </ac:spMkLst>
        </pc:spChg>
        <pc:spChg chg="del">
          <ac:chgData name="Duyên Lương" userId="3a9e482f-ceb4-484a-8eab-f708ff3e9a36" providerId="ADAL" clId="{FB29CCEC-5AFF-4CB1-B0A3-98A8BE5DA020}" dt="2023-08-13T06:14:35.223" v="978" actId="478"/>
          <ac:spMkLst>
            <pc:docMk/>
            <pc:sldMk cId="699259117" sldId="278"/>
            <ac:spMk id="30" creationId="{E5297387-E8B5-9CE8-6A7E-43D938777CFB}"/>
          </ac:spMkLst>
        </pc:spChg>
        <pc:spChg chg="mod">
          <ac:chgData name="Duyên Lương" userId="3a9e482f-ceb4-484a-8eab-f708ff3e9a36" providerId="ADAL" clId="{FB29CCEC-5AFF-4CB1-B0A3-98A8BE5DA020}" dt="2023-08-13T06:54:05.413" v="1869" actId="14100"/>
          <ac:spMkLst>
            <pc:docMk/>
            <pc:sldMk cId="699259117" sldId="278"/>
            <ac:spMk id="33" creationId="{705340A5-122A-6457-4FB2-ED2DE66B4939}"/>
          </ac:spMkLst>
        </pc:spChg>
        <pc:picChg chg="add mod">
          <ac:chgData name="Duyên Lương" userId="3a9e482f-ceb4-484a-8eab-f708ff3e9a36" providerId="ADAL" clId="{FB29CCEC-5AFF-4CB1-B0A3-98A8BE5DA020}" dt="2023-08-13T06:54:55.771" v="1893" actId="1076"/>
          <ac:picMkLst>
            <pc:docMk/>
            <pc:sldMk cId="699259117" sldId="278"/>
            <ac:picMk id="7" creationId="{B14B11A9-7988-7EF8-EC26-1A3BFAEFF903}"/>
          </ac:picMkLst>
        </pc:picChg>
        <pc:picChg chg="add mod">
          <ac:chgData name="Duyên Lương" userId="3a9e482f-ceb4-484a-8eab-f708ff3e9a36" providerId="ADAL" clId="{FB29CCEC-5AFF-4CB1-B0A3-98A8BE5DA020}" dt="2023-08-13T06:53:51.695" v="1861" actId="1076"/>
          <ac:picMkLst>
            <pc:docMk/>
            <pc:sldMk cId="699259117" sldId="278"/>
            <ac:picMk id="8" creationId="{BD24F488-85BD-64F5-A760-3A802D32928C}"/>
          </ac:picMkLst>
        </pc:picChg>
        <pc:picChg chg="del">
          <ac:chgData name="Duyên Lương" userId="3a9e482f-ceb4-484a-8eab-f708ff3e9a36" providerId="ADAL" clId="{FB29CCEC-5AFF-4CB1-B0A3-98A8BE5DA020}" dt="2023-08-13T06:14:37.477" v="981" actId="478"/>
          <ac:picMkLst>
            <pc:docMk/>
            <pc:sldMk cId="699259117" sldId="278"/>
            <ac:picMk id="31" creationId="{1B6CC433-0B0F-8C3C-17AB-267915BEDA2A}"/>
          </ac:picMkLst>
        </pc:picChg>
        <pc:picChg chg="del">
          <ac:chgData name="Duyên Lương" userId="3a9e482f-ceb4-484a-8eab-f708ff3e9a36" providerId="ADAL" clId="{FB29CCEC-5AFF-4CB1-B0A3-98A8BE5DA020}" dt="2023-08-13T06:14:36.873" v="980" actId="478"/>
          <ac:picMkLst>
            <pc:docMk/>
            <pc:sldMk cId="699259117" sldId="278"/>
            <ac:picMk id="32" creationId="{5C840A3F-E232-CDA1-DAE2-8E8854BD6460}"/>
          </ac:picMkLst>
        </pc:picChg>
      </pc:sldChg>
      <pc:sldChg chg="addSp delSp modSp mod modTransition modAnim">
        <pc:chgData name="Duyên Lương" userId="3a9e482f-ceb4-484a-8eab-f708ff3e9a36" providerId="ADAL" clId="{FB29CCEC-5AFF-4CB1-B0A3-98A8BE5DA020}" dt="2023-08-13T06:58:22.219" v="2066"/>
        <pc:sldMkLst>
          <pc:docMk/>
          <pc:sldMk cId="992807168" sldId="279"/>
        </pc:sldMkLst>
        <pc:spChg chg="del topLvl">
          <ac:chgData name="Duyên Lương" userId="3a9e482f-ceb4-484a-8eab-f708ff3e9a36" providerId="ADAL" clId="{FB29CCEC-5AFF-4CB1-B0A3-98A8BE5DA020}" dt="2023-08-13T06:15:28.887" v="1010" actId="478"/>
          <ac:spMkLst>
            <pc:docMk/>
            <pc:sldMk cId="992807168" sldId="279"/>
            <ac:spMk id="7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15:06.913" v="997" actId="20577"/>
          <ac:spMkLst>
            <pc:docMk/>
            <pc:sldMk cId="992807168" sldId="279"/>
            <ac:spMk id="13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5:18.972" v="1001" actId="478"/>
          <ac:spMkLst>
            <pc:docMk/>
            <pc:sldMk cId="992807168" sldId="279"/>
            <ac:spMk id="16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5:24.501" v="1006" actId="478"/>
          <ac:spMkLst>
            <pc:docMk/>
            <pc:sldMk cId="992807168" sldId="279"/>
            <ac:spMk id="17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5:26.357" v="1008" actId="478"/>
          <ac:spMkLst>
            <pc:docMk/>
            <pc:sldMk cId="992807168" sldId="279"/>
            <ac:spMk id="18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15:22.721" v="1004" actId="1076"/>
          <ac:spMkLst>
            <pc:docMk/>
            <pc:sldMk cId="992807168" sldId="279"/>
            <ac:spMk id="21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5:28.011" v="1009" actId="478"/>
          <ac:spMkLst>
            <pc:docMk/>
            <pc:sldMk cId="992807168" sldId="279"/>
            <ac:spMk id="22" creationId="{00000000-0000-0000-0000-000000000000}"/>
          </ac:spMkLst>
        </pc:spChg>
        <pc:spChg chg="del mod">
          <ac:chgData name="Duyên Lương" userId="3a9e482f-ceb4-484a-8eab-f708ff3e9a36" providerId="ADAL" clId="{FB29CCEC-5AFF-4CB1-B0A3-98A8BE5DA020}" dt="2023-08-13T06:15:15.222" v="999" actId="478"/>
          <ac:spMkLst>
            <pc:docMk/>
            <pc:sldMk cId="992807168" sldId="279"/>
            <ac:spMk id="24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5:21.013" v="1002" actId="478"/>
          <ac:spMkLst>
            <pc:docMk/>
            <pc:sldMk cId="992807168" sldId="279"/>
            <ac:spMk id="25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5:25.374" v="1007" actId="478"/>
          <ac:spMkLst>
            <pc:docMk/>
            <pc:sldMk cId="992807168" sldId="279"/>
            <ac:spMk id="26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15:29.940" v="1011" actId="478"/>
          <ac:spMkLst>
            <pc:docMk/>
            <pc:sldMk cId="992807168" sldId="279"/>
            <ac:spMk id="27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55:34.731" v="1911" actId="1076"/>
          <ac:spMkLst>
            <pc:docMk/>
            <pc:sldMk cId="992807168" sldId="279"/>
            <ac:spMk id="29" creationId="{00000000-0000-0000-0000-000000000000}"/>
          </ac:spMkLst>
        </pc:spChg>
        <pc:grpChg chg="mod">
          <ac:chgData name="Duyên Lương" userId="3a9e482f-ceb4-484a-8eab-f708ff3e9a36" providerId="ADAL" clId="{FB29CCEC-5AFF-4CB1-B0A3-98A8BE5DA020}" dt="2023-08-13T06:56:14.608" v="1921" actId="1076"/>
          <ac:grpSpMkLst>
            <pc:docMk/>
            <pc:sldMk cId="992807168" sldId="279"/>
            <ac:grpSpMk id="2" creationId="{00000000-0000-0000-0000-000000000000}"/>
          </ac:grpSpMkLst>
        </pc:grpChg>
        <pc:grpChg chg="del">
          <ac:chgData name="Duyên Lương" userId="3a9e482f-ceb4-484a-8eab-f708ff3e9a36" providerId="ADAL" clId="{FB29CCEC-5AFF-4CB1-B0A3-98A8BE5DA020}" dt="2023-08-13T06:15:17.615" v="1000" actId="478"/>
          <ac:grpSpMkLst>
            <pc:docMk/>
            <pc:sldMk cId="992807168" sldId="279"/>
            <ac:grpSpMk id="4" creationId="{00000000-0000-0000-0000-000000000000}"/>
          </ac:grpSpMkLst>
        </pc:grpChg>
        <pc:grpChg chg="del">
          <ac:chgData name="Duyên Lương" userId="3a9e482f-ceb4-484a-8eab-f708ff3e9a36" providerId="ADAL" clId="{FB29CCEC-5AFF-4CB1-B0A3-98A8BE5DA020}" dt="2023-08-13T06:15:28.887" v="1010" actId="478"/>
          <ac:grpSpMkLst>
            <pc:docMk/>
            <pc:sldMk cId="992807168" sldId="279"/>
            <ac:grpSpMk id="6" creationId="{00000000-0000-0000-0000-000000000000}"/>
          </ac:grpSpMkLst>
        </pc:grpChg>
        <pc:grpChg chg="del">
          <ac:chgData name="Duyên Lương" userId="3a9e482f-ceb4-484a-8eab-f708ff3e9a36" providerId="ADAL" clId="{FB29CCEC-5AFF-4CB1-B0A3-98A8BE5DA020}" dt="2023-08-13T06:15:23.114" v="1005" actId="478"/>
          <ac:grpSpMkLst>
            <pc:docMk/>
            <pc:sldMk cId="992807168" sldId="279"/>
            <ac:grpSpMk id="8" creationId="{00000000-0000-0000-0000-000000000000}"/>
          </ac:grpSpMkLst>
        </pc:grpChg>
        <pc:grpChg chg="del">
          <ac:chgData name="Duyên Lương" userId="3a9e482f-ceb4-484a-8eab-f708ff3e9a36" providerId="ADAL" clId="{FB29CCEC-5AFF-4CB1-B0A3-98A8BE5DA020}" dt="2023-08-13T06:15:21.484" v="1003" actId="478"/>
          <ac:grpSpMkLst>
            <pc:docMk/>
            <pc:sldMk cId="992807168" sldId="279"/>
            <ac:grpSpMk id="10" creationId="{00000000-0000-0000-0000-000000000000}"/>
          </ac:grpSpMkLst>
        </pc:grpChg>
        <pc:graphicFrameChg chg="add mod modGraphic">
          <ac:chgData name="Duyên Lương" userId="3a9e482f-ceb4-484a-8eab-f708ff3e9a36" providerId="ADAL" clId="{FB29CCEC-5AFF-4CB1-B0A3-98A8BE5DA020}" dt="2023-08-13T06:56:12.799" v="1920" actId="1076"/>
          <ac:graphicFrameMkLst>
            <pc:docMk/>
            <pc:sldMk cId="992807168" sldId="279"/>
            <ac:graphicFrameMk id="30" creationId="{8245F085-D3F1-D83D-8B0E-081CC29B5220}"/>
          </ac:graphicFrameMkLst>
        </pc:graphicFrameChg>
        <pc:picChg chg="add mod">
          <ac:chgData name="Duyên Lương" userId="3a9e482f-ceb4-484a-8eab-f708ff3e9a36" providerId="ADAL" clId="{FB29CCEC-5AFF-4CB1-B0A3-98A8BE5DA020}" dt="2023-08-13T06:56:26.140" v="1924" actId="1076"/>
          <ac:picMkLst>
            <pc:docMk/>
            <pc:sldMk cId="992807168" sldId="279"/>
            <ac:picMk id="31" creationId="{65C76DC0-BDF4-42E3-B08E-6AE6CD5D0A2A}"/>
          </ac:picMkLst>
        </pc:picChg>
        <pc:picChg chg="add mod">
          <ac:chgData name="Duyên Lương" userId="3a9e482f-ceb4-484a-8eab-f708ff3e9a36" providerId="ADAL" clId="{FB29CCEC-5AFF-4CB1-B0A3-98A8BE5DA020}" dt="2023-08-13T06:56:21.049" v="1923" actId="1076"/>
          <ac:picMkLst>
            <pc:docMk/>
            <pc:sldMk cId="992807168" sldId="279"/>
            <ac:picMk id="32" creationId="{26D487AD-B278-DC8D-4F96-9260D3DF03FF}"/>
          </ac:picMkLst>
        </pc:picChg>
        <pc:picChg chg="add mod">
          <ac:chgData name="Duyên Lương" userId="3a9e482f-ceb4-484a-8eab-f708ff3e9a36" providerId="ADAL" clId="{FB29CCEC-5AFF-4CB1-B0A3-98A8BE5DA020}" dt="2023-08-13T06:56:17.203" v="1922" actId="1076"/>
          <ac:picMkLst>
            <pc:docMk/>
            <pc:sldMk cId="992807168" sldId="279"/>
            <ac:picMk id="33" creationId="{8D259D6B-968B-3D34-5CAF-E4FDF2B35AEE}"/>
          </ac:picMkLst>
        </pc:picChg>
      </pc:sldChg>
      <pc:sldChg chg="addSp delSp modSp mod modTransition modAnim">
        <pc:chgData name="Duyên Lương" userId="3a9e482f-ceb4-484a-8eab-f708ff3e9a36" providerId="ADAL" clId="{FB29CCEC-5AFF-4CB1-B0A3-98A8BE5DA020}" dt="2023-08-13T06:58:22.219" v="2066"/>
        <pc:sldMkLst>
          <pc:docMk/>
          <pc:sldMk cId="92002425" sldId="280"/>
        </pc:sldMkLst>
        <pc:spChg chg="mod">
          <ac:chgData name="Duyên Lương" userId="3a9e482f-ceb4-484a-8eab-f708ff3e9a36" providerId="ADAL" clId="{FB29CCEC-5AFF-4CB1-B0A3-98A8BE5DA020}" dt="2023-08-13T06:32:14.046" v="1474" actId="207"/>
          <ac:spMkLst>
            <pc:docMk/>
            <pc:sldMk cId="92002425" sldId="280"/>
            <ac:spMk id="5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29:42.502" v="1437" actId="13926"/>
          <ac:spMkLst>
            <pc:docMk/>
            <pc:sldMk cId="92002425" sldId="280"/>
            <ac:spMk id="6" creationId="{D8389955-86ED-257D-3679-5437C8894BB2}"/>
          </ac:spMkLst>
        </pc:spChg>
        <pc:spChg chg="add mod">
          <ac:chgData name="Duyên Lương" userId="3a9e482f-ceb4-484a-8eab-f708ff3e9a36" providerId="ADAL" clId="{FB29CCEC-5AFF-4CB1-B0A3-98A8BE5DA020}" dt="2023-08-13T06:30:12.751" v="1442" actId="14100"/>
          <ac:spMkLst>
            <pc:docMk/>
            <pc:sldMk cId="92002425" sldId="280"/>
            <ac:spMk id="7" creationId="{706C269B-8C98-6433-0CB9-2813224659C4}"/>
          </ac:spMkLst>
        </pc:spChg>
        <pc:spChg chg="del">
          <ac:chgData name="Duyên Lương" userId="3a9e482f-ceb4-484a-8eab-f708ff3e9a36" providerId="ADAL" clId="{FB29CCEC-5AFF-4CB1-B0A3-98A8BE5DA020}" dt="2023-08-13T06:28:17.237" v="1418" actId="478"/>
          <ac:spMkLst>
            <pc:docMk/>
            <pc:sldMk cId="92002425" sldId="280"/>
            <ac:spMk id="8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30:16.710" v="1444" actId="14100"/>
          <ac:spMkLst>
            <pc:docMk/>
            <pc:sldMk cId="92002425" sldId="280"/>
            <ac:spMk id="9" creationId="{3131AA4D-6526-DE92-8A84-93AE3101A6C2}"/>
          </ac:spMkLst>
        </pc:spChg>
        <pc:spChg chg="add mod">
          <ac:chgData name="Duyên Lương" userId="3a9e482f-ceb4-484a-8eab-f708ff3e9a36" providerId="ADAL" clId="{FB29CCEC-5AFF-4CB1-B0A3-98A8BE5DA020}" dt="2023-08-13T06:31:41.033" v="1470" actId="1076"/>
          <ac:spMkLst>
            <pc:docMk/>
            <pc:sldMk cId="92002425" sldId="280"/>
            <ac:spMk id="11" creationId="{6CEC544E-AB83-EEBD-5177-661483E51DDC}"/>
          </ac:spMkLst>
        </pc:spChg>
        <pc:spChg chg="add mod ord">
          <ac:chgData name="Duyên Lương" userId="3a9e482f-ceb4-484a-8eab-f708ff3e9a36" providerId="ADAL" clId="{FB29CCEC-5AFF-4CB1-B0A3-98A8BE5DA020}" dt="2023-08-13T06:32:14.046" v="1474" actId="207"/>
          <ac:spMkLst>
            <pc:docMk/>
            <pc:sldMk cId="92002425" sldId="280"/>
            <ac:spMk id="12" creationId="{3DFD8C73-A528-0275-3958-F6D52D45176E}"/>
          </ac:spMkLst>
        </pc:spChg>
        <pc:spChg chg="mod">
          <ac:chgData name="Duyên Lương" userId="3a9e482f-ceb4-484a-8eab-f708ff3e9a36" providerId="ADAL" clId="{FB29CCEC-5AFF-4CB1-B0A3-98A8BE5DA020}" dt="2023-08-13T06:28:12.655" v="1416" actId="1076"/>
          <ac:spMkLst>
            <pc:docMk/>
            <pc:sldMk cId="92002425" sldId="280"/>
            <ac:spMk id="23" creationId="{1190C740-3AA8-7816-6DD9-4453E4C7FA05}"/>
          </ac:spMkLst>
        </pc:spChg>
        <pc:spChg chg="del">
          <ac:chgData name="Duyên Lương" userId="3a9e482f-ceb4-484a-8eab-f708ff3e9a36" providerId="ADAL" clId="{FB29CCEC-5AFF-4CB1-B0A3-98A8BE5DA020}" dt="2023-08-13T06:28:15.901" v="1417" actId="478"/>
          <ac:spMkLst>
            <pc:docMk/>
            <pc:sldMk cId="92002425" sldId="280"/>
            <ac:spMk id="26" creationId="{C9CAA198-502E-D6DB-CE4D-4046FBC58EF1}"/>
          </ac:spMkLst>
        </pc:spChg>
      </pc:sldChg>
      <pc:sldChg chg="addSp delSp modSp mod modTransition modAnim">
        <pc:chgData name="Duyên Lương" userId="3a9e482f-ceb4-484a-8eab-f708ff3e9a36" providerId="ADAL" clId="{FB29CCEC-5AFF-4CB1-B0A3-98A8BE5DA020}" dt="2023-08-13T06:58:22.219" v="2066"/>
        <pc:sldMkLst>
          <pc:docMk/>
          <pc:sldMk cId="1101072582" sldId="281"/>
        </pc:sldMkLst>
        <pc:spChg chg="mod">
          <ac:chgData name="Duyên Lương" userId="3a9e482f-ceb4-484a-8eab-f708ff3e9a36" providerId="ADAL" clId="{FB29CCEC-5AFF-4CB1-B0A3-98A8BE5DA020}" dt="2023-08-13T06:32:43.766" v="1480" actId="1076"/>
          <ac:spMkLst>
            <pc:docMk/>
            <pc:sldMk cId="1101072582" sldId="281"/>
            <ac:spMk id="2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33:04.389" v="1486" actId="14100"/>
          <ac:spMkLst>
            <pc:docMk/>
            <pc:sldMk cId="1101072582" sldId="281"/>
            <ac:spMk id="3" creationId="{00000000-0000-0000-0000-000000000000}"/>
          </ac:spMkLst>
        </pc:spChg>
        <pc:spChg chg="mod">
          <ac:chgData name="Duyên Lương" userId="3a9e482f-ceb4-484a-8eab-f708ff3e9a36" providerId="ADAL" clId="{FB29CCEC-5AFF-4CB1-B0A3-98A8BE5DA020}" dt="2023-08-13T06:36:30.941" v="1525" actId="1076"/>
          <ac:spMkLst>
            <pc:docMk/>
            <pc:sldMk cId="1101072582" sldId="281"/>
            <ac:spMk id="5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36:20.566" v="1521" actId="207"/>
          <ac:spMkLst>
            <pc:docMk/>
            <pc:sldMk cId="1101072582" sldId="281"/>
            <ac:spMk id="6" creationId="{9DC45F5E-9726-F1FA-ACD0-EA5F1F4DC60D}"/>
          </ac:spMkLst>
        </pc:spChg>
        <pc:spChg chg="mod">
          <ac:chgData name="Duyên Lương" userId="3a9e482f-ceb4-484a-8eab-f708ff3e9a36" providerId="ADAL" clId="{FB29CCEC-5AFF-4CB1-B0A3-98A8BE5DA020}" dt="2023-08-13T06:36:00.258" v="1516" actId="14100"/>
          <ac:spMkLst>
            <pc:docMk/>
            <pc:sldMk cId="1101072582" sldId="281"/>
            <ac:spMk id="8" creationId="{00000000-0000-0000-0000-000000000000}"/>
          </ac:spMkLst>
        </pc:spChg>
        <pc:spChg chg="add mod">
          <ac:chgData name="Duyên Lương" userId="3a9e482f-ceb4-484a-8eab-f708ff3e9a36" providerId="ADAL" clId="{FB29CCEC-5AFF-4CB1-B0A3-98A8BE5DA020}" dt="2023-08-13T06:36:47.504" v="1527" actId="13926"/>
          <ac:spMkLst>
            <pc:docMk/>
            <pc:sldMk cId="1101072582" sldId="281"/>
            <ac:spMk id="9" creationId="{910194FA-A1AF-6783-0F43-2E6827A49B05}"/>
          </ac:spMkLst>
        </pc:spChg>
        <pc:spChg chg="add mod">
          <ac:chgData name="Duyên Lương" userId="3a9e482f-ceb4-484a-8eab-f708ff3e9a36" providerId="ADAL" clId="{FB29CCEC-5AFF-4CB1-B0A3-98A8BE5DA020}" dt="2023-08-13T06:35:42.855" v="1512" actId="1076"/>
          <ac:spMkLst>
            <pc:docMk/>
            <pc:sldMk cId="1101072582" sldId="281"/>
            <ac:spMk id="10" creationId="{F00B6655-C239-C3E6-5C71-8EAE48E54188}"/>
          </ac:spMkLst>
        </pc:spChg>
        <pc:spChg chg="add mod">
          <ac:chgData name="Duyên Lương" userId="3a9e482f-ceb4-484a-8eab-f708ff3e9a36" providerId="ADAL" clId="{FB29CCEC-5AFF-4CB1-B0A3-98A8BE5DA020}" dt="2023-08-13T06:35:54.942" v="1514" actId="1076"/>
          <ac:spMkLst>
            <pc:docMk/>
            <pc:sldMk cId="1101072582" sldId="281"/>
            <ac:spMk id="11" creationId="{2EB5A9AF-3243-E530-62F3-B83E3E47EDE2}"/>
          </ac:spMkLst>
        </pc:spChg>
        <pc:spChg chg="mod">
          <ac:chgData name="Duyên Lương" userId="3a9e482f-ceb4-484a-8eab-f708ff3e9a36" providerId="ADAL" clId="{FB29CCEC-5AFF-4CB1-B0A3-98A8BE5DA020}" dt="2023-08-13T06:32:49.363" v="1481" actId="1076"/>
          <ac:spMkLst>
            <pc:docMk/>
            <pc:sldMk cId="1101072582" sldId="281"/>
            <ac:spMk id="16" creationId="{00000000-0000-0000-0000-000000000000}"/>
          </ac:spMkLst>
        </pc:spChg>
        <pc:spChg chg="del">
          <ac:chgData name="Duyên Lương" userId="3a9e482f-ceb4-484a-8eab-f708ff3e9a36" providerId="ADAL" clId="{FB29CCEC-5AFF-4CB1-B0A3-98A8BE5DA020}" dt="2023-08-13T06:32:24.437" v="1475" actId="478"/>
          <ac:spMkLst>
            <pc:docMk/>
            <pc:sldMk cId="1101072582" sldId="281"/>
            <ac:spMk id="22" creationId="{73863D9F-9B7C-B8DA-4DFB-B77742E6C449}"/>
          </ac:spMkLst>
        </pc:spChg>
        <pc:spChg chg="mod">
          <ac:chgData name="Duyên Lương" userId="3a9e482f-ceb4-484a-8eab-f708ff3e9a36" providerId="ADAL" clId="{FB29CCEC-5AFF-4CB1-B0A3-98A8BE5DA020}" dt="2023-08-13T06:32:54.632" v="1482" actId="14100"/>
          <ac:spMkLst>
            <pc:docMk/>
            <pc:sldMk cId="1101072582" sldId="281"/>
            <ac:spMk id="26" creationId="{C9CAA198-502E-D6DB-CE4D-4046FBC58EF1}"/>
          </ac:spMkLst>
        </pc:spChg>
      </pc:sldChg>
      <pc:sldMasterChg chg="del delSldLayout">
        <pc:chgData name="Duyên Lương" userId="3a9e482f-ceb4-484a-8eab-f708ff3e9a36" providerId="ADAL" clId="{FB29CCEC-5AFF-4CB1-B0A3-98A8BE5DA020}" dt="2023-08-13T05:31:39.139" v="249" actId="47"/>
        <pc:sldMasterMkLst>
          <pc:docMk/>
          <pc:sldMasterMk cId="4183356670" sldId="2147483660"/>
        </pc:sldMasterMkLst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2491086616" sldId="2147483661"/>
          </pc:sldLayoutMkLst>
        </pc:sldLayoutChg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2632275602" sldId="2147483662"/>
          </pc:sldLayoutMkLst>
        </pc:sldLayoutChg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1974621144" sldId="2147483663"/>
          </pc:sldLayoutMkLst>
        </pc:sldLayoutChg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2548884202" sldId="2147483664"/>
          </pc:sldLayoutMkLst>
        </pc:sldLayoutChg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1862932446" sldId="2147483665"/>
          </pc:sldLayoutMkLst>
        </pc:sldLayoutChg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2855249993" sldId="2147483666"/>
          </pc:sldLayoutMkLst>
        </pc:sldLayoutChg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2537028708" sldId="2147483667"/>
          </pc:sldLayoutMkLst>
        </pc:sldLayoutChg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2113502238" sldId="2147483668"/>
          </pc:sldLayoutMkLst>
        </pc:sldLayoutChg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729852792" sldId="2147483669"/>
          </pc:sldLayoutMkLst>
        </pc:sldLayoutChg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937351707" sldId="2147483670"/>
          </pc:sldLayoutMkLst>
        </pc:sldLayoutChg>
        <pc:sldLayoutChg chg="del">
          <pc:chgData name="Duyên Lương" userId="3a9e482f-ceb4-484a-8eab-f708ff3e9a36" providerId="ADAL" clId="{FB29CCEC-5AFF-4CB1-B0A3-98A8BE5DA020}" dt="2023-08-13T05:31:39.139" v="249" actId="47"/>
          <pc:sldLayoutMkLst>
            <pc:docMk/>
            <pc:sldMasterMk cId="4183356670" sldId="2147483660"/>
            <pc:sldLayoutMk cId="549967574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40915-C614-491D-9480-29F42B6541A2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6A6C7-022B-4B2A-B954-F250727D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6A6C7-022B-4B2A-B954-F250727D4F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C472-DEB6-4449-8F2F-AA5285D5D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7057A-697F-44D6-AA24-4C5E419B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59F4-E04E-4673-8814-DB2A551E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71EA0-54C5-478E-9C40-3C5F366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475C2-E107-4AEC-B3C0-46868365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262D-3C64-49FF-821D-1AB3E891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C9FC-8E90-43B3-BE5F-5B54D258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A0C-7712-408F-B778-531AF17A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F0377-BA09-428F-845F-D79A7303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A36A6-9BAF-41DE-B223-291DFA33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15B8-C257-4CCC-A5FA-6B5DA0EB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2919-A1B3-4BA2-8BCE-2B5617C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BEAB-C3F3-42B1-8A7E-9A851893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7546-01CB-4C60-AF54-54C04F38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33B32-0AB3-41D7-9C4B-8C19EAB9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1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3B9D-3AC1-4C3D-B189-BEE9151A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460D-1C53-4657-A1F0-C83D64B9A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35E-008F-4AF7-A7EA-74D3279E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B894E-C438-462D-8081-6A540106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3D22E-5CAC-4F27-B90F-57AA70BB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3E80-B43B-4D95-807D-F73F506C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59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53A1-053C-4328-A2AD-07062895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FC7C9-C283-450E-823F-7D2BD433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FDD79-750E-41D3-94CA-3FD0DC6B1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09D85-97FF-4A09-9E98-E52205025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2BFDE-FD48-4A1D-BE56-3B2E086EE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A9EA2-102D-474B-A1AD-77C00CFC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33CB2-3668-410C-AF3D-94AF48F0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B87EE-75FC-4394-AFAA-CD911257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26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598-6792-459D-8502-46011584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2ADD9-D6DF-4A47-BD03-8D18AB42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8A054-95FA-4FDD-824E-DD098C68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23FF7-3506-4A0C-AE3F-0C5F4528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2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B6F33-6653-416B-A179-51271CA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ADA78-9A37-4E41-A748-5F148C10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D583-4F53-4521-B099-8B2BC26B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7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F522-329D-49AC-95A3-2DE242C4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4A4A-8EEE-4EFF-A83B-6FCB2848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2D30E-42A5-4FE5-85A9-AF6AEE8F8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89FDA-BED9-45FD-B224-860533F4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1F640-71BD-4580-940C-55598079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8E075-D460-4B31-9A92-F37E0364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92B-2DA5-4B80-BA2A-3A7C5621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D6F25-4520-48C9-B1A8-15AA89DA6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EFFB1-A959-461D-B0A9-4CF6F11B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A55B-34E0-45F2-A080-C298F253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ED53C-A485-40D3-A4CB-157E2296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79E08-95EB-477B-ADE9-79CF466F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D042-9613-4A83-A89E-B739D85F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E71B7-2AB0-4B55-87CA-9EFFD320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7F7C9-F4A9-47F8-86B1-F7B3323A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269B-6285-4326-8066-77FA74F7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98CF-1837-4F89-8299-E8226006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9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B6E24-2DDD-4D81-8206-9E3D78972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AC2FD-7237-4AF9-AE2D-BBA5241D9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EC1E-2E4D-47A3-B1C2-5C00F192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426B-9EE3-47F7-9F0C-11CDF950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C3344-8DC9-4ACD-9301-C71090E5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BDAE9-194C-48F4-A454-2E8A1E05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2D55-289B-473E-B272-5248DAEF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3A29-064F-46E6-A422-DF24F14D7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DF30-34D4-4D58-84EE-E79C213EEF78}" type="datetimeFigureOut">
              <a:rPr lang="en-US" smtClean="0"/>
              <a:t>01/12/2024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958E-13DA-490C-B665-AFE9C2440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1DEE-3D13-42E7-BE97-2023A00B8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D2A71-5B06-4FB4-A537-D8F05F20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5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0.png"/><Relationship Id="rId3" Type="http://schemas.microsoft.com/office/2007/relationships/media" Target="../media/media2.wav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6.svg"/><Relationship Id="rId3" Type="http://schemas.openxmlformats.org/officeDocument/2006/relationships/image" Target="../media/image14.svg"/><Relationship Id="rId7" Type="http://schemas.openxmlformats.org/officeDocument/2006/relationships/image" Target="../media/image42.svg"/><Relationship Id="rId12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5" Type="http://schemas.openxmlformats.org/officeDocument/2006/relationships/image" Target="../media/image48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8.sv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svg"/><Relationship Id="rId5" Type="http://schemas.openxmlformats.org/officeDocument/2006/relationships/image" Target="../media/image52.svg"/><Relationship Id="rId10" Type="http://schemas.openxmlformats.org/officeDocument/2006/relationships/image" Target="../media/image6.png"/><Relationship Id="rId4" Type="http://schemas.openxmlformats.org/officeDocument/2006/relationships/image" Target="../media/image37.png"/><Relationship Id="rId9" Type="http://schemas.openxmlformats.org/officeDocument/2006/relationships/image" Target="../media/image5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6.svg"/><Relationship Id="rId1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svg"/><Relationship Id="rId12" Type="http://schemas.openxmlformats.org/officeDocument/2006/relationships/image" Target="../media/image44.png"/><Relationship Id="rId17" Type="http://schemas.openxmlformats.org/officeDocument/2006/relationships/image" Target="../media/image68.svg"/><Relationship Id="rId2" Type="http://schemas.openxmlformats.org/officeDocument/2006/relationships/audio" Target="../media/media3.mp3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microsoft.com/office/2007/relationships/media" Target="../media/media3.mp3"/><Relationship Id="rId6" Type="http://schemas.openxmlformats.org/officeDocument/2006/relationships/image" Target="../media/image41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14.svg"/><Relationship Id="rId10" Type="http://schemas.openxmlformats.org/officeDocument/2006/relationships/image" Target="../media/image43.png"/><Relationship Id="rId19" Type="http://schemas.microsoft.com/office/2007/relationships/hdphoto" Target="../media/hdphoto1.wdp"/><Relationship Id="rId4" Type="http://schemas.openxmlformats.org/officeDocument/2006/relationships/image" Target="../media/image40.png"/><Relationship Id="rId9" Type="http://schemas.openxmlformats.org/officeDocument/2006/relationships/image" Target="../media/image62.sv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6.svg"/><Relationship Id="rId1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svg"/><Relationship Id="rId12" Type="http://schemas.openxmlformats.org/officeDocument/2006/relationships/image" Target="../media/image44.png"/><Relationship Id="rId17" Type="http://schemas.openxmlformats.org/officeDocument/2006/relationships/image" Target="../media/image68.svg"/><Relationship Id="rId2" Type="http://schemas.openxmlformats.org/officeDocument/2006/relationships/audio" Target="../media/media4.mp3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microsoft.com/office/2007/relationships/media" Target="../media/media4.mp3"/><Relationship Id="rId6" Type="http://schemas.openxmlformats.org/officeDocument/2006/relationships/image" Target="../media/image41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14.svg"/><Relationship Id="rId10" Type="http://schemas.openxmlformats.org/officeDocument/2006/relationships/image" Target="../media/image43.png"/><Relationship Id="rId19" Type="http://schemas.microsoft.com/office/2007/relationships/hdphoto" Target="../media/hdphoto2.wdp"/><Relationship Id="rId4" Type="http://schemas.openxmlformats.org/officeDocument/2006/relationships/image" Target="../media/image40.png"/><Relationship Id="rId9" Type="http://schemas.openxmlformats.org/officeDocument/2006/relationships/image" Target="../media/image62.sv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6.svg"/><Relationship Id="rId18" Type="http://schemas.openxmlformats.org/officeDocument/2006/relationships/image" Target="../media/image4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svg"/><Relationship Id="rId12" Type="http://schemas.openxmlformats.org/officeDocument/2006/relationships/image" Target="../media/image44.png"/><Relationship Id="rId17" Type="http://schemas.openxmlformats.org/officeDocument/2006/relationships/image" Target="../media/image68.svg"/><Relationship Id="rId2" Type="http://schemas.openxmlformats.org/officeDocument/2006/relationships/audio" Target="../media/media5.mp3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microsoft.com/office/2007/relationships/media" Target="../media/media5.mp3"/><Relationship Id="rId6" Type="http://schemas.openxmlformats.org/officeDocument/2006/relationships/image" Target="../media/image41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14.svg"/><Relationship Id="rId10" Type="http://schemas.openxmlformats.org/officeDocument/2006/relationships/image" Target="../media/image43.png"/><Relationship Id="rId19" Type="http://schemas.microsoft.com/office/2007/relationships/hdphoto" Target="../media/hdphoto3.wdp"/><Relationship Id="rId4" Type="http://schemas.openxmlformats.org/officeDocument/2006/relationships/image" Target="../media/image40.png"/><Relationship Id="rId9" Type="http://schemas.openxmlformats.org/officeDocument/2006/relationships/image" Target="../media/image62.svg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svg"/><Relationship Id="rId18" Type="http://schemas.openxmlformats.org/officeDocument/2006/relationships/image" Target="../media/image47.png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1.png"/><Relationship Id="rId17" Type="http://schemas.openxmlformats.org/officeDocument/2006/relationships/image" Target="../media/image10.svg"/><Relationship Id="rId2" Type="http://schemas.openxmlformats.org/officeDocument/2006/relationships/audio" Target="../media/media3.mp3"/><Relationship Id="rId16" Type="http://schemas.openxmlformats.org/officeDocument/2006/relationships/image" Target="../media/image5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74.svg"/><Relationship Id="rId5" Type="http://schemas.microsoft.com/office/2007/relationships/media" Target="../media/media5.mp3"/><Relationship Id="rId15" Type="http://schemas.openxmlformats.org/officeDocument/2006/relationships/image" Target="../media/image76.svg"/><Relationship Id="rId10" Type="http://schemas.openxmlformats.org/officeDocument/2006/relationships/image" Target="../media/image50.png"/><Relationship Id="rId4" Type="http://schemas.openxmlformats.org/officeDocument/2006/relationships/audio" Target="../media/media4.mp3"/><Relationship Id="rId9" Type="http://schemas.openxmlformats.org/officeDocument/2006/relationships/image" Target="../media/image14.sv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svg"/><Relationship Id="rId5" Type="http://schemas.openxmlformats.org/officeDocument/2006/relationships/image" Target="../media/image52.svg"/><Relationship Id="rId10" Type="http://schemas.openxmlformats.org/officeDocument/2006/relationships/image" Target="../media/image6.png"/><Relationship Id="rId4" Type="http://schemas.openxmlformats.org/officeDocument/2006/relationships/image" Target="../media/image37.png"/><Relationship Id="rId9" Type="http://schemas.openxmlformats.org/officeDocument/2006/relationships/image" Target="../media/image5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6.svg"/><Relationship Id="rId18" Type="http://schemas.openxmlformats.org/officeDocument/2006/relationships/image" Target="../media/image54.png"/><Relationship Id="rId3" Type="http://schemas.openxmlformats.org/officeDocument/2006/relationships/image" Target="../media/image14.svg"/><Relationship Id="rId7" Type="http://schemas.openxmlformats.org/officeDocument/2006/relationships/image" Target="../media/image78.svg"/><Relationship Id="rId12" Type="http://schemas.openxmlformats.org/officeDocument/2006/relationships/image" Target="../media/image44.png"/><Relationship Id="rId17" Type="http://schemas.openxmlformats.org/officeDocument/2006/relationships/image" Target="../media/image80.svg"/><Relationship Id="rId2" Type="http://schemas.openxmlformats.org/officeDocument/2006/relationships/image" Target="../media/image7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8.svg"/><Relationship Id="rId5" Type="http://schemas.openxmlformats.org/officeDocument/2006/relationships/image" Target="../media/image50.svg"/><Relationship Id="rId15" Type="http://schemas.openxmlformats.org/officeDocument/2006/relationships/image" Target="../media/image6.svg"/><Relationship Id="rId10" Type="http://schemas.openxmlformats.org/officeDocument/2006/relationships/image" Target="../media/image45.png"/><Relationship Id="rId19" Type="http://schemas.microsoft.com/office/2007/relationships/hdphoto" Target="../media/hdphoto4.wdp"/><Relationship Id="rId4" Type="http://schemas.openxmlformats.org/officeDocument/2006/relationships/image" Target="../media/image36.png"/><Relationship Id="rId9" Type="http://schemas.openxmlformats.org/officeDocument/2006/relationships/image" Target="../media/image12.svg"/><Relationship Id="rId1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7.svg"/><Relationship Id="rId3" Type="http://schemas.openxmlformats.org/officeDocument/2006/relationships/image" Target="../media/image83.svg"/><Relationship Id="rId7" Type="http://schemas.openxmlformats.org/officeDocument/2006/relationships/image" Target="../media/image12.svg"/><Relationship Id="rId12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2.svg"/><Relationship Id="rId5" Type="http://schemas.openxmlformats.org/officeDocument/2006/relationships/image" Target="../media/image85.svg"/><Relationship Id="rId15" Type="http://schemas.openxmlformats.org/officeDocument/2006/relationships/image" Target="../media/image56.svg"/><Relationship Id="rId10" Type="http://schemas.openxmlformats.org/officeDocument/2006/relationships/image" Target="../media/image32.png"/><Relationship Id="rId4" Type="http://schemas.openxmlformats.org/officeDocument/2006/relationships/image" Target="../media/image56.png"/><Relationship Id="rId9" Type="http://schemas.openxmlformats.org/officeDocument/2006/relationships/image" Target="../media/image44.sv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microsoft.com/office/2007/relationships/media" Target="../media/media2.wav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2.svg"/><Relationship Id="rId3" Type="http://schemas.openxmlformats.org/officeDocument/2006/relationships/image" Target="../media/image89.svg"/><Relationship Id="rId7" Type="http://schemas.openxmlformats.org/officeDocument/2006/relationships/image" Target="../media/image85.svg"/><Relationship Id="rId12" Type="http://schemas.openxmlformats.org/officeDocument/2006/relationships/image" Target="../media/image32.png"/><Relationship Id="rId17" Type="http://schemas.openxmlformats.org/officeDocument/2006/relationships/image" Target="../media/image56.svg"/><Relationship Id="rId2" Type="http://schemas.openxmlformats.org/officeDocument/2006/relationships/image" Target="../media/image58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44.svg"/><Relationship Id="rId5" Type="http://schemas.openxmlformats.org/officeDocument/2006/relationships/image" Target="../media/image83.svg"/><Relationship Id="rId15" Type="http://schemas.openxmlformats.org/officeDocument/2006/relationships/image" Target="../media/image87.svg"/><Relationship Id="rId10" Type="http://schemas.openxmlformats.org/officeDocument/2006/relationships/image" Target="../media/image33.png"/><Relationship Id="rId4" Type="http://schemas.openxmlformats.org/officeDocument/2006/relationships/image" Target="../media/image55.png"/><Relationship Id="rId9" Type="http://schemas.openxmlformats.org/officeDocument/2006/relationships/image" Target="../media/image12.svg"/><Relationship Id="rId1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2.svg"/><Relationship Id="rId3" Type="http://schemas.openxmlformats.org/officeDocument/2006/relationships/image" Target="../media/image83.svg"/><Relationship Id="rId7" Type="http://schemas.openxmlformats.org/officeDocument/2006/relationships/image" Target="../media/image85.svg"/><Relationship Id="rId12" Type="http://schemas.openxmlformats.org/officeDocument/2006/relationships/image" Target="../media/image32.png"/><Relationship Id="rId17" Type="http://schemas.openxmlformats.org/officeDocument/2006/relationships/image" Target="../media/image56.svg"/><Relationship Id="rId2" Type="http://schemas.openxmlformats.org/officeDocument/2006/relationships/image" Target="../media/image5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44.svg"/><Relationship Id="rId5" Type="http://schemas.openxmlformats.org/officeDocument/2006/relationships/image" Target="../media/image89.svg"/><Relationship Id="rId15" Type="http://schemas.openxmlformats.org/officeDocument/2006/relationships/image" Target="../media/image87.svg"/><Relationship Id="rId10" Type="http://schemas.openxmlformats.org/officeDocument/2006/relationships/image" Target="../media/image33.png"/><Relationship Id="rId4" Type="http://schemas.openxmlformats.org/officeDocument/2006/relationships/image" Target="../media/image58.png"/><Relationship Id="rId9" Type="http://schemas.openxmlformats.org/officeDocument/2006/relationships/image" Target="../media/image12.svg"/><Relationship Id="rId1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microsoft.com/office/2007/relationships/hdphoto" Target="../media/hdphoto5.wdp"/><Relationship Id="rId3" Type="http://schemas.openxmlformats.org/officeDocument/2006/relationships/image" Target="../media/image14.svg"/><Relationship Id="rId7" Type="http://schemas.openxmlformats.org/officeDocument/2006/relationships/image" Target="../media/image60.svg"/><Relationship Id="rId12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0.svg"/><Relationship Id="rId5" Type="http://schemas.openxmlformats.org/officeDocument/2006/relationships/image" Target="../media/image74.svg"/><Relationship Id="rId10" Type="http://schemas.openxmlformats.org/officeDocument/2006/relationships/image" Target="../media/image5.png"/><Relationship Id="rId4" Type="http://schemas.openxmlformats.org/officeDocument/2006/relationships/image" Target="../media/image50.png"/><Relationship Id="rId9" Type="http://schemas.openxmlformats.org/officeDocument/2006/relationships/image" Target="../media/image7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svg"/><Relationship Id="rId5" Type="http://schemas.openxmlformats.org/officeDocument/2006/relationships/image" Target="../media/image52.svg"/><Relationship Id="rId10" Type="http://schemas.openxmlformats.org/officeDocument/2006/relationships/image" Target="../media/image6.png"/><Relationship Id="rId4" Type="http://schemas.openxmlformats.org/officeDocument/2006/relationships/image" Target="../media/image37.png"/><Relationship Id="rId9" Type="http://schemas.openxmlformats.org/officeDocument/2006/relationships/image" Target="../media/image5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42.sv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4.png"/><Relationship Id="rId3" Type="http://schemas.openxmlformats.org/officeDocument/2006/relationships/image" Target="../media/image12.svg"/><Relationship Id="rId7" Type="http://schemas.openxmlformats.org/officeDocument/2006/relationships/image" Target="../media/image62.png"/><Relationship Id="rId12" Type="http://schemas.openxmlformats.org/officeDocument/2006/relationships/image" Target="../media/image50.svg"/><Relationship Id="rId2" Type="http://schemas.openxmlformats.org/officeDocument/2006/relationships/image" Target="../media/image6.png"/><Relationship Id="rId16" Type="http://schemas.openxmlformats.org/officeDocument/2006/relationships/image" Target="../media/image9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36.png"/><Relationship Id="rId5" Type="http://schemas.openxmlformats.org/officeDocument/2006/relationships/image" Target="../media/image58.svg"/><Relationship Id="rId15" Type="http://schemas.openxmlformats.org/officeDocument/2006/relationships/image" Target="../media/image63.png"/><Relationship Id="rId10" Type="http://schemas.openxmlformats.org/officeDocument/2006/relationships/image" Target="../media/image4.svg"/><Relationship Id="rId4" Type="http://schemas.openxmlformats.org/officeDocument/2006/relationships/image" Target="../media/image40.png"/><Relationship Id="rId9" Type="http://schemas.openxmlformats.org/officeDocument/2006/relationships/image" Target="../media/image2.png"/><Relationship Id="rId1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35.png"/><Relationship Id="rId18" Type="http://schemas.openxmlformats.org/officeDocument/2006/relationships/image" Target="../media/image44.svg"/><Relationship Id="rId3" Type="http://schemas.openxmlformats.org/officeDocument/2006/relationships/image" Target="../media/image52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svg"/><Relationship Id="rId20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svg"/><Relationship Id="rId11" Type="http://schemas.openxmlformats.org/officeDocument/2006/relationships/image" Target="../media/image6.png"/><Relationship Id="rId5" Type="http://schemas.openxmlformats.org/officeDocument/2006/relationships/image" Target="../media/image64.png"/><Relationship Id="rId15" Type="http://schemas.openxmlformats.org/officeDocument/2006/relationships/image" Target="../media/image4.png"/><Relationship Id="rId10" Type="http://schemas.openxmlformats.org/officeDocument/2006/relationships/image" Target="../media/image100.svg"/><Relationship Id="rId19" Type="http://schemas.openxmlformats.org/officeDocument/2006/relationships/image" Target="../media/image45.png"/><Relationship Id="rId4" Type="http://schemas.openxmlformats.org/officeDocument/2006/relationships/image" Target="../media/image78.svg"/><Relationship Id="rId9" Type="http://schemas.openxmlformats.org/officeDocument/2006/relationships/image" Target="../media/image65.png"/><Relationship Id="rId14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0.png"/><Relationship Id="rId3" Type="http://schemas.microsoft.com/office/2007/relationships/media" Target="../media/media2.wav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0.png"/><Relationship Id="rId3" Type="http://schemas.microsoft.com/office/2007/relationships/media" Target="../media/media2.wav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0.png"/><Relationship Id="rId3" Type="http://schemas.microsoft.com/office/2007/relationships/media" Target="../media/media2.wav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0.png"/><Relationship Id="rId3" Type="http://schemas.microsoft.com/office/2007/relationships/media" Target="../media/media2.wav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0.png"/><Relationship Id="rId3" Type="http://schemas.microsoft.com/office/2007/relationships/media" Target="../media/media2.wav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0.png"/><Relationship Id="rId3" Type="http://schemas.microsoft.com/office/2007/relationships/media" Target="../media/media2.wav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30.png"/><Relationship Id="rId3" Type="http://schemas.microsoft.com/office/2007/relationships/media" Target="../media/media2.wav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639570">
            <a:off x="-4927424" y="2671337"/>
            <a:ext cx="12595565" cy="5917987"/>
          </a:xfrm>
          <a:custGeom>
            <a:avLst/>
            <a:gdLst/>
            <a:ahLst/>
            <a:cxnLst/>
            <a:rect l="l" t="t" r="r" b="b"/>
            <a:pathLst>
              <a:path w="12595565" h="5917987">
                <a:moveTo>
                  <a:pt x="0" y="0"/>
                </a:moveTo>
                <a:lnTo>
                  <a:pt x="12595564" y="0"/>
                </a:lnTo>
                <a:lnTo>
                  <a:pt x="12595564" y="5917987"/>
                </a:lnTo>
                <a:lnTo>
                  <a:pt x="0" y="5917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26764" b="-5304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2503632" y="1303331"/>
            <a:ext cx="7228987" cy="4339748"/>
          </a:xfrm>
          <a:custGeom>
            <a:avLst/>
            <a:gdLst/>
            <a:ahLst/>
            <a:cxnLst/>
            <a:rect l="l" t="t" r="r" b="b"/>
            <a:pathLst>
              <a:path w="7228987" h="4339748">
                <a:moveTo>
                  <a:pt x="0" y="0"/>
                </a:moveTo>
                <a:lnTo>
                  <a:pt x="7228987" y="0"/>
                </a:lnTo>
                <a:lnTo>
                  <a:pt x="7228987" y="4339748"/>
                </a:lnTo>
                <a:lnTo>
                  <a:pt x="0" y="4339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6932" r="-138796" b="-13219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77088" y="8996904"/>
            <a:ext cx="10700581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6000" spc="166" dirty="0">
                <a:solidFill>
                  <a:srgbClr val="231F20"/>
                </a:solidFill>
                <a:latin typeface="KG Primary Penmanship"/>
              </a:rPr>
              <a:t>Teacher:….</a:t>
            </a:r>
          </a:p>
        </p:txBody>
      </p:sp>
      <p:sp>
        <p:nvSpPr>
          <p:cNvPr id="5" name="Freeform 5"/>
          <p:cNvSpPr/>
          <p:nvPr/>
        </p:nvSpPr>
        <p:spPr>
          <a:xfrm rot="1717947" flipH="1">
            <a:off x="15406711" y="599143"/>
            <a:ext cx="2061147" cy="1772587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7" y="0"/>
                </a:moveTo>
                <a:lnTo>
                  <a:pt x="0" y="0"/>
                </a:lnTo>
                <a:lnTo>
                  <a:pt x="0" y="1772586"/>
                </a:lnTo>
                <a:lnTo>
                  <a:pt x="2061147" y="1772586"/>
                </a:lnTo>
                <a:lnTo>
                  <a:pt x="20611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6323" y="590552"/>
            <a:ext cx="1789768" cy="1789768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5326" y="7236415"/>
            <a:ext cx="3531762" cy="2472234"/>
          </a:xfrm>
          <a:custGeom>
            <a:avLst/>
            <a:gdLst/>
            <a:ahLst/>
            <a:cxnLst/>
            <a:rect l="l" t="t" r="r" b="b"/>
            <a:pathLst>
              <a:path w="3531762" h="2472234">
                <a:moveTo>
                  <a:pt x="0" y="0"/>
                </a:moveTo>
                <a:lnTo>
                  <a:pt x="3531762" y="0"/>
                </a:lnTo>
                <a:lnTo>
                  <a:pt x="3531762" y="2472234"/>
                </a:lnTo>
                <a:lnTo>
                  <a:pt x="0" y="2472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321561">
            <a:off x="15046834" y="7674835"/>
            <a:ext cx="5033394" cy="41148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30833">
            <a:off x="4806843" y="5936179"/>
            <a:ext cx="8037185" cy="1577298"/>
          </a:xfrm>
          <a:custGeom>
            <a:avLst/>
            <a:gdLst/>
            <a:ahLst/>
            <a:cxnLst/>
            <a:rect l="l" t="t" r="r" b="b"/>
            <a:pathLst>
              <a:path w="8037185" h="1577298">
                <a:moveTo>
                  <a:pt x="0" y="0"/>
                </a:moveTo>
                <a:lnTo>
                  <a:pt x="8037185" y="0"/>
                </a:lnTo>
                <a:lnTo>
                  <a:pt x="8037185" y="1577297"/>
                </a:lnTo>
                <a:lnTo>
                  <a:pt x="0" y="15772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97117" y="1883268"/>
            <a:ext cx="11735405" cy="7082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45"/>
              </a:lnSpc>
            </a:pPr>
            <a:r>
              <a:rPr lang="en-US" sz="21800" dirty="0">
                <a:solidFill>
                  <a:srgbClr val="231F20"/>
                </a:solidFill>
                <a:latin typeface="Sensei"/>
              </a:rPr>
              <a:t>Welcome to our class!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248594" y="4208557"/>
            <a:ext cx="5747887" cy="5497070"/>
          </a:xfrm>
          <a:custGeom>
            <a:avLst/>
            <a:gdLst/>
            <a:ahLst/>
            <a:cxnLst/>
            <a:rect l="l" t="t" r="r" b="b"/>
            <a:pathLst>
              <a:path w="5747887" h="5497070">
                <a:moveTo>
                  <a:pt x="0" y="0"/>
                </a:moveTo>
                <a:lnTo>
                  <a:pt x="5747886" y="0"/>
                </a:lnTo>
                <a:lnTo>
                  <a:pt x="5747886" y="5497069"/>
                </a:lnTo>
                <a:lnTo>
                  <a:pt x="0" y="54970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EDE3A-49F9-464D-80D3-B833DC77A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7645"/>
            <a:ext cx="18288000" cy="5529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F6A3E-15BF-4692-9287-A7F63CD7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2373" y="848734"/>
            <a:ext cx="5350131" cy="1773008"/>
          </a:xfrm>
          <a:prstGeom prst="rect">
            <a:avLst/>
          </a:prstGeom>
        </p:spPr>
      </p:pic>
      <p:pic>
        <p:nvPicPr>
          <p:cNvPr id="105" name="dongho">
            <a:extLst>
              <a:ext uri="{FF2B5EF4-FFF2-40B4-BE49-F238E27FC236}">
                <a16:creationId xmlns:a16="http://schemas.microsoft.com/office/drawing/2014/main" id="{5B624F4B-1C94-4D0C-B775-FCF4838FD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55" name="dongho">
            <a:extLst>
              <a:ext uri="{FF2B5EF4-FFF2-40B4-BE49-F238E27FC236}">
                <a16:creationId xmlns:a16="http://schemas.microsoft.com/office/drawing/2014/main" id="{257CE948-3E71-4E15-B64E-03A1E09F7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958E6-DB31-4371-A1C7-152D08B26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71"/>
          <a:stretch/>
        </p:blipFill>
        <p:spPr>
          <a:xfrm>
            <a:off x="9523041" y="1"/>
            <a:ext cx="8776344" cy="19478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F5311D-6EDE-4CA5-9F42-C11233827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001">
            <a:off x="10402735" y="1738369"/>
            <a:ext cx="3392573" cy="33925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D38E5A8-CD12-4AF0-ABB6-FB978EAB2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9193" y="1"/>
            <a:ext cx="1737771" cy="40617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CBAD2C1-8DE5-47E8-8939-B9F9E0E5E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74606" y="1925607"/>
            <a:ext cx="767690" cy="2261196"/>
          </a:xfrm>
          <a:prstGeom prst="rect">
            <a:avLst/>
          </a:prstGeom>
        </p:spPr>
      </p:pic>
      <p:sp>
        <p:nvSpPr>
          <p:cNvPr id="83" name="Cloud 82">
            <a:extLst>
              <a:ext uri="{FF2B5EF4-FFF2-40B4-BE49-F238E27FC236}">
                <a16:creationId xmlns:a16="http://schemas.microsoft.com/office/drawing/2014/main" id="{B26705B5-95DD-4C7B-8816-B010DE6FE983}"/>
              </a:ext>
            </a:extLst>
          </p:cNvPr>
          <p:cNvSpPr/>
          <p:nvPr/>
        </p:nvSpPr>
        <p:spPr>
          <a:xfrm>
            <a:off x="147606" y="167744"/>
            <a:ext cx="8976711" cy="3560195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is the most important Festival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holiday in Vietnam?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F185D14-DFD5-4B4E-BAC5-113C1ADF0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68538" y="4186804"/>
            <a:ext cx="776093" cy="8402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9FEBE7A-0CA6-448C-850C-1DF3FC8847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217" y="4996385"/>
            <a:ext cx="1426209" cy="2015097"/>
          </a:xfrm>
          <a:prstGeom prst="rect">
            <a:avLst/>
          </a:prstGeom>
        </p:spPr>
      </p:pic>
      <p:sp>
        <p:nvSpPr>
          <p:cNvPr id="94" name="bang bien mat">
            <a:extLst>
              <a:ext uri="{FF2B5EF4-FFF2-40B4-BE49-F238E27FC236}">
                <a16:creationId xmlns:a16="http://schemas.microsoft.com/office/drawing/2014/main" id="{73252BF3-F11C-4A54-8476-59A8F3AEEF20}"/>
              </a:ext>
            </a:extLst>
          </p:cNvPr>
          <p:cNvSpPr/>
          <p:nvPr/>
        </p:nvSpPr>
        <p:spPr>
          <a:xfrm>
            <a:off x="8991077" y="4198676"/>
            <a:ext cx="2004204" cy="246768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bong bien mat">
            <a:extLst>
              <a:ext uri="{FF2B5EF4-FFF2-40B4-BE49-F238E27FC236}">
                <a16:creationId xmlns:a16="http://schemas.microsoft.com/office/drawing/2014/main" id="{479722CF-7D1F-402F-97E0-0AD81E85B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83" y="4396592"/>
            <a:ext cx="1426209" cy="2015097"/>
          </a:xfrm>
          <a:prstGeom prst="rect">
            <a:avLst/>
          </a:prstGeom>
        </p:spPr>
      </p:pic>
      <p:sp>
        <p:nvSpPr>
          <p:cNvPr id="96" name="cangbaodo">
            <a:extLst>
              <a:ext uri="{FF2B5EF4-FFF2-40B4-BE49-F238E27FC236}">
                <a16:creationId xmlns:a16="http://schemas.microsoft.com/office/drawing/2014/main" id="{A3509287-A9D9-4627-9E4B-C33E243D26B5}"/>
              </a:ext>
            </a:extLst>
          </p:cNvPr>
          <p:cNvSpPr/>
          <p:nvPr/>
        </p:nvSpPr>
        <p:spPr>
          <a:xfrm>
            <a:off x="9308010" y="4951347"/>
            <a:ext cx="1599159" cy="1599159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</a:p>
        </p:txBody>
      </p:sp>
      <p:sp>
        <p:nvSpPr>
          <p:cNvPr id="97" name="cangbaovang">
            <a:extLst>
              <a:ext uri="{FF2B5EF4-FFF2-40B4-BE49-F238E27FC236}">
                <a16:creationId xmlns:a16="http://schemas.microsoft.com/office/drawing/2014/main" id="{99817E2F-A324-4DA4-B002-06B90CD2E012}"/>
              </a:ext>
            </a:extLst>
          </p:cNvPr>
          <p:cNvSpPr/>
          <p:nvPr/>
        </p:nvSpPr>
        <p:spPr>
          <a:xfrm>
            <a:off x="9779395" y="4320188"/>
            <a:ext cx="857750" cy="85775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angbaocam">
            <a:extLst>
              <a:ext uri="{FF2B5EF4-FFF2-40B4-BE49-F238E27FC236}">
                <a16:creationId xmlns:a16="http://schemas.microsoft.com/office/drawing/2014/main" id="{C857A20F-BDBC-464F-A5F9-F669B801DCDE}"/>
              </a:ext>
            </a:extLst>
          </p:cNvPr>
          <p:cNvSpPr/>
          <p:nvPr/>
        </p:nvSpPr>
        <p:spPr>
          <a:xfrm>
            <a:off x="9084560" y="4848527"/>
            <a:ext cx="857750" cy="857750"/>
          </a:xfrm>
          <a:prstGeom prst="irregularSeal1">
            <a:avLst/>
          </a:prstGeom>
          <a:solidFill>
            <a:srgbClr val="FFC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bang bien mat">
            <a:extLst>
              <a:ext uri="{FF2B5EF4-FFF2-40B4-BE49-F238E27FC236}">
                <a16:creationId xmlns:a16="http://schemas.microsoft.com/office/drawing/2014/main" id="{67E346F4-F902-49AE-9076-9F57F40D9307}"/>
              </a:ext>
            </a:extLst>
          </p:cNvPr>
          <p:cNvSpPr/>
          <p:nvPr/>
        </p:nvSpPr>
        <p:spPr>
          <a:xfrm>
            <a:off x="8991077" y="4203605"/>
            <a:ext cx="2004204" cy="246275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0E44E3E-06D3-4101-BE24-6C8FC39AB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84045">
            <a:off x="12853514" y="4390709"/>
            <a:ext cx="709643" cy="6517293"/>
          </a:xfrm>
          <a:prstGeom prst="rect">
            <a:avLst/>
          </a:prstGeom>
        </p:spPr>
      </p:pic>
      <p:pic>
        <p:nvPicPr>
          <p:cNvPr id="77" name="dauhoi">
            <a:extLst>
              <a:ext uri="{FF2B5EF4-FFF2-40B4-BE49-F238E27FC236}">
                <a16:creationId xmlns:a16="http://schemas.microsoft.com/office/drawing/2014/main" id="{6D4292F1-3301-4BDF-9FB9-D7706A63CB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99423" b="1"/>
          <a:stretch/>
        </p:blipFill>
        <p:spPr>
          <a:xfrm>
            <a:off x="14457775" y="4092800"/>
            <a:ext cx="1566108" cy="5205242"/>
          </a:xfrm>
          <a:prstGeom prst="rect">
            <a:avLst/>
          </a:prstGeom>
        </p:spPr>
      </p:pic>
      <p:pic>
        <p:nvPicPr>
          <p:cNvPr id="101" name="matnguoi">
            <a:extLst>
              <a:ext uri="{FF2B5EF4-FFF2-40B4-BE49-F238E27FC236}">
                <a16:creationId xmlns:a16="http://schemas.microsoft.com/office/drawing/2014/main" id="{E96FF88C-3707-4261-B04B-4CAD8ECB3F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80868" y="5666780"/>
            <a:ext cx="411516" cy="256055"/>
          </a:xfrm>
          <a:prstGeom prst="rect">
            <a:avLst/>
          </a:prstGeom>
        </p:spPr>
      </p:pic>
      <p:pic>
        <p:nvPicPr>
          <p:cNvPr id="102" name="Picture 10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4B53A-B903-435D-8273-ADB0F405F5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0051" y="7834308"/>
            <a:ext cx="2906579" cy="235602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BCF2CED-B153-4DCF-BF51-F296F9F624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9095" y="1147725"/>
            <a:ext cx="2368502" cy="32464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1CE8FB-CBB9-4F25-B82D-3D7A087144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85658" y="2852030"/>
            <a:ext cx="1370702" cy="1367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9B286C5-87FA-4B0E-8D72-CA851A7452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15846" y="3220154"/>
            <a:ext cx="658425" cy="429806"/>
          </a:xfrm>
          <a:prstGeom prst="rect">
            <a:avLst/>
          </a:prstGeom>
        </p:spPr>
      </p:pic>
      <p:pic>
        <p:nvPicPr>
          <p:cNvPr id="6" name="soundballoonfail">
            <a:hlinkClick r:id="" action="ppaction://media"/>
            <a:extLst>
              <a:ext uri="{FF2B5EF4-FFF2-40B4-BE49-F238E27FC236}">
                <a16:creationId xmlns:a16="http://schemas.microsoft.com/office/drawing/2014/main" id="{D850DE29-9B45-4E9A-BDEA-2A0F78C69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0848" y="10815921"/>
            <a:ext cx="731045" cy="731045"/>
          </a:xfrm>
          <a:prstGeom prst="rect">
            <a:avLst/>
          </a:prstGeom>
        </p:spPr>
      </p:pic>
      <p:pic>
        <p:nvPicPr>
          <p:cNvPr id="16" name="soundballoonyes">
            <a:hlinkClick r:id="" action="ppaction://media"/>
            <a:extLst>
              <a:ext uri="{FF2B5EF4-FFF2-40B4-BE49-F238E27FC236}">
                <a16:creationId xmlns:a16="http://schemas.microsoft.com/office/drawing/2014/main" id="{6BD05F63-248D-418D-BCE5-FE407A1A24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4538" y="9798794"/>
            <a:ext cx="731045" cy="73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E8682-3F4B-49FB-800E-D65F7DA912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49186" y="1555705"/>
            <a:ext cx="2176461" cy="164606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CF45909E-1244-4AE1-BDE0-986F2B226188}"/>
              </a:ext>
            </a:extLst>
          </p:cNvPr>
          <p:cNvSpPr/>
          <p:nvPr/>
        </p:nvSpPr>
        <p:spPr>
          <a:xfrm>
            <a:off x="13530116" y="2324060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89AEC8-B008-4DA3-95DB-2CBF46416695}"/>
              </a:ext>
            </a:extLst>
          </p:cNvPr>
          <p:cNvSpPr/>
          <p:nvPr/>
        </p:nvSpPr>
        <p:spPr>
          <a:xfrm>
            <a:off x="14260254" y="2328692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matkhi">
            <a:extLst>
              <a:ext uri="{FF2B5EF4-FFF2-40B4-BE49-F238E27FC236}">
                <a16:creationId xmlns:a16="http://schemas.microsoft.com/office/drawing/2014/main" id="{61DCD662-434E-48B2-A135-7912BE27858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557187" y="2408267"/>
            <a:ext cx="960203" cy="23776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30A49E7-F55E-4DB9-B39B-8BF080FD49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2509">
            <a:off x="11565447" y="-867839"/>
            <a:ext cx="5047926" cy="5047926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54C3A05-8DD2-A0A1-E922-7BA49F080601}"/>
              </a:ext>
            </a:extLst>
          </p:cNvPr>
          <p:cNvSpPr/>
          <p:nvPr/>
        </p:nvSpPr>
        <p:spPr>
          <a:xfrm>
            <a:off x="966821" y="4138958"/>
            <a:ext cx="6548457" cy="15911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Tet</a:t>
            </a:r>
          </a:p>
        </p:txBody>
      </p:sp>
    </p:spTree>
    <p:extLst>
      <p:ext uri="{BB962C8B-B14F-4D97-AF65-F5344CB8AC3E}">
        <p14:creationId xmlns:p14="http://schemas.microsoft.com/office/powerpoint/2010/main" val="38172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0599 -0.0069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0534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78 -0.00046 C 0.00078 -0.03541 0.10495 -0.17523 0.15495 -0.1655 C 0.20534 -0.15555 0.25364 0.06922 0.30052 0.05788 C 0.34674 0.04653 0.39831 -0.23333 0.43346 -0.23333 C 0.46692 -0.23333 0.54909 -0.11018 0.57799 -0.05833 " pathEditMode="relative" rAng="0" ptsTypes="AAAAA">
                                      <p:cBhvr>
                                        <p:cTn id="28" dur="2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1000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repeatCount="4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0326 0.0192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4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7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4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000000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3" grpId="0" animBg="1"/>
      <p:bldP spid="94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3C4D4">
                <a:alpha val="8000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 rot="130833">
            <a:off x="4966621" y="845406"/>
            <a:ext cx="8591034" cy="1685990"/>
          </a:xfrm>
          <a:custGeom>
            <a:avLst/>
            <a:gdLst/>
            <a:ahLst/>
            <a:cxnLst/>
            <a:rect l="l" t="t" r="r" b="b"/>
            <a:pathLst>
              <a:path w="8591034" h="1685990">
                <a:moveTo>
                  <a:pt x="0" y="0"/>
                </a:moveTo>
                <a:lnTo>
                  <a:pt x="8591034" y="0"/>
                </a:lnTo>
                <a:lnTo>
                  <a:pt x="8591034" y="1685990"/>
                </a:lnTo>
                <a:lnTo>
                  <a:pt x="0" y="16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640818">
            <a:off x="15585460" y="277223"/>
            <a:ext cx="4201873" cy="2553695"/>
          </a:xfrm>
          <a:custGeom>
            <a:avLst/>
            <a:gdLst/>
            <a:ahLst/>
            <a:cxnLst/>
            <a:rect l="l" t="t" r="r" b="b"/>
            <a:pathLst>
              <a:path w="4201873" h="2553695">
                <a:moveTo>
                  <a:pt x="0" y="0"/>
                </a:moveTo>
                <a:lnTo>
                  <a:pt x="4201874" y="0"/>
                </a:lnTo>
                <a:lnTo>
                  <a:pt x="4201874" y="2553694"/>
                </a:lnTo>
                <a:lnTo>
                  <a:pt x="0" y="2553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45394"/>
            </a:stretch>
          </a:blipFill>
        </p:spPr>
      </p:sp>
      <p:sp>
        <p:nvSpPr>
          <p:cNvPr id="6" name="Freeform 6"/>
          <p:cNvSpPr/>
          <p:nvPr/>
        </p:nvSpPr>
        <p:spPr>
          <a:xfrm rot="-2848860">
            <a:off x="-1251847" y="-1276961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1020" y="1375286"/>
            <a:ext cx="2037001" cy="2037001"/>
          </a:xfrm>
          <a:custGeom>
            <a:avLst/>
            <a:gdLst/>
            <a:ahLst/>
            <a:cxnLst/>
            <a:rect l="l" t="t" r="r" b="b"/>
            <a:pathLst>
              <a:path w="2037001" h="2037001">
                <a:moveTo>
                  <a:pt x="0" y="0"/>
                </a:moveTo>
                <a:lnTo>
                  <a:pt x="2037001" y="0"/>
                </a:lnTo>
                <a:lnTo>
                  <a:pt x="2037001" y="2037002"/>
                </a:lnTo>
                <a:lnTo>
                  <a:pt x="0" y="2037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29845">
            <a:off x="505428" y="7676060"/>
            <a:ext cx="2914096" cy="2039867"/>
          </a:xfrm>
          <a:custGeom>
            <a:avLst/>
            <a:gdLst/>
            <a:ahLst/>
            <a:cxnLst/>
            <a:rect l="l" t="t" r="r" b="b"/>
            <a:pathLst>
              <a:path w="2914096" h="2039867">
                <a:moveTo>
                  <a:pt x="0" y="0"/>
                </a:moveTo>
                <a:lnTo>
                  <a:pt x="2914096" y="0"/>
                </a:lnTo>
                <a:lnTo>
                  <a:pt x="2914096" y="2039867"/>
                </a:lnTo>
                <a:lnTo>
                  <a:pt x="0" y="20398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0958">
            <a:off x="14659341" y="4105288"/>
            <a:ext cx="3762113" cy="7363567"/>
          </a:xfrm>
          <a:custGeom>
            <a:avLst/>
            <a:gdLst/>
            <a:ahLst/>
            <a:cxnLst/>
            <a:rect l="l" t="t" r="r" b="b"/>
            <a:pathLst>
              <a:path w="3762113" h="7363567">
                <a:moveTo>
                  <a:pt x="0" y="0"/>
                </a:moveTo>
                <a:lnTo>
                  <a:pt x="3762113" y="0"/>
                </a:lnTo>
                <a:lnTo>
                  <a:pt x="3762113" y="7363566"/>
                </a:lnTo>
                <a:lnTo>
                  <a:pt x="0" y="73635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56715" y="7886666"/>
            <a:ext cx="11810846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8800" spc="166" dirty="0">
                <a:solidFill>
                  <a:srgbClr val="231F20"/>
                </a:solidFill>
                <a:latin typeface="KG Primary Penmanship"/>
              </a:rPr>
              <a:t>Lesson 5: Skills 1</a:t>
            </a:r>
          </a:p>
        </p:txBody>
      </p:sp>
      <p:sp>
        <p:nvSpPr>
          <p:cNvPr id="11" name="Freeform 11"/>
          <p:cNvSpPr/>
          <p:nvPr/>
        </p:nvSpPr>
        <p:spPr>
          <a:xfrm>
            <a:off x="5776824" y="2393787"/>
            <a:ext cx="743636" cy="839081"/>
          </a:xfrm>
          <a:custGeom>
            <a:avLst/>
            <a:gdLst/>
            <a:ahLst/>
            <a:cxnLst/>
            <a:rect l="l" t="t" r="r" b="b"/>
            <a:pathLst>
              <a:path w="743636" h="839081">
                <a:moveTo>
                  <a:pt x="0" y="0"/>
                </a:moveTo>
                <a:lnTo>
                  <a:pt x="743636" y="0"/>
                </a:lnTo>
                <a:lnTo>
                  <a:pt x="743636" y="839081"/>
                </a:lnTo>
                <a:lnTo>
                  <a:pt x="0" y="8390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1798270" y="2886650"/>
            <a:ext cx="613671" cy="692436"/>
          </a:xfrm>
          <a:custGeom>
            <a:avLst/>
            <a:gdLst/>
            <a:ahLst/>
            <a:cxnLst/>
            <a:rect l="l" t="t" r="r" b="b"/>
            <a:pathLst>
              <a:path w="613671" h="692436">
                <a:moveTo>
                  <a:pt x="613671" y="0"/>
                </a:moveTo>
                <a:lnTo>
                  <a:pt x="0" y="0"/>
                </a:lnTo>
                <a:lnTo>
                  <a:pt x="0" y="692436"/>
                </a:lnTo>
                <a:lnTo>
                  <a:pt x="613671" y="692436"/>
                </a:lnTo>
                <a:lnTo>
                  <a:pt x="61367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-407652" y="1387026"/>
            <a:ext cx="19339580" cy="5801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83"/>
              </a:lnSpc>
            </a:pPr>
            <a:r>
              <a:rPr lang="en-US" sz="10183" dirty="0">
                <a:solidFill>
                  <a:srgbClr val="231F20"/>
                </a:solidFill>
                <a:latin typeface="Sensei"/>
              </a:rPr>
              <a:t>Unit 5: </a:t>
            </a:r>
          </a:p>
          <a:p>
            <a:pPr algn="ctr"/>
            <a:r>
              <a:rPr lang="en-US" sz="14600" dirty="0">
                <a:solidFill>
                  <a:srgbClr val="231F20"/>
                </a:solidFill>
                <a:latin typeface="Sensei"/>
              </a:rPr>
              <a:t>OUR CUSTOMS AND TRADITIONS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02916">
            <a:off x="-460074" y="-1708126"/>
            <a:ext cx="9484022" cy="6985217"/>
          </a:xfrm>
          <a:custGeom>
            <a:avLst/>
            <a:gdLst/>
            <a:ahLst/>
            <a:cxnLst/>
            <a:rect l="l" t="t" r="r" b="b"/>
            <a:pathLst>
              <a:path w="5488788" h="2999340">
                <a:moveTo>
                  <a:pt x="0" y="0"/>
                </a:moveTo>
                <a:lnTo>
                  <a:pt x="5488789" y="0"/>
                </a:lnTo>
                <a:lnTo>
                  <a:pt x="5488789" y="2999340"/>
                </a:lnTo>
                <a:lnTo>
                  <a:pt x="0" y="2999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04187" t="-2736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29431" y="6096006"/>
            <a:ext cx="5504339" cy="5396702"/>
          </a:xfrm>
          <a:custGeom>
            <a:avLst/>
            <a:gdLst/>
            <a:ahLst/>
            <a:cxnLst/>
            <a:rect l="l" t="t" r="r" b="b"/>
            <a:pathLst>
              <a:path w="5504339" h="5396702">
                <a:moveTo>
                  <a:pt x="0" y="0"/>
                </a:moveTo>
                <a:lnTo>
                  <a:pt x="5504340" y="0"/>
                </a:lnTo>
                <a:lnTo>
                  <a:pt x="5504340" y="5396702"/>
                </a:lnTo>
                <a:lnTo>
                  <a:pt x="0" y="5396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2974" b="-1522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44532" y="3623399"/>
            <a:ext cx="11056578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Sensei"/>
                <a:ea typeface="+mn-ea"/>
                <a:cs typeface="+mn-cs"/>
              </a:rPr>
              <a:t>Vocabulary</a:t>
            </a:r>
            <a:endParaRPr kumimoji="0" lang="en-US" sz="146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Sense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6640818">
            <a:off x="15585460" y="277223"/>
            <a:ext cx="4201873" cy="2553695"/>
          </a:xfrm>
          <a:custGeom>
            <a:avLst/>
            <a:gdLst/>
            <a:ahLst/>
            <a:cxnLst/>
            <a:rect l="l" t="t" r="r" b="b"/>
            <a:pathLst>
              <a:path w="4201873" h="2553695">
                <a:moveTo>
                  <a:pt x="0" y="0"/>
                </a:moveTo>
                <a:lnTo>
                  <a:pt x="4201874" y="0"/>
                </a:lnTo>
                <a:lnTo>
                  <a:pt x="4201874" y="2553694"/>
                </a:lnTo>
                <a:lnTo>
                  <a:pt x="0" y="25536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539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222299" y="7775856"/>
            <a:ext cx="2037001" cy="2037001"/>
          </a:xfrm>
          <a:custGeom>
            <a:avLst/>
            <a:gdLst/>
            <a:ahLst/>
            <a:cxnLst/>
            <a:rect l="l" t="t" r="r" b="b"/>
            <a:pathLst>
              <a:path w="2037001" h="2037001">
                <a:moveTo>
                  <a:pt x="0" y="0"/>
                </a:moveTo>
                <a:lnTo>
                  <a:pt x="2037001" y="0"/>
                </a:lnTo>
                <a:lnTo>
                  <a:pt x="2037001" y="2037001"/>
                </a:lnTo>
                <a:lnTo>
                  <a:pt x="0" y="2037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-1653711" y="3368211"/>
            <a:ext cx="7243194" cy="6983772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78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97295" y="2811017"/>
            <a:ext cx="5210912" cy="1004635"/>
          </a:xfrm>
          <a:custGeom>
            <a:avLst/>
            <a:gdLst/>
            <a:ahLst/>
            <a:cxnLst/>
            <a:rect l="l" t="t" r="r" b="b"/>
            <a:pathLst>
              <a:path w="4258110" h="617426">
                <a:moveTo>
                  <a:pt x="0" y="0"/>
                </a:moveTo>
                <a:lnTo>
                  <a:pt x="4258109" y="0"/>
                </a:lnTo>
                <a:lnTo>
                  <a:pt x="4258109" y="617426"/>
                </a:lnTo>
                <a:lnTo>
                  <a:pt x="0" y="61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76662" y="4977578"/>
            <a:ext cx="3829138" cy="1052797"/>
          </a:xfrm>
          <a:custGeom>
            <a:avLst/>
            <a:gdLst/>
            <a:ahLst/>
            <a:cxnLst/>
            <a:rect l="l" t="t" r="r" b="b"/>
            <a:pathLst>
              <a:path w="4258110" h="617426">
                <a:moveTo>
                  <a:pt x="0" y="0"/>
                </a:moveTo>
                <a:lnTo>
                  <a:pt x="4258110" y="0"/>
                </a:lnTo>
                <a:lnTo>
                  <a:pt x="4258110" y="617426"/>
                </a:lnTo>
                <a:lnTo>
                  <a:pt x="0" y="61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059669">
            <a:off x="16557031" y="6980309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-2278046" y="7755457"/>
            <a:ext cx="5033394" cy="41148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28208">
            <a:off x="-2177854" y="-819000"/>
            <a:ext cx="4355708" cy="2771814"/>
          </a:xfrm>
          <a:custGeom>
            <a:avLst/>
            <a:gdLst/>
            <a:ahLst/>
            <a:cxnLst/>
            <a:rect l="l" t="t" r="r" b="b"/>
            <a:pathLst>
              <a:path w="4355708" h="2771814">
                <a:moveTo>
                  <a:pt x="0" y="0"/>
                </a:moveTo>
                <a:lnTo>
                  <a:pt x="4355708" y="0"/>
                </a:lnTo>
                <a:lnTo>
                  <a:pt x="4355708" y="2771814"/>
                </a:lnTo>
                <a:lnTo>
                  <a:pt x="0" y="2771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275084" y="-157906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30833">
            <a:off x="4779572" y="686921"/>
            <a:ext cx="8591034" cy="1685990"/>
          </a:xfrm>
          <a:custGeom>
            <a:avLst/>
            <a:gdLst/>
            <a:ahLst/>
            <a:cxnLst/>
            <a:rect l="l" t="t" r="r" b="b"/>
            <a:pathLst>
              <a:path w="8591034" h="1685990">
                <a:moveTo>
                  <a:pt x="0" y="0"/>
                </a:moveTo>
                <a:lnTo>
                  <a:pt x="8591034" y="0"/>
                </a:lnTo>
                <a:lnTo>
                  <a:pt x="8591034" y="1685990"/>
                </a:lnTo>
                <a:lnTo>
                  <a:pt x="0" y="16859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903148" y="1038882"/>
            <a:ext cx="10481704" cy="11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1"/>
              </a:lnSpc>
            </a:pPr>
            <a:r>
              <a:rPr lang="en-US" sz="8611" dirty="0">
                <a:solidFill>
                  <a:srgbClr val="000000"/>
                </a:solidFill>
                <a:latin typeface="Sensei"/>
              </a:rPr>
              <a:t>Vocabulary</a:t>
            </a:r>
          </a:p>
        </p:txBody>
      </p:sp>
      <p:sp>
        <p:nvSpPr>
          <p:cNvPr id="26" name="Freeform 26"/>
          <p:cNvSpPr/>
          <p:nvPr/>
        </p:nvSpPr>
        <p:spPr>
          <a:xfrm>
            <a:off x="599470" y="-704342"/>
            <a:ext cx="2542499" cy="2542499"/>
          </a:xfrm>
          <a:custGeom>
            <a:avLst/>
            <a:gdLst/>
            <a:ahLst/>
            <a:cxnLst/>
            <a:rect l="l" t="t" r="r" b="b"/>
            <a:pathLst>
              <a:path w="2542499" h="2542499">
                <a:moveTo>
                  <a:pt x="0" y="0"/>
                </a:moveTo>
                <a:lnTo>
                  <a:pt x="2542499" y="0"/>
                </a:lnTo>
                <a:lnTo>
                  <a:pt x="2542499" y="2542499"/>
                </a:lnTo>
                <a:lnTo>
                  <a:pt x="0" y="2542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605581" y="9143336"/>
            <a:ext cx="2542499" cy="2542499"/>
          </a:xfrm>
          <a:custGeom>
            <a:avLst/>
            <a:gdLst/>
            <a:ahLst/>
            <a:cxnLst/>
            <a:rect l="l" t="t" r="r" b="b"/>
            <a:pathLst>
              <a:path w="2542499" h="2542499">
                <a:moveTo>
                  <a:pt x="0" y="0"/>
                </a:moveTo>
                <a:lnTo>
                  <a:pt x="2542499" y="0"/>
                </a:lnTo>
                <a:lnTo>
                  <a:pt x="2542499" y="2542498"/>
                </a:lnTo>
                <a:lnTo>
                  <a:pt x="0" y="25424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Google Shape;1881;p31">
            <a:extLst>
              <a:ext uri="{FF2B5EF4-FFF2-40B4-BE49-F238E27FC236}">
                <a16:creationId xmlns:a16="http://schemas.microsoft.com/office/drawing/2014/main" id="{E9502E25-68CA-8026-5E24-6A19E06357B6}"/>
              </a:ext>
            </a:extLst>
          </p:cNvPr>
          <p:cNvSpPr txBox="1"/>
          <p:nvPr/>
        </p:nvSpPr>
        <p:spPr>
          <a:xfrm>
            <a:off x="3987187" y="2548487"/>
            <a:ext cx="5231128" cy="147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8800" dirty="0">
                <a:latin typeface="KG Primary Penmanship" panose="020B0604020202020204" charset="0"/>
              </a:rPr>
              <a:t>release </a:t>
            </a:r>
            <a:r>
              <a:rPr lang="en-US" sz="7200" dirty="0">
                <a:latin typeface="KG Primary Penmanship" panose="020B0604020202020204" charset="0"/>
              </a:rPr>
              <a:t>(v)</a:t>
            </a:r>
            <a:endParaRPr lang="en-US" sz="8800" dirty="0">
              <a:latin typeface="KG Primary Penmanship" panose="020B060402020202020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297387-E8B5-9CE8-6A7E-43D938777CFB}"/>
              </a:ext>
            </a:extLst>
          </p:cNvPr>
          <p:cNvSpPr/>
          <p:nvPr/>
        </p:nvSpPr>
        <p:spPr>
          <a:xfrm>
            <a:off x="4984954" y="4907927"/>
            <a:ext cx="2491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</a:rPr>
              <a:t>rɪˈliːs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1" name="Content Placeholder 5" descr="stick_figure_butterfly_release_800_wht">
            <a:extLst>
              <a:ext uri="{FF2B5EF4-FFF2-40B4-BE49-F238E27FC236}">
                <a16:creationId xmlns:a16="http://schemas.microsoft.com/office/drawing/2014/main" id="{1B6CC433-0B0F-8C3C-17AB-267915BEDA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00" b="90000" l="9981" r="89635">
                        <a14:foregroundMark x1="28407" y1="6500" x2="33973" y2="10750"/>
                        <a14:foregroundMark x1="13052" y1="9875" x2="18042" y2="12375"/>
                        <a14:foregroundMark x1="26488" y1="3375" x2="25528" y2="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3098" y="2245456"/>
            <a:ext cx="5140504" cy="7893317"/>
          </a:xfrm>
          <a:prstGeom prst="rect">
            <a:avLst/>
          </a:prstGeom>
        </p:spPr>
      </p:pic>
      <p:pic>
        <p:nvPicPr>
          <p:cNvPr id="32" name="release">
            <a:hlinkClick r:id="" action="ppaction://media"/>
            <a:extLst>
              <a:ext uri="{FF2B5EF4-FFF2-40B4-BE49-F238E27FC236}">
                <a16:creationId xmlns:a16="http://schemas.microsoft.com/office/drawing/2014/main" id="{5C840A3F-E232-CDA1-DAE2-8E8854BD6460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16850" y="4908034"/>
            <a:ext cx="885190" cy="885190"/>
          </a:xfrm>
          <a:prstGeom prst="rect">
            <a:avLst/>
          </a:prstGeom>
        </p:spPr>
      </p:pic>
      <p:sp>
        <p:nvSpPr>
          <p:cNvPr id="33" name="Freeform 3">
            <a:extLst>
              <a:ext uri="{FF2B5EF4-FFF2-40B4-BE49-F238E27FC236}">
                <a16:creationId xmlns:a16="http://schemas.microsoft.com/office/drawing/2014/main" id="{705340A5-122A-6457-4FB2-ED2DE66B4939}"/>
              </a:ext>
            </a:extLst>
          </p:cNvPr>
          <p:cNvSpPr/>
          <p:nvPr/>
        </p:nvSpPr>
        <p:spPr>
          <a:xfrm>
            <a:off x="4398623" y="7236768"/>
            <a:ext cx="4258110" cy="617426"/>
          </a:xfrm>
          <a:custGeom>
            <a:avLst/>
            <a:gdLst/>
            <a:ahLst/>
            <a:cxnLst/>
            <a:rect l="l" t="t" r="r" b="b"/>
            <a:pathLst>
              <a:path w="4258110" h="617426">
                <a:moveTo>
                  <a:pt x="0" y="0"/>
                </a:moveTo>
                <a:lnTo>
                  <a:pt x="4258110" y="0"/>
                </a:lnTo>
                <a:lnTo>
                  <a:pt x="4258110" y="617426"/>
                </a:lnTo>
                <a:lnTo>
                  <a:pt x="0" y="61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0E241C-A710-5212-0688-38EA97D5D23C}"/>
              </a:ext>
            </a:extLst>
          </p:cNvPr>
          <p:cNvSpPr/>
          <p:nvPr/>
        </p:nvSpPr>
        <p:spPr>
          <a:xfrm>
            <a:off x="3490264" y="7129982"/>
            <a:ext cx="527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thả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10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6370" y="2659738"/>
            <a:ext cx="8095419" cy="1495623"/>
          </a:xfrm>
          <a:custGeom>
            <a:avLst/>
            <a:gdLst/>
            <a:ahLst/>
            <a:cxnLst/>
            <a:rect l="l" t="t" r="r" b="b"/>
            <a:pathLst>
              <a:path w="4258110" h="617426">
                <a:moveTo>
                  <a:pt x="0" y="0"/>
                </a:moveTo>
                <a:lnTo>
                  <a:pt x="4258109" y="0"/>
                </a:lnTo>
                <a:lnTo>
                  <a:pt x="4258109" y="617426"/>
                </a:lnTo>
                <a:lnTo>
                  <a:pt x="0" y="61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46084" y="4568027"/>
            <a:ext cx="4764315" cy="1264758"/>
          </a:xfrm>
          <a:custGeom>
            <a:avLst/>
            <a:gdLst/>
            <a:ahLst/>
            <a:cxnLst/>
            <a:rect l="l" t="t" r="r" b="b"/>
            <a:pathLst>
              <a:path w="4258110" h="617426">
                <a:moveTo>
                  <a:pt x="0" y="0"/>
                </a:moveTo>
                <a:lnTo>
                  <a:pt x="4258110" y="0"/>
                </a:lnTo>
                <a:lnTo>
                  <a:pt x="4258110" y="617426"/>
                </a:lnTo>
                <a:lnTo>
                  <a:pt x="0" y="61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059669">
            <a:off x="16557031" y="6980309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-2278046" y="7755457"/>
            <a:ext cx="5033394" cy="41148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28208">
            <a:off x="-2177854" y="-819000"/>
            <a:ext cx="4355708" cy="2771814"/>
          </a:xfrm>
          <a:custGeom>
            <a:avLst/>
            <a:gdLst/>
            <a:ahLst/>
            <a:cxnLst/>
            <a:rect l="l" t="t" r="r" b="b"/>
            <a:pathLst>
              <a:path w="4355708" h="2771814">
                <a:moveTo>
                  <a:pt x="0" y="0"/>
                </a:moveTo>
                <a:lnTo>
                  <a:pt x="4355708" y="0"/>
                </a:lnTo>
                <a:lnTo>
                  <a:pt x="4355708" y="2771814"/>
                </a:lnTo>
                <a:lnTo>
                  <a:pt x="0" y="2771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275084" y="-157906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30833">
            <a:off x="4779572" y="686921"/>
            <a:ext cx="8591034" cy="1685990"/>
          </a:xfrm>
          <a:custGeom>
            <a:avLst/>
            <a:gdLst/>
            <a:ahLst/>
            <a:cxnLst/>
            <a:rect l="l" t="t" r="r" b="b"/>
            <a:pathLst>
              <a:path w="8591034" h="1685990">
                <a:moveTo>
                  <a:pt x="0" y="0"/>
                </a:moveTo>
                <a:lnTo>
                  <a:pt x="8591034" y="0"/>
                </a:lnTo>
                <a:lnTo>
                  <a:pt x="8591034" y="1685990"/>
                </a:lnTo>
                <a:lnTo>
                  <a:pt x="0" y="16859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903148" y="1038882"/>
            <a:ext cx="10481704" cy="11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1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sei"/>
                <a:ea typeface="+mn-ea"/>
                <a:cs typeface="+mn-cs"/>
              </a:rPr>
              <a:t>Vocabulary</a:t>
            </a:r>
          </a:p>
        </p:txBody>
      </p:sp>
      <p:sp>
        <p:nvSpPr>
          <p:cNvPr id="26" name="Freeform 26"/>
          <p:cNvSpPr/>
          <p:nvPr/>
        </p:nvSpPr>
        <p:spPr>
          <a:xfrm>
            <a:off x="599470" y="-704342"/>
            <a:ext cx="2542499" cy="2542499"/>
          </a:xfrm>
          <a:custGeom>
            <a:avLst/>
            <a:gdLst/>
            <a:ahLst/>
            <a:cxnLst/>
            <a:rect l="l" t="t" r="r" b="b"/>
            <a:pathLst>
              <a:path w="2542499" h="2542499">
                <a:moveTo>
                  <a:pt x="0" y="0"/>
                </a:moveTo>
                <a:lnTo>
                  <a:pt x="2542499" y="0"/>
                </a:lnTo>
                <a:lnTo>
                  <a:pt x="2542499" y="2542499"/>
                </a:lnTo>
                <a:lnTo>
                  <a:pt x="0" y="2542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605581" y="9143336"/>
            <a:ext cx="2542499" cy="2542499"/>
          </a:xfrm>
          <a:custGeom>
            <a:avLst/>
            <a:gdLst/>
            <a:ahLst/>
            <a:cxnLst/>
            <a:rect l="l" t="t" r="r" b="b"/>
            <a:pathLst>
              <a:path w="2542499" h="2542499">
                <a:moveTo>
                  <a:pt x="0" y="0"/>
                </a:moveTo>
                <a:lnTo>
                  <a:pt x="2542499" y="0"/>
                </a:lnTo>
                <a:lnTo>
                  <a:pt x="2542499" y="2542498"/>
                </a:lnTo>
                <a:lnTo>
                  <a:pt x="0" y="25424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705340A5-122A-6457-4FB2-ED2DE66B4939}"/>
              </a:ext>
            </a:extLst>
          </p:cNvPr>
          <p:cNvSpPr/>
          <p:nvPr/>
        </p:nvSpPr>
        <p:spPr>
          <a:xfrm>
            <a:off x="2499186" y="6197388"/>
            <a:ext cx="4258110" cy="1917912"/>
          </a:xfrm>
          <a:custGeom>
            <a:avLst/>
            <a:gdLst/>
            <a:ahLst/>
            <a:cxnLst/>
            <a:rect l="l" t="t" r="r" b="b"/>
            <a:pathLst>
              <a:path w="4258110" h="617426">
                <a:moveTo>
                  <a:pt x="0" y="0"/>
                </a:moveTo>
                <a:lnTo>
                  <a:pt x="4258110" y="0"/>
                </a:lnTo>
                <a:lnTo>
                  <a:pt x="4258110" y="617426"/>
                </a:lnTo>
                <a:lnTo>
                  <a:pt x="0" y="61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50D83E-A0CB-15D2-F7BF-ECE6FE1C2514}"/>
              </a:ext>
            </a:extLst>
          </p:cNvPr>
          <p:cNvSpPr/>
          <p:nvPr/>
        </p:nvSpPr>
        <p:spPr>
          <a:xfrm>
            <a:off x="2602795" y="6303246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thí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thi</a:t>
            </a:r>
            <a:r>
              <a:rPr lang="en-US" sz="4800" dirty="0"/>
              <a:t> </a:t>
            </a:r>
            <a:r>
              <a:rPr lang="en-US" sz="4800" dirty="0" err="1"/>
              <a:t>đấu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E4D892-BF19-8C24-F8D5-842C406B9444}"/>
              </a:ext>
            </a:extLst>
          </p:cNvPr>
          <p:cNvSpPr/>
          <p:nvPr/>
        </p:nvSpPr>
        <p:spPr>
          <a:xfrm>
            <a:off x="2930685" y="4699881"/>
            <a:ext cx="363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kənˈtestənt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6" name="Content Placeholder 3" descr="tải xuống">
            <a:extLst>
              <a:ext uri="{FF2B5EF4-FFF2-40B4-BE49-F238E27FC236}">
                <a16:creationId xmlns:a16="http://schemas.microsoft.com/office/drawing/2014/main" id="{EA0C76D5-B39C-0561-2DB3-2B4097E874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960" b="99010" l="4418" r="99197">
                        <a14:foregroundMark x1="14458" y1="17327" x2="20080" y2="63366"/>
                        <a14:foregroundMark x1="20080" y1="63366" x2="16466" y2="78218"/>
                        <a14:foregroundMark x1="16466" y1="78218" x2="10040" y2="68317"/>
                        <a14:foregroundMark x1="10040" y1="68317" x2="11245" y2="46040"/>
                        <a14:foregroundMark x1="11245" y1="46040" x2="9237" y2="35644"/>
                        <a14:foregroundMark x1="8434" y1="85644" x2="14859" y2="98515"/>
                        <a14:foregroundMark x1="14859" y1="98515" x2="19277" y2="99010"/>
                        <a14:foregroundMark x1="14056" y1="7426" x2="18474" y2="10396"/>
                        <a14:foregroundMark x1="14458" y1="6436" x2="16064" y2="5446"/>
                        <a14:foregroundMark x1="22892" y1="28713" x2="8434" y2="29703"/>
                        <a14:foregroundMark x1="16064" y1="22772" x2="13655" y2="29703"/>
                        <a14:foregroundMark x1="11245" y1="22772" x2="18474" y2="27228"/>
                        <a14:foregroundMark x1="4418" y1="36139" x2="4819" y2="60891"/>
                        <a14:foregroundMark x1="43373" y1="25743" x2="42972" y2="16337"/>
                        <a14:foregroundMark x1="42972" y1="16337" x2="48996" y2="4455"/>
                        <a14:foregroundMark x1="48996" y1="4455" x2="56627" y2="17822"/>
                        <a14:foregroundMark x1="56627" y1="17822" x2="57028" y2="29703"/>
                        <a14:foregroundMark x1="84337" y1="41089" x2="81526" y2="23762"/>
                        <a14:foregroundMark x1="81526" y1="23762" x2="85944" y2="9901"/>
                        <a14:foregroundMark x1="85944" y1="9901" x2="89960" y2="81188"/>
                        <a14:foregroundMark x1="89960" y1="81188" x2="86747" y2="95050"/>
                        <a14:foregroundMark x1="86747" y1="95050" x2="80321" y2="84653"/>
                        <a14:foregroundMark x1="80321" y1="84653" x2="74699" y2="66337"/>
                        <a14:foregroundMark x1="74699" y1="66337" x2="72289" y2="41089"/>
                        <a14:foregroundMark x1="72289" y1="41089" x2="90361" y2="37624"/>
                        <a14:foregroundMark x1="90361" y1="37624" x2="97189" y2="46040"/>
                        <a14:foregroundMark x1="97189" y1="46040" x2="99197" y2="50990"/>
                        <a14:foregroundMark x1="76305" y1="43069" x2="88755" y2="44554"/>
                        <a14:foregroundMark x1="44177" y1="44554" x2="57831" y2="45050"/>
                        <a14:foregroundMark x1="75904" y1="28218" x2="83936" y2="28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7942" y="3600834"/>
            <a:ext cx="7239978" cy="5873433"/>
          </a:xfrm>
          <a:prstGeom prst="rect">
            <a:avLst/>
          </a:prstGeom>
        </p:spPr>
      </p:pic>
      <p:pic>
        <p:nvPicPr>
          <p:cNvPr id="7" name="contestant">
            <a:hlinkClick r:id="" action="ppaction://media"/>
            <a:extLst>
              <a:ext uri="{FF2B5EF4-FFF2-40B4-BE49-F238E27FC236}">
                <a16:creationId xmlns:a16="http://schemas.microsoft.com/office/drawing/2014/main" id="{E325E20D-A8FD-9DC1-A11A-E490350D6E88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2882" y="4754691"/>
            <a:ext cx="898728" cy="8914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29E062-BBBE-8DA0-2C70-D1EFBF72EF93}"/>
              </a:ext>
            </a:extLst>
          </p:cNvPr>
          <p:cNvSpPr/>
          <p:nvPr/>
        </p:nvSpPr>
        <p:spPr>
          <a:xfrm>
            <a:off x="1837098" y="2345151"/>
            <a:ext cx="73856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1500" b="1" dirty="0">
                <a:solidFill>
                  <a:srgbClr val="AD4F0F"/>
                </a:solidFill>
                <a:latin typeface="KG Primary Penmanship" panose="020B0604020202020204" charset="0"/>
              </a:rPr>
              <a:t>contestant (n)</a:t>
            </a:r>
          </a:p>
        </p:txBody>
      </p:sp>
    </p:spTree>
    <p:extLst>
      <p:ext uri="{BB962C8B-B14F-4D97-AF65-F5344CB8AC3E}">
        <p14:creationId xmlns:p14="http://schemas.microsoft.com/office/powerpoint/2010/main" val="25284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1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1600" y="2693572"/>
            <a:ext cx="7162800" cy="1469416"/>
          </a:xfrm>
          <a:custGeom>
            <a:avLst/>
            <a:gdLst/>
            <a:ahLst/>
            <a:cxnLst/>
            <a:rect l="l" t="t" r="r" b="b"/>
            <a:pathLst>
              <a:path w="4258110" h="617426">
                <a:moveTo>
                  <a:pt x="0" y="0"/>
                </a:moveTo>
                <a:lnTo>
                  <a:pt x="4258109" y="0"/>
                </a:lnTo>
                <a:lnTo>
                  <a:pt x="4258109" y="617426"/>
                </a:lnTo>
                <a:lnTo>
                  <a:pt x="0" y="61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38445" y="4632755"/>
            <a:ext cx="5406308" cy="1036156"/>
          </a:xfrm>
          <a:custGeom>
            <a:avLst/>
            <a:gdLst/>
            <a:ahLst/>
            <a:cxnLst/>
            <a:rect l="l" t="t" r="r" b="b"/>
            <a:pathLst>
              <a:path w="4258110" h="617426">
                <a:moveTo>
                  <a:pt x="0" y="0"/>
                </a:moveTo>
                <a:lnTo>
                  <a:pt x="4258110" y="0"/>
                </a:lnTo>
                <a:lnTo>
                  <a:pt x="4258110" y="617426"/>
                </a:lnTo>
                <a:lnTo>
                  <a:pt x="0" y="61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059669">
            <a:off x="16557031" y="6980309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-2278046" y="7755457"/>
            <a:ext cx="5033394" cy="41148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28208">
            <a:off x="-2177854" y="-819000"/>
            <a:ext cx="4355708" cy="2771814"/>
          </a:xfrm>
          <a:custGeom>
            <a:avLst/>
            <a:gdLst/>
            <a:ahLst/>
            <a:cxnLst/>
            <a:rect l="l" t="t" r="r" b="b"/>
            <a:pathLst>
              <a:path w="4355708" h="2771814">
                <a:moveTo>
                  <a:pt x="0" y="0"/>
                </a:moveTo>
                <a:lnTo>
                  <a:pt x="4355708" y="0"/>
                </a:lnTo>
                <a:lnTo>
                  <a:pt x="4355708" y="2771814"/>
                </a:lnTo>
                <a:lnTo>
                  <a:pt x="0" y="2771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275084" y="-157906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30833">
            <a:off x="4779572" y="686921"/>
            <a:ext cx="8591034" cy="1685990"/>
          </a:xfrm>
          <a:custGeom>
            <a:avLst/>
            <a:gdLst/>
            <a:ahLst/>
            <a:cxnLst/>
            <a:rect l="l" t="t" r="r" b="b"/>
            <a:pathLst>
              <a:path w="8591034" h="1685990">
                <a:moveTo>
                  <a:pt x="0" y="0"/>
                </a:moveTo>
                <a:lnTo>
                  <a:pt x="8591034" y="0"/>
                </a:lnTo>
                <a:lnTo>
                  <a:pt x="8591034" y="1685990"/>
                </a:lnTo>
                <a:lnTo>
                  <a:pt x="0" y="16859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903148" y="1038882"/>
            <a:ext cx="10481704" cy="11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1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sei"/>
                <a:ea typeface="+mn-ea"/>
                <a:cs typeface="+mn-cs"/>
              </a:rPr>
              <a:t>Vocabulary</a:t>
            </a:r>
          </a:p>
        </p:txBody>
      </p:sp>
      <p:sp>
        <p:nvSpPr>
          <p:cNvPr id="26" name="Freeform 26"/>
          <p:cNvSpPr/>
          <p:nvPr/>
        </p:nvSpPr>
        <p:spPr>
          <a:xfrm>
            <a:off x="599470" y="-704342"/>
            <a:ext cx="2542499" cy="2542499"/>
          </a:xfrm>
          <a:custGeom>
            <a:avLst/>
            <a:gdLst/>
            <a:ahLst/>
            <a:cxnLst/>
            <a:rect l="l" t="t" r="r" b="b"/>
            <a:pathLst>
              <a:path w="2542499" h="2542499">
                <a:moveTo>
                  <a:pt x="0" y="0"/>
                </a:moveTo>
                <a:lnTo>
                  <a:pt x="2542499" y="0"/>
                </a:lnTo>
                <a:lnTo>
                  <a:pt x="2542499" y="2542499"/>
                </a:lnTo>
                <a:lnTo>
                  <a:pt x="0" y="2542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605581" y="9143336"/>
            <a:ext cx="2542499" cy="2542499"/>
          </a:xfrm>
          <a:custGeom>
            <a:avLst/>
            <a:gdLst/>
            <a:ahLst/>
            <a:cxnLst/>
            <a:rect l="l" t="t" r="r" b="b"/>
            <a:pathLst>
              <a:path w="2542499" h="2542499">
                <a:moveTo>
                  <a:pt x="0" y="0"/>
                </a:moveTo>
                <a:lnTo>
                  <a:pt x="2542499" y="0"/>
                </a:lnTo>
                <a:lnTo>
                  <a:pt x="2542499" y="2542498"/>
                </a:lnTo>
                <a:lnTo>
                  <a:pt x="0" y="25424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705340A5-122A-6457-4FB2-ED2DE66B4939}"/>
              </a:ext>
            </a:extLst>
          </p:cNvPr>
          <p:cNvSpPr/>
          <p:nvPr/>
        </p:nvSpPr>
        <p:spPr>
          <a:xfrm>
            <a:off x="2347651" y="6025935"/>
            <a:ext cx="4784659" cy="1885743"/>
          </a:xfrm>
          <a:custGeom>
            <a:avLst/>
            <a:gdLst/>
            <a:ahLst/>
            <a:cxnLst/>
            <a:rect l="l" t="t" r="r" b="b"/>
            <a:pathLst>
              <a:path w="4258110" h="617426">
                <a:moveTo>
                  <a:pt x="0" y="0"/>
                </a:moveTo>
                <a:lnTo>
                  <a:pt x="4258110" y="0"/>
                </a:lnTo>
                <a:lnTo>
                  <a:pt x="4258110" y="617426"/>
                </a:lnTo>
                <a:lnTo>
                  <a:pt x="0" y="617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3F0DB990-37DF-65D6-D1C1-128B1F498AA0}"/>
              </a:ext>
            </a:extLst>
          </p:cNvPr>
          <p:cNvSpPr txBox="1"/>
          <p:nvPr/>
        </p:nvSpPr>
        <p:spPr>
          <a:xfrm>
            <a:off x="820039" y="2626376"/>
            <a:ext cx="84148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r>
              <a:rPr lang="en-US" sz="9600" dirty="0">
                <a:latin typeface="KG Primary Penmanship" panose="020B0604020202020204" charset="0"/>
              </a:rPr>
              <a:t>family bonding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B8679-D6FC-D82E-D8D1-C21DB97A2136}"/>
              </a:ext>
            </a:extLst>
          </p:cNvPr>
          <p:cNvSpPr/>
          <p:nvPr/>
        </p:nvSpPr>
        <p:spPr>
          <a:xfrm>
            <a:off x="2725161" y="6131362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gắn</a:t>
            </a:r>
            <a:r>
              <a:rPr lang="en-US" sz="4800" dirty="0"/>
              <a:t> </a:t>
            </a:r>
            <a:r>
              <a:rPr lang="en-US" sz="4800" dirty="0" err="1"/>
              <a:t>kết</a:t>
            </a:r>
            <a:r>
              <a:rPr lang="en-US" sz="4800" dirty="0"/>
              <a:t> </a:t>
            </a:r>
            <a:r>
              <a:rPr lang="en-US" sz="4800" dirty="0" err="1"/>
              <a:t>tình</a:t>
            </a:r>
            <a:r>
              <a:rPr lang="en-US" sz="4800" dirty="0"/>
              <a:t> </a:t>
            </a:r>
            <a:r>
              <a:rPr lang="en-US" sz="4800" dirty="0" err="1"/>
              <a:t>cảm</a:t>
            </a:r>
            <a:r>
              <a:rPr lang="en-US" sz="4800" dirty="0"/>
              <a:t> </a:t>
            </a:r>
            <a:r>
              <a:rPr lang="en-US" sz="4800" dirty="0" err="1"/>
              <a:t>gia</a:t>
            </a:r>
            <a:r>
              <a:rPr lang="en-US" sz="4800" dirty="0"/>
              <a:t> </a:t>
            </a:r>
            <a:r>
              <a:rPr lang="en-US" sz="4800" dirty="0" err="1"/>
              <a:t>đình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54BF2-D35A-F739-F273-A2C1DB1F6C04}"/>
              </a:ext>
            </a:extLst>
          </p:cNvPr>
          <p:cNvSpPr/>
          <p:nvPr/>
        </p:nvSpPr>
        <p:spPr>
          <a:xfrm>
            <a:off x="2296051" y="4732488"/>
            <a:ext cx="4836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fæməli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bɒndɪŋ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7" name="Content Placeholder 2" descr="5b24b55e9b7f0c1056aecf3d6261f53f">
            <a:extLst>
              <a:ext uri="{FF2B5EF4-FFF2-40B4-BE49-F238E27FC236}">
                <a16:creationId xmlns:a16="http://schemas.microsoft.com/office/drawing/2014/main" id="{B14B11A9-7988-7EF8-EC26-1A3BFAEFF9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767" b="99353" l="3556" r="97111">
                        <a14:foregroundMark x1="93111" y1="31715" x2="89778" y2="51133"/>
                        <a14:foregroundMark x1="89778" y1="51133" x2="90222" y2="75405"/>
                        <a14:foregroundMark x1="90222" y1="75405" x2="94667" y2="86731"/>
                        <a14:foregroundMark x1="94667" y1="86731" x2="86222" y2="97087"/>
                        <a14:foregroundMark x1="86222" y1="97087" x2="6222" y2="91909"/>
                        <a14:foregroundMark x1="6222" y1="91909" x2="5778" y2="80259"/>
                        <a14:foregroundMark x1="5778" y1="80259" x2="10000" y2="69256"/>
                        <a14:foregroundMark x1="10000" y1="69256" x2="10000" y2="44013"/>
                        <a14:foregroundMark x1="10000" y1="44013" x2="19333" y2="16181"/>
                        <a14:foregroundMark x1="19333" y1="16181" x2="34667" y2="5825"/>
                        <a14:foregroundMark x1="34667" y1="5825" x2="51556" y2="10032"/>
                        <a14:foregroundMark x1="51556" y1="10032" x2="63778" y2="9709"/>
                        <a14:foregroundMark x1="63778" y1="9709" x2="76444" y2="10356"/>
                        <a14:foregroundMark x1="76444" y1="10356" x2="93333" y2="31715"/>
                        <a14:foregroundMark x1="24444" y1="7767" x2="9556" y2="14887"/>
                        <a14:foregroundMark x1="9556" y1="15534" x2="8889" y2="39806"/>
                        <a14:foregroundMark x1="8889" y1="39806" x2="4889" y2="48220"/>
                        <a14:foregroundMark x1="4889" y1="48220" x2="6889" y2="57282"/>
                        <a14:foregroundMark x1="60222" y1="7443" x2="72444" y2="6796"/>
                        <a14:foregroundMark x1="72444" y1="6796" x2="80667" y2="9061"/>
                        <a14:foregroundMark x1="80667" y1="9061" x2="96000" y2="32362"/>
                        <a14:foregroundMark x1="96000" y1="32362" x2="95778" y2="45307"/>
                        <a14:foregroundMark x1="95778" y1="45307" x2="94444" y2="50809"/>
                        <a14:foregroundMark x1="58667" y1="96440" x2="73556" y2="97735"/>
                        <a14:foregroundMark x1="73556" y1="97735" x2="86000" y2="90939"/>
                        <a14:foregroundMark x1="86000" y1="90939" x2="80222" y2="83819"/>
                        <a14:foregroundMark x1="65333" y1="66990" x2="72000" y2="73139"/>
                        <a14:foregroundMark x1="49333" y1="66019" x2="53111" y2="72492"/>
                        <a14:foregroundMark x1="48222" y1="34951" x2="79778" y2="38835"/>
                        <a14:foregroundMark x1="30667" y1="69256" x2="34222" y2="76052"/>
                        <a14:foregroundMark x1="14000" y1="57282" x2="17333" y2="65049"/>
                        <a14:foregroundMark x1="4000" y1="90939" x2="6667" y2="99353"/>
                        <a14:foregroundMark x1="6667" y1="99353" x2="6667" y2="99353"/>
                        <a14:foregroundMark x1="3778" y1="94498" x2="3556" y2="86408"/>
                        <a14:foregroundMark x1="91111" y1="98706" x2="94667" y2="86408"/>
                        <a14:foregroundMark x1="94222" y1="81553" x2="97111" y2="9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1114" y="2471210"/>
            <a:ext cx="8941092" cy="6139549"/>
          </a:xfrm>
          <a:prstGeom prst="rect">
            <a:avLst/>
          </a:prstGeom>
        </p:spPr>
      </p:pic>
      <p:pic>
        <p:nvPicPr>
          <p:cNvPr id="8" name="family bonding">
            <a:hlinkClick r:id="" action="ppaction://media"/>
            <a:extLst>
              <a:ext uri="{FF2B5EF4-FFF2-40B4-BE49-F238E27FC236}">
                <a16:creationId xmlns:a16="http://schemas.microsoft.com/office/drawing/2014/main" id="{BD24F488-85BD-64F5-A760-3A802D32928C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5322" y="4837405"/>
            <a:ext cx="703580" cy="7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" y="8387536"/>
            <a:ext cx="21930915" cy="4205999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sp>
        <p:nvSpPr>
          <p:cNvPr id="12" name="Freeform 12"/>
          <p:cNvSpPr/>
          <p:nvPr/>
        </p:nvSpPr>
        <p:spPr>
          <a:xfrm rot="130833">
            <a:off x="5060700" y="1181633"/>
            <a:ext cx="8068899" cy="1583521"/>
          </a:xfrm>
          <a:custGeom>
            <a:avLst/>
            <a:gdLst/>
            <a:ahLst/>
            <a:cxnLst/>
            <a:rect l="l" t="t" r="r" b="b"/>
            <a:pathLst>
              <a:path w="8068899" h="1583521">
                <a:moveTo>
                  <a:pt x="0" y="0"/>
                </a:moveTo>
                <a:lnTo>
                  <a:pt x="8068899" y="0"/>
                </a:lnTo>
                <a:lnTo>
                  <a:pt x="8068899" y="1583521"/>
                </a:lnTo>
                <a:lnTo>
                  <a:pt x="0" y="1583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975032" y="1228725"/>
            <a:ext cx="9991166" cy="1398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4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ensei"/>
                <a:ea typeface="+mn-ea"/>
                <a:cs typeface="+mn-cs"/>
              </a:rPr>
              <a:t>Vocabulary</a:t>
            </a:r>
          </a:p>
        </p:txBody>
      </p:sp>
      <p:sp>
        <p:nvSpPr>
          <p:cNvPr id="14" name="Freeform 14"/>
          <p:cNvSpPr/>
          <p:nvPr/>
        </p:nvSpPr>
        <p:spPr>
          <a:xfrm rot="-7383210">
            <a:off x="15931041" y="30135"/>
            <a:ext cx="3446899" cy="2094858"/>
          </a:xfrm>
          <a:custGeom>
            <a:avLst/>
            <a:gdLst/>
            <a:ahLst/>
            <a:cxnLst/>
            <a:rect l="l" t="t" r="r" b="b"/>
            <a:pathLst>
              <a:path w="3446899" h="2094858">
                <a:moveTo>
                  <a:pt x="0" y="0"/>
                </a:moveTo>
                <a:lnTo>
                  <a:pt x="3446899" y="0"/>
                </a:lnTo>
                <a:lnTo>
                  <a:pt x="3446899" y="2094858"/>
                </a:lnTo>
                <a:lnTo>
                  <a:pt x="0" y="2094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b="-45394"/>
            </a:stretch>
          </a:blipFill>
        </p:spPr>
      </p:sp>
      <p:sp>
        <p:nvSpPr>
          <p:cNvPr id="15" name="Freeform 15"/>
          <p:cNvSpPr/>
          <p:nvPr/>
        </p:nvSpPr>
        <p:spPr>
          <a:xfrm rot="-3491045">
            <a:off x="-1440277" y="-1039874"/>
            <a:ext cx="3764424" cy="3607003"/>
          </a:xfrm>
          <a:custGeom>
            <a:avLst/>
            <a:gdLst/>
            <a:ahLst/>
            <a:cxnLst/>
            <a:rect l="l" t="t" r="r" b="b"/>
            <a:pathLst>
              <a:path w="3764424" h="3607003">
                <a:moveTo>
                  <a:pt x="0" y="0"/>
                </a:moveTo>
                <a:lnTo>
                  <a:pt x="3764424" y="0"/>
                </a:lnTo>
                <a:lnTo>
                  <a:pt x="3764424" y="3607003"/>
                </a:lnTo>
                <a:lnTo>
                  <a:pt x="0" y="36070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AutoShape 19"/>
          <p:cNvSpPr/>
          <p:nvPr/>
        </p:nvSpPr>
        <p:spPr>
          <a:xfrm>
            <a:off x="1196022" y="4409476"/>
            <a:ext cx="3667931" cy="0"/>
          </a:xfrm>
          <a:prstGeom prst="line">
            <a:avLst/>
          </a:prstGeom>
          <a:ln w="19050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5302683" y="4430477"/>
            <a:ext cx="3667931" cy="0"/>
          </a:xfrm>
          <a:prstGeom prst="line">
            <a:avLst/>
          </a:prstGeom>
          <a:ln w="19050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9331041" y="4440978"/>
            <a:ext cx="3667931" cy="0"/>
          </a:xfrm>
          <a:prstGeom prst="line">
            <a:avLst/>
          </a:prstGeom>
          <a:ln w="19050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3384591" y="4440978"/>
            <a:ext cx="3667931" cy="0"/>
          </a:xfrm>
          <a:prstGeom prst="line">
            <a:avLst/>
          </a:prstGeom>
          <a:ln w="19050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 rot="2931800" flipH="1">
            <a:off x="317345" y="7835026"/>
            <a:ext cx="2183352" cy="1877683"/>
          </a:xfrm>
          <a:custGeom>
            <a:avLst/>
            <a:gdLst/>
            <a:ahLst/>
            <a:cxnLst/>
            <a:rect l="l" t="t" r="r" b="b"/>
            <a:pathLst>
              <a:path w="2183352" h="1877683">
                <a:moveTo>
                  <a:pt x="2183353" y="0"/>
                </a:moveTo>
                <a:lnTo>
                  <a:pt x="0" y="0"/>
                </a:lnTo>
                <a:lnTo>
                  <a:pt x="0" y="1877683"/>
                </a:lnTo>
                <a:lnTo>
                  <a:pt x="2183353" y="1877683"/>
                </a:lnTo>
                <a:lnTo>
                  <a:pt x="218335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607524">
            <a:off x="15464202" y="8069903"/>
            <a:ext cx="2857207" cy="2000045"/>
          </a:xfrm>
          <a:custGeom>
            <a:avLst/>
            <a:gdLst/>
            <a:ahLst/>
            <a:cxnLst/>
            <a:rect l="l" t="t" r="r" b="b"/>
            <a:pathLst>
              <a:path w="2857207" h="2000045">
                <a:moveTo>
                  <a:pt x="0" y="0"/>
                </a:moveTo>
                <a:lnTo>
                  <a:pt x="2857206" y="0"/>
                </a:lnTo>
                <a:lnTo>
                  <a:pt x="2857206" y="2000045"/>
                </a:lnTo>
                <a:lnTo>
                  <a:pt x="0" y="2000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245F085-D3F1-D83D-8B0E-081CC29B5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64612"/>
              </p:ext>
            </p:extLst>
          </p:nvPr>
        </p:nvGraphicFramePr>
        <p:xfrm>
          <a:off x="3249082" y="2993087"/>
          <a:ext cx="12455015" cy="5261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8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6000" b="1" kern="1200" dirty="0">
                          <a:solidFill>
                            <a:schemeClr val="tx1"/>
                          </a:solidFill>
                          <a:latin typeface="KG Primary Penmanship" panose="020B0604020202020204" charset="0"/>
                        </a:rPr>
                        <a:t>release (v)</a:t>
                      </a:r>
                      <a:endParaRPr lang="en-US" sz="6000" b="1" kern="1200" dirty="0">
                        <a:solidFill>
                          <a:schemeClr val="tx1"/>
                        </a:solidFill>
                        <a:latin typeface="KG Primary Penmanship" panose="020B060402020202020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4400" b="0" kern="1200" dirty="0" err="1">
                          <a:solidFill>
                            <a:schemeClr val="tx1"/>
                          </a:solidFill>
                          <a:effectLst/>
                        </a:rPr>
                        <a:t>rɪˈliːs</a:t>
                      </a: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4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400" b="0" dirty="0" err="1"/>
                        <a:t>thả</a:t>
                      </a:r>
                      <a:endParaRPr lang="en-US" sz="4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6000" b="1" kern="1200" dirty="0">
                          <a:solidFill>
                            <a:schemeClr val="tx1"/>
                          </a:solidFill>
                          <a:latin typeface="KG Primary Penmanship" panose="020B0604020202020204" charset="0"/>
                        </a:rPr>
                        <a:t>contestant (n)</a:t>
                      </a:r>
                      <a:endParaRPr lang="en-US" sz="6000" b="1" kern="1200" dirty="0">
                        <a:solidFill>
                          <a:schemeClr val="tx1"/>
                        </a:solidFill>
                        <a:latin typeface="KG Primary Penmanship" panose="020B060402020202020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4400" b="0" kern="1200" dirty="0" err="1">
                          <a:solidFill>
                            <a:schemeClr val="tx1"/>
                          </a:solidFill>
                          <a:effectLst/>
                        </a:rPr>
                        <a:t>kənˈtestənt</a:t>
                      </a: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4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400" dirty="0" err="1"/>
                        <a:t>thí</a:t>
                      </a:r>
                      <a:r>
                        <a:rPr lang="en-US" sz="4400" dirty="0"/>
                        <a:t> </a:t>
                      </a:r>
                      <a:r>
                        <a:rPr lang="en-US" sz="4400" dirty="0" err="1"/>
                        <a:t>sinh</a:t>
                      </a:r>
                      <a:r>
                        <a:rPr lang="en-US" sz="4400" dirty="0"/>
                        <a:t>, </a:t>
                      </a:r>
                      <a:r>
                        <a:rPr lang="en-US" sz="4400" dirty="0" err="1"/>
                        <a:t>người</a:t>
                      </a:r>
                      <a:r>
                        <a:rPr lang="en-US" sz="4400" dirty="0"/>
                        <a:t> </a:t>
                      </a:r>
                      <a:r>
                        <a:rPr lang="en-US" sz="4400" dirty="0" err="1"/>
                        <a:t>thi</a:t>
                      </a:r>
                      <a:r>
                        <a:rPr lang="en-US" sz="4400" dirty="0"/>
                        <a:t> </a:t>
                      </a:r>
                      <a:r>
                        <a:rPr lang="en-US" sz="4400" dirty="0" err="1"/>
                        <a:t>đấu</a:t>
                      </a:r>
                      <a:endParaRPr lang="en-US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6000" b="1" kern="1200" dirty="0">
                          <a:solidFill>
                            <a:schemeClr val="tx1"/>
                          </a:solidFill>
                          <a:latin typeface="KG Primary Penmanship" panose="020B0604020202020204" charset="0"/>
                        </a:rPr>
                        <a:t>family bonding </a:t>
                      </a:r>
                      <a:endParaRPr lang="en-US" sz="6000" b="1" kern="1200" dirty="0">
                        <a:solidFill>
                          <a:schemeClr val="tx1"/>
                        </a:solidFill>
                        <a:latin typeface="KG Primary Penmanship" panose="020B060402020202020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</a:rPr>
                        <a:t>/ˌ</a:t>
                      </a:r>
                      <a:r>
                        <a:rPr lang="en-US" sz="4400" b="0" kern="1200" dirty="0" err="1">
                          <a:solidFill>
                            <a:schemeClr val="tx1"/>
                          </a:solidFill>
                          <a:effectLst/>
                        </a:rPr>
                        <a:t>fæməli</a:t>
                      </a: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</a:rPr>
                        <a:t> ˈ</a:t>
                      </a:r>
                      <a:r>
                        <a:rPr lang="en-US" sz="4400" b="0" kern="1200" dirty="0" err="1">
                          <a:solidFill>
                            <a:schemeClr val="tx1"/>
                          </a:solidFill>
                          <a:effectLst/>
                        </a:rPr>
                        <a:t>bɒndɪŋ</a:t>
                      </a: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4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400" dirty="0" err="1"/>
                        <a:t>sự</a:t>
                      </a:r>
                      <a:r>
                        <a:rPr lang="en-US" sz="4400" dirty="0"/>
                        <a:t> </a:t>
                      </a:r>
                      <a:r>
                        <a:rPr lang="en-US" sz="4400" dirty="0" err="1"/>
                        <a:t>gắn</a:t>
                      </a:r>
                      <a:r>
                        <a:rPr lang="en-US" sz="4400" dirty="0"/>
                        <a:t> </a:t>
                      </a:r>
                      <a:r>
                        <a:rPr lang="en-US" sz="4400" dirty="0" err="1"/>
                        <a:t>kết</a:t>
                      </a:r>
                      <a:r>
                        <a:rPr lang="en-US" sz="4400" dirty="0"/>
                        <a:t> </a:t>
                      </a:r>
                      <a:r>
                        <a:rPr lang="en-US" sz="4400" dirty="0" err="1"/>
                        <a:t>tình</a:t>
                      </a:r>
                      <a:r>
                        <a:rPr lang="en-US" sz="4400" dirty="0"/>
                        <a:t> </a:t>
                      </a:r>
                      <a:r>
                        <a:rPr lang="en-US" sz="4400" dirty="0" err="1"/>
                        <a:t>cảm</a:t>
                      </a:r>
                      <a:r>
                        <a:rPr lang="en-US" sz="440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400" dirty="0" err="1"/>
                        <a:t>gia</a:t>
                      </a:r>
                      <a:r>
                        <a:rPr lang="en-US" sz="4400" dirty="0"/>
                        <a:t> </a:t>
                      </a:r>
                      <a:r>
                        <a:rPr lang="en-US" sz="4400" dirty="0" err="1"/>
                        <a:t>đình</a:t>
                      </a:r>
                      <a:endParaRPr lang="en-US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" name="release">
            <a:hlinkClick r:id="" action="ppaction://media"/>
            <a:extLst>
              <a:ext uri="{FF2B5EF4-FFF2-40B4-BE49-F238E27FC236}">
                <a16:creationId xmlns:a16="http://schemas.microsoft.com/office/drawing/2014/main" id="{65C76DC0-BDF4-42E3-B08E-6AE6CD5D0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15145" y="3790351"/>
            <a:ext cx="619125" cy="619125"/>
          </a:xfrm>
          <a:prstGeom prst="rect">
            <a:avLst/>
          </a:prstGeom>
        </p:spPr>
      </p:pic>
      <p:pic>
        <p:nvPicPr>
          <p:cNvPr id="32" name="contestant">
            <a:hlinkClick r:id="" action="ppaction://media"/>
            <a:extLst>
              <a:ext uri="{FF2B5EF4-FFF2-40B4-BE49-F238E27FC236}">
                <a16:creationId xmlns:a16="http://schemas.microsoft.com/office/drawing/2014/main" id="{26D487AD-B278-DC8D-4F96-9260D3DF03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171455" y="5559737"/>
            <a:ext cx="624058" cy="624058"/>
          </a:xfrm>
          <a:prstGeom prst="rect">
            <a:avLst/>
          </a:prstGeom>
        </p:spPr>
      </p:pic>
      <p:pic>
        <p:nvPicPr>
          <p:cNvPr id="33" name="family bonding">
            <a:hlinkClick r:id="" action="ppaction://media"/>
            <a:extLst>
              <a:ext uri="{FF2B5EF4-FFF2-40B4-BE49-F238E27FC236}">
                <a16:creationId xmlns:a16="http://schemas.microsoft.com/office/drawing/2014/main" id="{8D259D6B-968B-3D34-5CAF-E4FDF2B35AEE}"/>
              </a:ext>
            </a:extLst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096268" y="7190715"/>
            <a:ext cx="624057" cy="7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6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02916">
            <a:off x="-460074" y="-1708126"/>
            <a:ext cx="9484022" cy="6985217"/>
          </a:xfrm>
          <a:custGeom>
            <a:avLst/>
            <a:gdLst/>
            <a:ahLst/>
            <a:cxnLst/>
            <a:rect l="l" t="t" r="r" b="b"/>
            <a:pathLst>
              <a:path w="5488788" h="2999340">
                <a:moveTo>
                  <a:pt x="0" y="0"/>
                </a:moveTo>
                <a:lnTo>
                  <a:pt x="5488789" y="0"/>
                </a:lnTo>
                <a:lnTo>
                  <a:pt x="5488789" y="2999340"/>
                </a:lnTo>
                <a:lnTo>
                  <a:pt x="0" y="2999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04187" t="-2736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29431" y="6096006"/>
            <a:ext cx="5504339" cy="5396702"/>
          </a:xfrm>
          <a:custGeom>
            <a:avLst/>
            <a:gdLst/>
            <a:ahLst/>
            <a:cxnLst/>
            <a:rect l="l" t="t" r="r" b="b"/>
            <a:pathLst>
              <a:path w="5504339" h="5396702">
                <a:moveTo>
                  <a:pt x="0" y="0"/>
                </a:moveTo>
                <a:lnTo>
                  <a:pt x="5504340" y="0"/>
                </a:lnTo>
                <a:lnTo>
                  <a:pt x="5504340" y="5396702"/>
                </a:lnTo>
                <a:lnTo>
                  <a:pt x="0" y="5396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2974" b="-1522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78822" y="3276600"/>
            <a:ext cx="998977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1000" dirty="0">
                <a:solidFill>
                  <a:schemeClr val="accent2">
                    <a:lumMod val="75000"/>
                  </a:schemeClr>
                </a:solidFill>
                <a:latin typeface="Sensei"/>
              </a:rPr>
              <a:t>Reading</a:t>
            </a:r>
          </a:p>
        </p:txBody>
      </p:sp>
      <p:sp>
        <p:nvSpPr>
          <p:cNvPr id="8" name="Freeform 8"/>
          <p:cNvSpPr/>
          <p:nvPr/>
        </p:nvSpPr>
        <p:spPr>
          <a:xfrm rot="-6640818">
            <a:off x="15585460" y="277223"/>
            <a:ext cx="4201873" cy="2553695"/>
          </a:xfrm>
          <a:custGeom>
            <a:avLst/>
            <a:gdLst/>
            <a:ahLst/>
            <a:cxnLst/>
            <a:rect l="l" t="t" r="r" b="b"/>
            <a:pathLst>
              <a:path w="4201873" h="2553695">
                <a:moveTo>
                  <a:pt x="0" y="0"/>
                </a:moveTo>
                <a:lnTo>
                  <a:pt x="4201874" y="0"/>
                </a:lnTo>
                <a:lnTo>
                  <a:pt x="4201874" y="2553694"/>
                </a:lnTo>
                <a:lnTo>
                  <a:pt x="0" y="25536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539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222299" y="7775856"/>
            <a:ext cx="2037001" cy="2037001"/>
          </a:xfrm>
          <a:custGeom>
            <a:avLst/>
            <a:gdLst/>
            <a:ahLst/>
            <a:cxnLst/>
            <a:rect l="l" t="t" r="r" b="b"/>
            <a:pathLst>
              <a:path w="2037001" h="2037001">
                <a:moveTo>
                  <a:pt x="0" y="0"/>
                </a:moveTo>
                <a:lnTo>
                  <a:pt x="2037001" y="0"/>
                </a:lnTo>
                <a:lnTo>
                  <a:pt x="2037001" y="2037001"/>
                </a:lnTo>
                <a:lnTo>
                  <a:pt x="0" y="2037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-1653711" y="3368211"/>
            <a:ext cx="7243194" cy="6983772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4">
            <a:extLst>
              <a:ext uri="{FF2B5EF4-FFF2-40B4-BE49-F238E27FC236}">
                <a16:creationId xmlns:a16="http://schemas.microsoft.com/office/drawing/2014/main" id="{4645A8F4-72FE-24F4-90E9-092B862643B3}"/>
              </a:ext>
            </a:extLst>
          </p:cNvPr>
          <p:cNvSpPr/>
          <p:nvPr/>
        </p:nvSpPr>
        <p:spPr>
          <a:xfrm rot="130833">
            <a:off x="7287132" y="7666388"/>
            <a:ext cx="12134401" cy="2041016"/>
          </a:xfrm>
          <a:custGeom>
            <a:avLst/>
            <a:gdLst/>
            <a:ahLst/>
            <a:cxnLst/>
            <a:rect l="l" t="t" r="r" b="b"/>
            <a:pathLst>
              <a:path w="6152410" h="1207411">
                <a:moveTo>
                  <a:pt x="0" y="0"/>
                </a:moveTo>
                <a:lnTo>
                  <a:pt x="6152410" y="0"/>
                </a:lnTo>
                <a:lnTo>
                  <a:pt x="6152410" y="1207410"/>
                </a:lnTo>
                <a:lnTo>
                  <a:pt x="0" y="1207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-1602916">
            <a:off x="-1437522" y="-515839"/>
            <a:ext cx="5488788" cy="2999340"/>
          </a:xfrm>
          <a:custGeom>
            <a:avLst/>
            <a:gdLst/>
            <a:ahLst/>
            <a:cxnLst/>
            <a:rect l="l" t="t" r="r" b="b"/>
            <a:pathLst>
              <a:path w="5488788" h="2999340">
                <a:moveTo>
                  <a:pt x="0" y="0"/>
                </a:moveTo>
                <a:lnTo>
                  <a:pt x="5488789" y="0"/>
                </a:lnTo>
                <a:lnTo>
                  <a:pt x="5488789" y="2999340"/>
                </a:lnTo>
                <a:lnTo>
                  <a:pt x="0" y="29993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04187" t="-273663"/>
            </a:stretch>
          </a:blipFill>
        </p:spPr>
      </p:sp>
      <p:sp>
        <p:nvSpPr>
          <p:cNvPr id="3" name="Freeform 3"/>
          <p:cNvSpPr/>
          <p:nvPr/>
        </p:nvSpPr>
        <p:spPr>
          <a:xfrm rot="1942914">
            <a:off x="14752787" y="5979458"/>
            <a:ext cx="8974046" cy="8615085"/>
          </a:xfrm>
          <a:custGeom>
            <a:avLst/>
            <a:gdLst/>
            <a:ahLst/>
            <a:cxnLst/>
            <a:rect l="l" t="t" r="r" b="b"/>
            <a:pathLst>
              <a:path w="8974046" h="8615085">
                <a:moveTo>
                  <a:pt x="0" y="0"/>
                </a:moveTo>
                <a:lnTo>
                  <a:pt x="8974046" y="0"/>
                </a:lnTo>
                <a:lnTo>
                  <a:pt x="8974046" y="8615084"/>
                </a:lnTo>
                <a:lnTo>
                  <a:pt x="0" y="8615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2278046" y="7755457"/>
            <a:ext cx="5033394" cy="41148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6409" y="-287418"/>
            <a:ext cx="2542499" cy="2542499"/>
          </a:xfrm>
          <a:custGeom>
            <a:avLst/>
            <a:gdLst/>
            <a:ahLst/>
            <a:cxnLst/>
            <a:rect l="l" t="t" r="r" b="b"/>
            <a:pathLst>
              <a:path w="2542499" h="2542499">
                <a:moveTo>
                  <a:pt x="0" y="0"/>
                </a:moveTo>
                <a:lnTo>
                  <a:pt x="2542498" y="0"/>
                </a:lnTo>
                <a:lnTo>
                  <a:pt x="2542498" y="2542499"/>
                </a:lnTo>
                <a:lnTo>
                  <a:pt x="0" y="25424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93513">
            <a:off x="15902344" y="-939634"/>
            <a:ext cx="3823209" cy="3781501"/>
          </a:xfrm>
          <a:custGeom>
            <a:avLst/>
            <a:gdLst/>
            <a:ahLst/>
            <a:cxnLst/>
            <a:rect l="l" t="t" r="r" b="b"/>
            <a:pathLst>
              <a:path w="3823209" h="3781501">
                <a:moveTo>
                  <a:pt x="0" y="0"/>
                </a:moveTo>
                <a:lnTo>
                  <a:pt x="3823208" y="0"/>
                </a:lnTo>
                <a:lnTo>
                  <a:pt x="3823208" y="3781501"/>
                </a:lnTo>
                <a:lnTo>
                  <a:pt x="0" y="37815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22642" y="8177551"/>
            <a:ext cx="2542499" cy="2542499"/>
          </a:xfrm>
          <a:custGeom>
            <a:avLst/>
            <a:gdLst/>
            <a:ahLst/>
            <a:cxnLst/>
            <a:rect l="l" t="t" r="r" b="b"/>
            <a:pathLst>
              <a:path w="2542499" h="2542499">
                <a:moveTo>
                  <a:pt x="0" y="0"/>
                </a:moveTo>
                <a:lnTo>
                  <a:pt x="2542498" y="0"/>
                </a:lnTo>
                <a:lnTo>
                  <a:pt x="2542498" y="2542498"/>
                </a:lnTo>
                <a:lnTo>
                  <a:pt x="0" y="25424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717947" flipH="1">
            <a:off x="14990245" y="695258"/>
            <a:ext cx="2544292" cy="2188091"/>
          </a:xfrm>
          <a:custGeom>
            <a:avLst/>
            <a:gdLst/>
            <a:ahLst/>
            <a:cxnLst/>
            <a:rect l="l" t="t" r="r" b="b"/>
            <a:pathLst>
              <a:path w="2544292" h="2188091">
                <a:moveTo>
                  <a:pt x="2544292" y="0"/>
                </a:moveTo>
                <a:lnTo>
                  <a:pt x="0" y="0"/>
                </a:lnTo>
                <a:lnTo>
                  <a:pt x="0" y="2188091"/>
                </a:lnTo>
                <a:lnTo>
                  <a:pt x="2544292" y="2188091"/>
                </a:lnTo>
                <a:lnTo>
                  <a:pt x="254429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950772" y="2273769"/>
            <a:ext cx="8987823" cy="1514555"/>
          </a:xfrm>
          <a:custGeom>
            <a:avLst/>
            <a:gdLst/>
            <a:ahLst/>
            <a:cxnLst/>
            <a:rect l="l" t="t" r="r" b="b"/>
            <a:pathLst>
              <a:path w="7318094" h="1061124">
                <a:moveTo>
                  <a:pt x="0" y="0"/>
                </a:moveTo>
                <a:lnTo>
                  <a:pt x="7318094" y="0"/>
                </a:lnTo>
                <a:lnTo>
                  <a:pt x="7318094" y="1061123"/>
                </a:lnTo>
                <a:lnTo>
                  <a:pt x="0" y="10611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30833">
            <a:off x="6586178" y="3730447"/>
            <a:ext cx="12134401" cy="2041016"/>
          </a:xfrm>
          <a:custGeom>
            <a:avLst/>
            <a:gdLst/>
            <a:ahLst/>
            <a:cxnLst/>
            <a:rect l="l" t="t" r="r" b="b"/>
            <a:pathLst>
              <a:path w="6152410" h="1207411">
                <a:moveTo>
                  <a:pt x="0" y="0"/>
                </a:moveTo>
                <a:lnTo>
                  <a:pt x="6152410" y="0"/>
                </a:lnTo>
                <a:lnTo>
                  <a:pt x="6152410" y="1207410"/>
                </a:lnTo>
                <a:lnTo>
                  <a:pt x="0" y="1207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87706" y="114546"/>
            <a:ext cx="1484094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Sensei"/>
              </a:rPr>
              <a:t>1. Work in pairs. Look at the picture and answer the following questions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36572" y="2246865"/>
            <a:ext cx="7827447" cy="1196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0"/>
              </a:lnSpc>
            </a:pPr>
            <a:r>
              <a:rPr lang="en-US" sz="6600" dirty="0">
                <a:solidFill>
                  <a:srgbClr val="FFFBEE"/>
                </a:solidFill>
                <a:latin typeface="KG Primary Penmanship"/>
              </a:rPr>
              <a:t>1. What are the men doing?</a:t>
            </a:r>
          </a:p>
        </p:txBody>
      </p:sp>
      <p:sp>
        <p:nvSpPr>
          <p:cNvPr id="20" name="Freeform 20"/>
          <p:cNvSpPr/>
          <p:nvPr/>
        </p:nvSpPr>
        <p:spPr>
          <a:xfrm>
            <a:off x="7781782" y="5587598"/>
            <a:ext cx="9615366" cy="2077221"/>
          </a:xfrm>
          <a:custGeom>
            <a:avLst/>
            <a:gdLst/>
            <a:ahLst/>
            <a:cxnLst/>
            <a:rect l="l" t="t" r="r" b="b"/>
            <a:pathLst>
              <a:path w="7318094" h="1061124">
                <a:moveTo>
                  <a:pt x="0" y="0"/>
                </a:moveTo>
                <a:lnTo>
                  <a:pt x="7318094" y="0"/>
                </a:lnTo>
                <a:lnTo>
                  <a:pt x="7318094" y="1061124"/>
                </a:lnTo>
                <a:lnTo>
                  <a:pt x="0" y="10611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8445593" y="5753783"/>
            <a:ext cx="10118030" cy="1911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209" dirty="0">
                <a:solidFill>
                  <a:srgbClr val="FFFBEE"/>
                </a:solidFill>
                <a:latin typeface="KG Primary Penmanship"/>
              </a:rPr>
              <a:t>2. When do you think this event occurs?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F856316-9102-FBB1-5BEE-E65ECDC7562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489" b="92748" l="11039" r="89286">
                        <a14:foregroundMark x1="11851" y1="80916" x2="23377" y2="78244"/>
                        <a14:foregroundMark x1="63961" y1="83969" x2="72565" y2="82824"/>
                        <a14:foregroundMark x1="80844" y1="87023" x2="83929" y2="88550"/>
                        <a14:foregroundMark x1="83766" y1="80916" x2="88799" y2="77863"/>
                        <a14:foregroundMark x1="50325" y1="84733" x2="57305" y2="81298"/>
                        <a14:foregroundMark x1="56981" y1="86641" x2="56818" y2="74046"/>
                        <a14:foregroundMark x1="53571" y1="90076" x2="51623" y2="87023"/>
                        <a14:foregroundMark x1="12987" y1="60687" x2="17208" y2="74427"/>
                        <a14:foregroundMark x1="10227" y1="56870" x2="11039" y2="72137"/>
                        <a14:foregroundMark x1="11039" y1="72137" x2="11364" y2="72519"/>
                        <a14:foregroundMark x1="24188" y1="72137" x2="28084" y2="72519"/>
                        <a14:foregroundMark x1="56006" y1="11832" x2="57630" y2="8779"/>
                        <a14:foregroundMark x1="50649" y1="86641" x2="56494" y2="85115"/>
                        <a14:foregroundMark x1="81818" y1="77863" x2="89286" y2="73282"/>
                        <a14:foregroundMark x1="39448" y1="52672" x2="39448" y2="66412"/>
                        <a14:foregroundMark x1="67695" y1="6870" x2="68994" y2="7252"/>
                        <a14:foregroundMark x1="56494" y1="8015" x2="57305" y2="9160"/>
                        <a14:foregroundMark x1="23377" y1="92748" x2="29221" y2="85878"/>
                        <a14:foregroundMark x1="71429" y1="77099" x2="68994" y2="74046"/>
                        <a14:foregroundMark x1="84578" y1="82824" x2="85552" y2="83206"/>
                        <a14:foregroundMark x1="89286" y1="81298" x2="89286" y2="86641"/>
                      </a14:backgroundRemoval>
                    </a14:imgEffect>
                  </a14:imgLayer>
                </a14:imgProps>
              </a:ext>
            </a:extLst>
          </a:blip>
          <a:srcRect l="6620" t="1222" r="5118" b="2569"/>
          <a:stretch/>
        </p:blipFill>
        <p:spPr>
          <a:xfrm>
            <a:off x="0" y="3041204"/>
            <a:ext cx="8390463" cy="61273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7A0F0B4-4FD7-5252-D86C-4846374BB521}"/>
              </a:ext>
            </a:extLst>
          </p:cNvPr>
          <p:cNvSpPr txBox="1"/>
          <p:nvPr/>
        </p:nvSpPr>
        <p:spPr>
          <a:xfrm>
            <a:off x="6950771" y="3717343"/>
            <a:ext cx="11277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dirty="0">
                <a:solidFill>
                  <a:srgbClr val="C00000"/>
                </a:solidFill>
                <a:effectLst/>
                <a:latin typeface="KG Primary Penmanship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6000" i="1" dirty="0">
                <a:solidFill>
                  <a:srgbClr val="C00000"/>
                </a:solidFill>
                <a:effectLst/>
                <a:latin typeface="KG Primary Penmanship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6407BD-BF0B-2501-FB5C-81145E0ED642}"/>
              </a:ext>
            </a:extLst>
          </p:cNvPr>
          <p:cNvSpPr txBox="1"/>
          <p:nvPr/>
        </p:nvSpPr>
        <p:spPr>
          <a:xfrm>
            <a:off x="8051747" y="7687480"/>
            <a:ext cx="84749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dirty="0">
                <a:solidFill>
                  <a:srgbClr val="C00000"/>
                </a:solidFill>
                <a:effectLst/>
                <a:latin typeface="KG Primary Penmanship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6000" i="1" dirty="0">
                <a:solidFill>
                  <a:srgbClr val="C00000"/>
                </a:solidFill>
                <a:effectLst/>
                <a:latin typeface="KG Primary Penmanship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of Vietnam.</a:t>
            </a:r>
            <a:r>
              <a:rPr lang="en-US" sz="6000" b="1" dirty="0">
                <a:solidFill>
                  <a:srgbClr val="C00000"/>
                </a:solidFill>
                <a:effectLst/>
                <a:latin typeface="KG Primary Penmanship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0833">
            <a:off x="157779" y="3452874"/>
            <a:ext cx="4871919" cy="1738362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6" y="0"/>
                </a:lnTo>
                <a:lnTo>
                  <a:pt x="7026576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0833">
            <a:off x="270448" y="6330448"/>
            <a:ext cx="7026577" cy="1805148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7" y="0"/>
                </a:lnTo>
                <a:lnTo>
                  <a:pt x="7026577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30833">
            <a:off x="10004304" y="6372669"/>
            <a:ext cx="7026577" cy="1938668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7" y="0"/>
                </a:lnTo>
                <a:lnTo>
                  <a:pt x="7026577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0833">
            <a:off x="10148642" y="3616144"/>
            <a:ext cx="7026577" cy="1786739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7" y="0"/>
                </a:lnTo>
                <a:lnTo>
                  <a:pt x="7026577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-566943" y="-286948"/>
            <a:ext cx="6437334" cy="3864499"/>
          </a:xfrm>
          <a:custGeom>
            <a:avLst/>
            <a:gdLst/>
            <a:ahLst/>
            <a:cxnLst/>
            <a:rect l="l" t="t" r="r" b="b"/>
            <a:pathLst>
              <a:path w="6437334" h="3864499">
                <a:moveTo>
                  <a:pt x="0" y="0"/>
                </a:moveTo>
                <a:lnTo>
                  <a:pt x="6437334" y="0"/>
                </a:lnTo>
                <a:lnTo>
                  <a:pt x="6437334" y="3864499"/>
                </a:lnTo>
                <a:lnTo>
                  <a:pt x="0" y="3864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6932" r="-138796" b="-132199"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-2267449" y="7702363"/>
            <a:ext cx="5033394" cy="41148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29845">
            <a:off x="-589066" y="8393267"/>
            <a:ext cx="3311102" cy="2317771"/>
          </a:xfrm>
          <a:custGeom>
            <a:avLst/>
            <a:gdLst/>
            <a:ahLst/>
            <a:cxnLst/>
            <a:rect l="l" t="t" r="r" b="b"/>
            <a:pathLst>
              <a:path w="3311102" h="2317771">
                <a:moveTo>
                  <a:pt x="0" y="0"/>
                </a:moveTo>
                <a:lnTo>
                  <a:pt x="3311101" y="0"/>
                </a:lnTo>
                <a:lnTo>
                  <a:pt x="3311101" y="2317771"/>
                </a:lnTo>
                <a:lnTo>
                  <a:pt x="0" y="23177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948546">
            <a:off x="15870236" y="-192933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800000">
            <a:off x="-751904" y="-279030"/>
            <a:ext cx="6437334" cy="3864499"/>
          </a:xfrm>
          <a:custGeom>
            <a:avLst/>
            <a:gdLst/>
            <a:ahLst/>
            <a:cxnLst/>
            <a:rect l="l" t="t" r="r" b="b"/>
            <a:pathLst>
              <a:path w="6437334" h="3864499">
                <a:moveTo>
                  <a:pt x="0" y="0"/>
                </a:moveTo>
                <a:lnTo>
                  <a:pt x="6437334" y="0"/>
                </a:lnTo>
                <a:lnTo>
                  <a:pt x="6437334" y="3864499"/>
                </a:lnTo>
                <a:lnTo>
                  <a:pt x="0" y="3864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6932" r="-138796" b="-132199"/>
            </a:stretch>
          </a:blipFill>
        </p:spPr>
      </p:sp>
      <p:sp>
        <p:nvSpPr>
          <p:cNvPr id="20" name="Freeform 20"/>
          <p:cNvSpPr/>
          <p:nvPr/>
        </p:nvSpPr>
        <p:spPr>
          <a:xfrm rot="1942914">
            <a:off x="15561772" y="7647108"/>
            <a:ext cx="7527863" cy="7226748"/>
          </a:xfrm>
          <a:custGeom>
            <a:avLst/>
            <a:gdLst/>
            <a:ahLst/>
            <a:cxnLst/>
            <a:rect l="l" t="t" r="r" b="b"/>
            <a:pathLst>
              <a:path w="7527863" h="7226748">
                <a:moveTo>
                  <a:pt x="0" y="0"/>
                </a:moveTo>
                <a:lnTo>
                  <a:pt x="7527863" y="0"/>
                </a:lnTo>
                <a:lnTo>
                  <a:pt x="7527863" y="7226748"/>
                </a:lnTo>
                <a:lnTo>
                  <a:pt x="0" y="7226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01167" y="750418"/>
            <a:ext cx="1789768" cy="1789768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863D9F-9B7C-B8DA-4DFB-B77742E6C449}"/>
              </a:ext>
            </a:extLst>
          </p:cNvPr>
          <p:cNvSpPr txBox="1"/>
          <p:nvPr/>
        </p:nvSpPr>
        <p:spPr>
          <a:xfrm>
            <a:off x="37863" y="2944531"/>
            <a:ext cx="1053009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7941E"/>
                </a:solidFill>
                <a:latin typeface="KG Primary Penmanship" panose="020B0604020202020204" charset="0"/>
              </a:rPr>
              <a:t>1. </a:t>
            </a:r>
            <a:r>
              <a:rPr lang="en-US" sz="4000" b="1" dirty="0">
                <a:latin typeface="KG Primary Penmanship" panose="020B0604020202020204" charset="0"/>
              </a:rPr>
              <a:t>What is the text mainly about? </a:t>
            </a:r>
          </a:p>
          <a:p>
            <a:r>
              <a:rPr lang="en-US" sz="3600" dirty="0">
                <a:latin typeface="KG Primary Penmanship" panose="020B0604020202020204" charset="0"/>
              </a:rPr>
              <a:t>	</a:t>
            </a:r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A. </a:t>
            </a:r>
            <a:r>
              <a:rPr lang="en-US" sz="3600" dirty="0">
                <a:latin typeface="KG Primary Penmanship" panose="020B0604020202020204" charset="0"/>
              </a:rPr>
              <a:t>A local tradition. 		</a:t>
            </a:r>
          </a:p>
          <a:p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	B.</a:t>
            </a:r>
            <a:r>
              <a:rPr lang="en-US" sz="3600" dirty="0">
                <a:latin typeface="KG Primary Penmanship" panose="020B0604020202020204" charset="0"/>
              </a:rPr>
              <a:t> A family tradition. </a:t>
            </a:r>
          </a:p>
          <a:p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	C.</a:t>
            </a:r>
            <a:r>
              <a:rPr lang="en-US" sz="3600" dirty="0">
                <a:latin typeface="KG Primary Penmanship" panose="020B0604020202020204" charset="0"/>
              </a:rPr>
              <a:t> A family tradition.</a:t>
            </a:r>
          </a:p>
          <a:p>
            <a:endParaRPr lang="en-US" sz="3600" dirty="0">
              <a:latin typeface="KG Primary Penmanship" panose="020B0604020202020204" charset="0"/>
            </a:endParaRPr>
          </a:p>
          <a:p>
            <a:r>
              <a:rPr lang="en-US" sz="4000" b="1" dirty="0">
                <a:solidFill>
                  <a:srgbClr val="F7941E"/>
                </a:solidFill>
                <a:latin typeface="KG Primary Penmanship" panose="020B0604020202020204" charset="0"/>
              </a:rPr>
              <a:t>2.</a:t>
            </a:r>
            <a:r>
              <a:rPr lang="en-US" sz="4000" b="1" dirty="0">
                <a:solidFill>
                  <a:srgbClr val="0000FF"/>
                </a:solidFill>
                <a:latin typeface="KG Primary Penmanship" panose="020B0604020202020204" charset="0"/>
              </a:rPr>
              <a:t> </a:t>
            </a:r>
            <a:r>
              <a:rPr lang="en-US" sz="4000" b="1" dirty="0">
                <a:latin typeface="KG Primary Penmanship" panose="020B0604020202020204" charset="0"/>
              </a:rPr>
              <a:t>To win the boat race, a team must ______. </a:t>
            </a:r>
          </a:p>
          <a:p>
            <a:r>
              <a:rPr lang="en-US" sz="3600" dirty="0">
                <a:latin typeface="KG Primary Penmanship" panose="020B0604020202020204" charset="0"/>
              </a:rPr>
              <a:t>	</a:t>
            </a:r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A.</a:t>
            </a:r>
            <a:r>
              <a:rPr lang="en-US" sz="3600" dirty="0">
                <a:latin typeface="KG Primary Penmanship" panose="020B0604020202020204" charset="0"/>
              </a:rPr>
              <a:t> row the boat more quickly than the other teams 		</a:t>
            </a:r>
          </a:p>
          <a:p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	B.</a:t>
            </a:r>
            <a:r>
              <a:rPr lang="en-US" sz="3600" dirty="0">
                <a:latin typeface="KG Primary Penmanship" panose="020B0604020202020204" charset="0"/>
              </a:rPr>
              <a:t> row the boat the fastest and properly cook the rice </a:t>
            </a:r>
          </a:p>
          <a:p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	C.</a:t>
            </a:r>
            <a:r>
              <a:rPr lang="en-US" sz="3600" dirty="0">
                <a:latin typeface="KG Primary Penmanship" panose="020B0604020202020204" charset="0"/>
              </a:rPr>
              <a:t> cook rice properly and catch the duck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90C740-3AA8-7816-6DD9-4453E4C7FA05}"/>
              </a:ext>
            </a:extLst>
          </p:cNvPr>
          <p:cNvSpPr txBox="1"/>
          <p:nvPr/>
        </p:nvSpPr>
        <p:spPr>
          <a:xfrm>
            <a:off x="5715000" y="94732"/>
            <a:ext cx="1149166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ensei" panose="020B0604020202020204" charset="0"/>
                <a:cs typeface="Arial" panose="020B0604020202020204" pitchFamily="34" charset="0"/>
                <a:sym typeface="+mn-ea"/>
              </a:rPr>
              <a:t>2. Read the text. Choose the correct answer A, B, or C.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latin typeface="Sensei" panose="020B060402020202020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CAA198-502E-D6DB-CE4D-4046FBC58EF1}"/>
              </a:ext>
            </a:extLst>
          </p:cNvPr>
          <p:cNvSpPr txBox="1"/>
          <p:nvPr/>
        </p:nvSpPr>
        <p:spPr>
          <a:xfrm>
            <a:off x="9514328" y="2451642"/>
            <a:ext cx="8991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7941E"/>
                </a:solidFill>
                <a:latin typeface="KG Primary Penmanship" panose="020B0604020202020204" charset="0"/>
              </a:rPr>
              <a:t>3. </a:t>
            </a:r>
            <a:r>
              <a:rPr lang="en-US" sz="4000" b="1" dirty="0">
                <a:latin typeface="KG Primary Penmanship" panose="020B0604020202020204" charset="0"/>
              </a:rPr>
              <a:t>The phrase “releases a duck” in the text means ______. </a:t>
            </a:r>
          </a:p>
          <a:p>
            <a:r>
              <a:rPr lang="en-US" sz="3600" dirty="0">
                <a:latin typeface="KG Primary Penmanship" panose="020B0604020202020204" charset="0"/>
              </a:rPr>
              <a:t>	</a:t>
            </a:r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A. </a:t>
            </a:r>
            <a:r>
              <a:rPr lang="en-US" sz="3600" dirty="0">
                <a:latin typeface="KG Primary Penmanship" panose="020B0604020202020204" charset="0"/>
              </a:rPr>
              <a:t>gives it freedom 		</a:t>
            </a:r>
          </a:p>
          <a:p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	B.</a:t>
            </a:r>
            <a:r>
              <a:rPr lang="en-US" sz="3600" dirty="0">
                <a:latin typeface="KG Primary Penmanship" panose="020B0604020202020204" charset="0"/>
              </a:rPr>
              <a:t> catches it </a:t>
            </a:r>
          </a:p>
          <a:p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	C.</a:t>
            </a:r>
            <a:r>
              <a:rPr lang="en-US" sz="3600" dirty="0">
                <a:latin typeface="KG Primary Penmanship" panose="020B0604020202020204" charset="0"/>
              </a:rPr>
              <a:t> takes it home</a:t>
            </a:r>
          </a:p>
          <a:p>
            <a:endParaRPr lang="en-US" sz="3600" dirty="0">
              <a:latin typeface="KG Primary Penmanship" panose="020B0604020202020204" charset="0"/>
            </a:endParaRPr>
          </a:p>
          <a:p>
            <a:r>
              <a:rPr lang="en-US" sz="4000" b="1" dirty="0">
                <a:solidFill>
                  <a:srgbClr val="F7941E"/>
                </a:solidFill>
                <a:latin typeface="KG Primary Penmanship" panose="020B0604020202020204" charset="0"/>
              </a:rPr>
              <a:t>4.</a:t>
            </a:r>
            <a:r>
              <a:rPr lang="en-US" sz="4000" b="1" dirty="0">
                <a:solidFill>
                  <a:srgbClr val="0000FF"/>
                </a:solidFill>
                <a:latin typeface="KG Primary Penmanship" panose="020B0604020202020204" charset="0"/>
              </a:rPr>
              <a:t> </a:t>
            </a:r>
            <a:r>
              <a:rPr lang="en-US" sz="4000" b="1" dirty="0">
                <a:latin typeface="KG Primary Penmanship" panose="020B0604020202020204" charset="0"/>
              </a:rPr>
              <a:t>Why is the festival important?</a:t>
            </a:r>
          </a:p>
          <a:p>
            <a:r>
              <a:rPr lang="en-US" sz="3600" dirty="0">
                <a:latin typeface="KG Primary Penmanship" panose="020B0604020202020204" charset="0"/>
              </a:rPr>
              <a:t>	</a:t>
            </a:r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A.</a:t>
            </a:r>
            <a:r>
              <a:rPr lang="en-US" sz="3600" dirty="0">
                <a:latin typeface="KG Primary Penmanship" panose="020B0604020202020204" charset="0"/>
              </a:rPr>
              <a:t> Because it is exciting. 		</a:t>
            </a:r>
          </a:p>
          <a:p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	B.</a:t>
            </a:r>
            <a:r>
              <a:rPr lang="en-US" sz="3600" dirty="0">
                <a:latin typeface="KG Primary Penmanship" panose="020B0604020202020204" charset="0"/>
              </a:rPr>
              <a:t> Because people win valuable prizes. </a:t>
            </a:r>
          </a:p>
          <a:p>
            <a:r>
              <a:rPr lang="en-US" sz="3600" b="1" dirty="0">
                <a:solidFill>
                  <a:srgbClr val="00B0F0"/>
                </a:solidFill>
                <a:latin typeface="KG Primary Penmanship" panose="020B0604020202020204" charset="0"/>
              </a:rPr>
              <a:t>	C.</a:t>
            </a:r>
            <a:r>
              <a:rPr lang="en-US" sz="3600" dirty="0">
                <a:latin typeface="KG Primary Penmanship" panose="020B0604020202020204" charset="0"/>
              </a:rPr>
              <a:t> Because it keeps some village traditions alive.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39D61FA-9FB7-8AE0-E5B1-0FAD2B1BD303}"/>
              </a:ext>
            </a:extLst>
          </p:cNvPr>
          <p:cNvSpPr/>
          <p:nvPr/>
        </p:nvSpPr>
        <p:spPr>
          <a:xfrm>
            <a:off x="9143964" y="2362200"/>
            <a:ext cx="455496" cy="7665720"/>
          </a:xfrm>
          <a:custGeom>
            <a:avLst/>
            <a:gdLst>
              <a:gd name="connsiteX0" fmla="*/ 259116 w 455496"/>
              <a:gd name="connsiteY0" fmla="*/ 0 h 7665720"/>
              <a:gd name="connsiteX1" fmla="*/ 198156 w 455496"/>
              <a:gd name="connsiteY1" fmla="*/ 777240 h 7665720"/>
              <a:gd name="connsiteX2" fmla="*/ 91476 w 455496"/>
              <a:gd name="connsiteY2" fmla="*/ 1356360 h 7665720"/>
              <a:gd name="connsiteX3" fmla="*/ 259116 w 455496"/>
              <a:gd name="connsiteY3" fmla="*/ 1859280 h 7665720"/>
              <a:gd name="connsiteX4" fmla="*/ 213396 w 455496"/>
              <a:gd name="connsiteY4" fmla="*/ 2773680 h 7665720"/>
              <a:gd name="connsiteX5" fmla="*/ 36 w 455496"/>
              <a:gd name="connsiteY5" fmla="*/ 3124200 h 7665720"/>
              <a:gd name="connsiteX6" fmla="*/ 198156 w 455496"/>
              <a:gd name="connsiteY6" fmla="*/ 3962400 h 7665720"/>
              <a:gd name="connsiteX7" fmla="*/ 426756 w 455496"/>
              <a:gd name="connsiteY7" fmla="*/ 4511040 h 7665720"/>
              <a:gd name="connsiteX8" fmla="*/ 381036 w 455496"/>
              <a:gd name="connsiteY8" fmla="*/ 5227320 h 7665720"/>
              <a:gd name="connsiteX9" fmla="*/ 441996 w 455496"/>
              <a:gd name="connsiteY9" fmla="*/ 5608320 h 7665720"/>
              <a:gd name="connsiteX10" fmla="*/ 426756 w 455496"/>
              <a:gd name="connsiteY10" fmla="*/ 6477000 h 7665720"/>
              <a:gd name="connsiteX11" fmla="*/ 152436 w 455496"/>
              <a:gd name="connsiteY11" fmla="*/ 6736080 h 7665720"/>
              <a:gd name="connsiteX12" fmla="*/ 106716 w 455496"/>
              <a:gd name="connsiteY12" fmla="*/ 7345680 h 7665720"/>
              <a:gd name="connsiteX13" fmla="*/ 335316 w 455496"/>
              <a:gd name="connsiteY13" fmla="*/ 7665720 h 766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496" h="7665720" fill="none" extrusionOk="0">
                <a:moveTo>
                  <a:pt x="259116" y="0"/>
                </a:moveTo>
                <a:cubicBezTo>
                  <a:pt x="266334" y="319393"/>
                  <a:pt x="230076" y="546261"/>
                  <a:pt x="198156" y="777240"/>
                </a:cubicBezTo>
                <a:cubicBezTo>
                  <a:pt x="186953" y="1040903"/>
                  <a:pt x="100989" y="1136866"/>
                  <a:pt x="91476" y="1356360"/>
                </a:cubicBezTo>
                <a:cubicBezTo>
                  <a:pt x="76785" y="1523634"/>
                  <a:pt x="234468" y="1630277"/>
                  <a:pt x="259116" y="1859280"/>
                </a:cubicBezTo>
                <a:cubicBezTo>
                  <a:pt x="307292" y="2104046"/>
                  <a:pt x="242101" y="2568858"/>
                  <a:pt x="213396" y="2773680"/>
                </a:cubicBezTo>
                <a:cubicBezTo>
                  <a:pt x="190128" y="2998096"/>
                  <a:pt x="37398" y="2914345"/>
                  <a:pt x="36" y="3124200"/>
                </a:cubicBezTo>
                <a:cubicBezTo>
                  <a:pt x="17795" y="3372900"/>
                  <a:pt x="149773" y="3750989"/>
                  <a:pt x="198156" y="3962400"/>
                </a:cubicBezTo>
                <a:cubicBezTo>
                  <a:pt x="309288" y="4194031"/>
                  <a:pt x="424081" y="4304826"/>
                  <a:pt x="426756" y="4511040"/>
                </a:cubicBezTo>
                <a:cubicBezTo>
                  <a:pt x="467469" y="4711797"/>
                  <a:pt x="393832" y="5063349"/>
                  <a:pt x="381036" y="5227320"/>
                </a:cubicBezTo>
                <a:cubicBezTo>
                  <a:pt x="387182" y="5419913"/>
                  <a:pt x="432503" y="5401994"/>
                  <a:pt x="441996" y="5608320"/>
                </a:cubicBezTo>
                <a:cubicBezTo>
                  <a:pt x="410280" y="5799043"/>
                  <a:pt x="506171" y="6303872"/>
                  <a:pt x="426756" y="6477000"/>
                </a:cubicBezTo>
                <a:cubicBezTo>
                  <a:pt x="377654" y="6675173"/>
                  <a:pt x="187202" y="6563011"/>
                  <a:pt x="152436" y="6736080"/>
                </a:cubicBezTo>
                <a:cubicBezTo>
                  <a:pt x="110996" y="6854306"/>
                  <a:pt x="109251" y="7204444"/>
                  <a:pt x="106716" y="7345680"/>
                </a:cubicBezTo>
                <a:cubicBezTo>
                  <a:pt x="143519" y="7493935"/>
                  <a:pt x="268788" y="7586322"/>
                  <a:pt x="335316" y="7665720"/>
                </a:cubicBezTo>
              </a:path>
              <a:path w="455496" h="7665720" stroke="0" extrusionOk="0">
                <a:moveTo>
                  <a:pt x="259116" y="0"/>
                </a:moveTo>
                <a:cubicBezTo>
                  <a:pt x="265429" y="303126"/>
                  <a:pt x="188019" y="516877"/>
                  <a:pt x="198156" y="777240"/>
                </a:cubicBezTo>
                <a:cubicBezTo>
                  <a:pt x="175247" y="998696"/>
                  <a:pt x="72490" y="1159270"/>
                  <a:pt x="91476" y="1356360"/>
                </a:cubicBezTo>
                <a:cubicBezTo>
                  <a:pt x="110433" y="1564885"/>
                  <a:pt x="211506" y="1598100"/>
                  <a:pt x="259116" y="1859280"/>
                </a:cubicBezTo>
                <a:cubicBezTo>
                  <a:pt x="263890" y="2136451"/>
                  <a:pt x="299404" y="2564861"/>
                  <a:pt x="213396" y="2773680"/>
                </a:cubicBezTo>
                <a:cubicBezTo>
                  <a:pt x="132953" y="3002883"/>
                  <a:pt x="-35360" y="2906980"/>
                  <a:pt x="36" y="3124200"/>
                </a:cubicBezTo>
                <a:cubicBezTo>
                  <a:pt x="-12589" y="3328300"/>
                  <a:pt x="120819" y="3730713"/>
                  <a:pt x="198156" y="3962400"/>
                </a:cubicBezTo>
                <a:cubicBezTo>
                  <a:pt x="290011" y="4207640"/>
                  <a:pt x="377235" y="4287856"/>
                  <a:pt x="426756" y="4511040"/>
                </a:cubicBezTo>
                <a:cubicBezTo>
                  <a:pt x="464917" y="4692225"/>
                  <a:pt x="360046" y="5044965"/>
                  <a:pt x="381036" y="5227320"/>
                </a:cubicBezTo>
                <a:cubicBezTo>
                  <a:pt x="382912" y="5414199"/>
                  <a:pt x="426652" y="5406358"/>
                  <a:pt x="441996" y="5608320"/>
                </a:cubicBezTo>
                <a:cubicBezTo>
                  <a:pt x="434025" y="5829863"/>
                  <a:pt x="467722" y="6296495"/>
                  <a:pt x="426756" y="6477000"/>
                </a:cubicBezTo>
                <a:cubicBezTo>
                  <a:pt x="342841" y="6671715"/>
                  <a:pt x="215208" y="6593178"/>
                  <a:pt x="152436" y="6736080"/>
                </a:cubicBezTo>
                <a:cubicBezTo>
                  <a:pt x="116238" y="6890238"/>
                  <a:pt x="71927" y="7203673"/>
                  <a:pt x="106716" y="7345680"/>
                </a:cubicBezTo>
                <a:cubicBezTo>
                  <a:pt x="135122" y="7504102"/>
                  <a:pt x="287440" y="7562055"/>
                  <a:pt x="335316" y="7665720"/>
                </a:cubicBezTo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158228927">
                  <a:custGeom>
                    <a:avLst/>
                    <a:gdLst>
                      <a:gd name="connsiteX0" fmla="*/ 259116 w 455496"/>
                      <a:gd name="connsiteY0" fmla="*/ 0 h 7665720"/>
                      <a:gd name="connsiteX1" fmla="*/ 198156 w 455496"/>
                      <a:gd name="connsiteY1" fmla="*/ 777240 h 7665720"/>
                      <a:gd name="connsiteX2" fmla="*/ 91476 w 455496"/>
                      <a:gd name="connsiteY2" fmla="*/ 1356360 h 7665720"/>
                      <a:gd name="connsiteX3" fmla="*/ 259116 w 455496"/>
                      <a:gd name="connsiteY3" fmla="*/ 1859280 h 7665720"/>
                      <a:gd name="connsiteX4" fmla="*/ 213396 w 455496"/>
                      <a:gd name="connsiteY4" fmla="*/ 2773680 h 7665720"/>
                      <a:gd name="connsiteX5" fmla="*/ 36 w 455496"/>
                      <a:gd name="connsiteY5" fmla="*/ 3124200 h 7665720"/>
                      <a:gd name="connsiteX6" fmla="*/ 198156 w 455496"/>
                      <a:gd name="connsiteY6" fmla="*/ 3962400 h 7665720"/>
                      <a:gd name="connsiteX7" fmla="*/ 426756 w 455496"/>
                      <a:gd name="connsiteY7" fmla="*/ 4511040 h 7665720"/>
                      <a:gd name="connsiteX8" fmla="*/ 381036 w 455496"/>
                      <a:gd name="connsiteY8" fmla="*/ 5227320 h 7665720"/>
                      <a:gd name="connsiteX9" fmla="*/ 441996 w 455496"/>
                      <a:gd name="connsiteY9" fmla="*/ 5608320 h 7665720"/>
                      <a:gd name="connsiteX10" fmla="*/ 426756 w 455496"/>
                      <a:gd name="connsiteY10" fmla="*/ 6477000 h 7665720"/>
                      <a:gd name="connsiteX11" fmla="*/ 152436 w 455496"/>
                      <a:gd name="connsiteY11" fmla="*/ 6736080 h 7665720"/>
                      <a:gd name="connsiteX12" fmla="*/ 106716 w 455496"/>
                      <a:gd name="connsiteY12" fmla="*/ 7345680 h 7665720"/>
                      <a:gd name="connsiteX13" fmla="*/ 335316 w 455496"/>
                      <a:gd name="connsiteY13" fmla="*/ 7665720 h 766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55496" h="7665720">
                        <a:moveTo>
                          <a:pt x="259116" y="0"/>
                        </a:moveTo>
                        <a:cubicBezTo>
                          <a:pt x="242606" y="275590"/>
                          <a:pt x="226096" y="551180"/>
                          <a:pt x="198156" y="777240"/>
                        </a:cubicBezTo>
                        <a:cubicBezTo>
                          <a:pt x="170216" y="1003300"/>
                          <a:pt x="81316" y="1176020"/>
                          <a:pt x="91476" y="1356360"/>
                        </a:cubicBezTo>
                        <a:cubicBezTo>
                          <a:pt x="101636" y="1536700"/>
                          <a:pt x="238796" y="1623060"/>
                          <a:pt x="259116" y="1859280"/>
                        </a:cubicBezTo>
                        <a:cubicBezTo>
                          <a:pt x="279436" y="2095500"/>
                          <a:pt x="256576" y="2562860"/>
                          <a:pt x="213396" y="2773680"/>
                        </a:cubicBezTo>
                        <a:cubicBezTo>
                          <a:pt x="170216" y="2984500"/>
                          <a:pt x="2576" y="2926080"/>
                          <a:pt x="36" y="3124200"/>
                        </a:cubicBezTo>
                        <a:cubicBezTo>
                          <a:pt x="-2504" y="3322320"/>
                          <a:pt x="127036" y="3731260"/>
                          <a:pt x="198156" y="3962400"/>
                        </a:cubicBezTo>
                        <a:cubicBezTo>
                          <a:pt x="269276" y="4193540"/>
                          <a:pt x="396276" y="4300220"/>
                          <a:pt x="426756" y="4511040"/>
                        </a:cubicBezTo>
                        <a:cubicBezTo>
                          <a:pt x="457236" y="4721860"/>
                          <a:pt x="378496" y="5044440"/>
                          <a:pt x="381036" y="5227320"/>
                        </a:cubicBezTo>
                        <a:cubicBezTo>
                          <a:pt x="383576" y="5410200"/>
                          <a:pt x="434376" y="5400040"/>
                          <a:pt x="441996" y="5608320"/>
                        </a:cubicBezTo>
                        <a:cubicBezTo>
                          <a:pt x="449616" y="5816600"/>
                          <a:pt x="475016" y="6289040"/>
                          <a:pt x="426756" y="6477000"/>
                        </a:cubicBezTo>
                        <a:cubicBezTo>
                          <a:pt x="378496" y="6664960"/>
                          <a:pt x="205776" y="6591300"/>
                          <a:pt x="152436" y="6736080"/>
                        </a:cubicBezTo>
                        <a:cubicBezTo>
                          <a:pt x="99096" y="6880860"/>
                          <a:pt x="76236" y="7190740"/>
                          <a:pt x="106716" y="7345680"/>
                        </a:cubicBezTo>
                        <a:cubicBezTo>
                          <a:pt x="137196" y="7500620"/>
                          <a:pt x="279436" y="7584440"/>
                          <a:pt x="335316" y="766572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EDE3A-49F9-464D-80D3-B833DC77A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7645"/>
            <a:ext cx="18288000" cy="5529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F6A3E-15BF-4692-9287-A7F63CD7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2373" y="848734"/>
            <a:ext cx="5350131" cy="1773008"/>
          </a:xfrm>
          <a:prstGeom prst="rect">
            <a:avLst/>
          </a:prstGeom>
        </p:spPr>
      </p:pic>
      <p:pic>
        <p:nvPicPr>
          <p:cNvPr id="105" name="dongho">
            <a:extLst>
              <a:ext uri="{FF2B5EF4-FFF2-40B4-BE49-F238E27FC236}">
                <a16:creationId xmlns:a16="http://schemas.microsoft.com/office/drawing/2014/main" id="{5B624F4B-1C94-4D0C-B775-FCF4838FD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55" name="dongho">
            <a:extLst>
              <a:ext uri="{FF2B5EF4-FFF2-40B4-BE49-F238E27FC236}">
                <a16:creationId xmlns:a16="http://schemas.microsoft.com/office/drawing/2014/main" id="{257CE948-3E71-4E15-B64E-03A1E09F7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958E6-DB31-4371-A1C7-152D08B26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71"/>
          <a:stretch/>
        </p:blipFill>
        <p:spPr>
          <a:xfrm>
            <a:off x="9523041" y="1"/>
            <a:ext cx="8776344" cy="19478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F5311D-6EDE-4CA5-9F42-C11233827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001">
            <a:off x="10402735" y="1738369"/>
            <a:ext cx="3392573" cy="33925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D38E5A8-CD12-4AF0-ABB6-FB978EAB2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9193" y="1"/>
            <a:ext cx="1737771" cy="40617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CBAD2C1-8DE5-47E8-8939-B9F9E0E5E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74606" y="1925607"/>
            <a:ext cx="767690" cy="226119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F185D14-DFD5-4B4E-BAC5-113C1ADF0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68538" y="4186804"/>
            <a:ext cx="776093" cy="8402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9FEBE7A-0CA6-448C-850C-1DF3FC8847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32518"/>
            <a:ext cx="1426209" cy="2015097"/>
          </a:xfrm>
          <a:prstGeom prst="rect">
            <a:avLst/>
          </a:prstGeom>
        </p:spPr>
      </p:pic>
      <p:sp>
        <p:nvSpPr>
          <p:cNvPr id="94" name="bang bien mat">
            <a:extLst>
              <a:ext uri="{FF2B5EF4-FFF2-40B4-BE49-F238E27FC236}">
                <a16:creationId xmlns:a16="http://schemas.microsoft.com/office/drawing/2014/main" id="{73252BF3-F11C-4A54-8476-59A8F3AEEF20}"/>
              </a:ext>
            </a:extLst>
          </p:cNvPr>
          <p:cNvSpPr/>
          <p:nvPr/>
        </p:nvSpPr>
        <p:spPr>
          <a:xfrm>
            <a:off x="8991077" y="4198676"/>
            <a:ext cx="2004204" cy="246768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3" name="bong bien mat">
            <a:extLst>
              <a:ext uri="{FF2B5EF4-FFF2-40B4-BE49-F238E27FC236}">
                <a16:creationId xmlns:a16="http://schemas.microsoft.com/office/drawing/2014/main" id="{479722CF-7D1F-402F-97E0-0AD81E85B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83" y="4396592"/>
            <a:ext cx="1426209" cy="2015097"/>
          </a:xfrm>
          <a:prstGeom prst="rect">
            <a:avLst/>
          </a:prstGeom>
        </p:spPr>
      </p:pic>
      <p:sp>
        <p:nvSpPr>
          <p:cNvPr id="96" name="cangbaodo">
            <a:extLst>
              <a:ext uri="{FF2B5EF4-FFF2-40B4-BE49-F238E27FC236}">
                <a16:creationId xmlns:a16="http://schemas.microsoft.com/office/drawing/2014/main" id="{A3509287-A9D9-4627-9E4B-C33E243D26B5}"/>
              </a:ext>
            </a:extLst>
          </p:cNvPr>
          <p:cNvSpPr/>
          <p:nvPr/>
        </p:nvSpPr>
        <p:spPr>
          <a:xfrm>
            <a:off x="9308010" y="4951347"/>
            <a:ext cx="1599159" cy="1599159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2700">
                <a:solidFill>
                  <a:prstClr val="white"/>
                </a:solidFill>
                <a:latin typeface="Calibri" panose="020F0502020204030204"/>
              </a:rPr>
              <a:t>!!!</a:t>
            </a:r>
          </a:p>
        </p:txBody>
      </p:sp>
      <p:sp>
        <p:nvSpPr>
          <p:cNvPr id="97" name="cangbaovang">
            <a:extLst>
              <a:ext uri="{FF2B5EF4-FFF2-40B4-BE49-F238E27FC236}">
                <a16:creationId xmlns:a16="http://schemas.microsoft.com/office/drawing/2014/main" id="{99817E2F-A324-4DA4-B002-06B90CD2E012}"/>
              </a:ext>
            </a:extLst>
          </p:cNvPr>
          <p:cNvSpPr/>
          <p:nvPr/>
        </p:nvSpPr>
        <p:spPr>
          <a:xfrm>
            <a:off x="9779395" y="4320188"/>
            <a:ext cx="857750" cy="85775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cangbaocam">
            <a:extLst>
              <a:ext uri="{FF2B5EF4-FFF2-40B4-BE49-F238E27FC236}">
                <a16:creationId xmlns:a16="http://schemas.microsoft.com/office/drawing/2014/main" id="{C857A20F-BDBC-464F-A5F9-F669B801DCDE}"/>
              </a:ext>
            </a:extLst>
          </p:cNvPr>
          <p:cNvSpPr/>
          <p:nvPr/>
        </p:nvSpPr>
        <p:spPr>
          <a:xfrm>
            <a:off x="9084560" y="4848527"/>
            <a:ext cx="857750" cy="857750"/>
          </a:xfrm>
          <a:prstGeom prst="irregularSeal1">
            <a:avLst/>
          </a:prstGeom>
          <a:solidFill>
            <a:srgbClr val="FFC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bang bien mat">
            <a:extLst>
              <a:ext uri="{FF2B5EF4-FFF2-40B4-BE49-F238E27FC236}">
                <a16:creationId xmlns:a16="http://schemas.microsoft.com/office/drawing/2014/main" id="{67E346F4-F902-49AE-9076-9F57F40D9307}"/>
              </a:ext>
            </a:extLst>
          </p:cNvPr>
          <p:cNvSpPr/>
          <p:nvPr/>
        </p:nvSpPr>
        <p:spPr>
          <a:xfrm>
            <a:off x="8991077" y="4203605"/>
            <a:ext cx="2004204" cy="246275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0E44E3E-06D3-4101-BE24-6C8FC39AB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84045">
            <a:off x="12853514" y="4390709"/>
            <a:ext cx="709643" cy="6517293"/>
          </a:xfrm>
          <a:prstGeom prst="rect">
            <a:avLst/>
          </a:prstGeom>
        </p:spPr>
      </p:pic>
      <p:pic>
        <p:nvPicPr>
          <p:cNvPr id="77" name="dauhoi">
            <a:extLst>
              <a:ext uri="{FF2B5EF4-FFF2-40B4-BE49-F238E27FC236}">
                <a16:creationId xmlns:a16="http://schemas.microsoft.com/office/drawing/2014/main" id="{6D4292F1-3301-4BDF-9FB9-D7706A63CB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99423" b="1"/>
          <a:stretch/>
        </p:blipFill>
        <p:spPr>
          <a:xfrm>
            <a:off x="14457775" y="4092800"/>
            <a:ext cx="1566108" cy="5205242"/>
          </a:xfrm>
          <a:prstGeom prst="rect">
            <a:avLst/>
          </a:prstGeom>
        </p:spPr>
      </p:pic>
      <p:pic>
        <p:nvPicPr>
          <p:cNvPr id="101" name="matnguoi">
            <a:extLst>
              <a:ext uri="{FF2B5EF4-FFF2-40B4-BE49-F238E27FC236}">
                <a16:creationId xmlns:a16="http://schemas.microsoft.com/office/drawing/2014/main" id="{E96FF88C-3707-4261-B04B-4CAD8ECB3F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80868" y="5666780"/>
            <a:ext cx="411516" cy="25605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BCF2CED-B153-4DCF-BF51-F296F9F624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49095" y="1147725"/>
            <a:ext cx="2368502" cy="32464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1CE8FB-CBB9-4F25-B82D-3D7A087144D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85658" y="2852030"/>
            <a:ext cx="1370702" cy="1367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9B286C5-87FA-4B0E-8D72-CA851A74520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15846" y="3220154"/>
            <a:ext cx="658425" cy="429806"/>
          </a:xfrm>
          <a:prstGeom prst="rect">
            <a:avLst/>
          </a:prstGeom>
        </p:spPr>
      </p:pic>
      <p:pic>
        <p:nvPicPr>
          <p:cNvPr id="6" name="soundballoonfail">
            <a:hlinkClick r:id="" action="ppaction://media"/>
            <a:extLst>
              <a:ext uri="{FF2B5EF4-FFF2-40B4-BE49-F238E27FC236}">
                <a16:creationId xmlns:a16="http://schemas.microsoft.com/office/drawing/2014/main" id="{D850DE29-9B45-4E9A-BDEA-2A0F78C69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110848" y="10815921"/>
            <a:ext cx="731045" cy="731045"/>
          </a:xfrm>
          <a:prstGeom prst="rect">
            <a:avLst/>
          </a:prstGeom>
        </p:spPr>
      </p:pic>
      <p:pic>
        <p:nvPicPr>
          <p:cNvPr id="16" name="soundballoonyes">
            <a:hlinkClick r:id="" action="ppaction://media"/>
            <a:extLst>
              <a:ext uri="{FF2B5EF4-FFF2-40B4-BE49-F238E27FC236}">
                <a16:creationId xmlns:a16="http://schemas.microsoft.com/office/drawing/2014/main" id="{6BD05F63-248D-418D-BCE5-FE407A1A24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114538" y="9798794"/>
            <a:ext cx="731045" cy="73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E8682-3F4B-49FB-800E-D65F7DA9124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049186" y="1555705"/>
            <a:ext cx="2176461" cy="164606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CF45909E-1244-4AE1-BDE0-986F2B226188}"/>
              </a:ext>
            </a:extLst>
          </p:cNvPr>
          <p:cNvSpPr/>
          <p:nvPr/>
        </p:nvSpPr>
        <p:spPr>
          <a:xfrm>
            <a:off x="13530116" y="2324060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89AEC8-B008-4DA3-95DB-2CBF46416695}"/>
              </a:ext>
            </a:extLst>
          </p:cNvPr>
          <p:cNvSpPr/>
          <p:nvPr/>
        </p:nvSpPr>
        <p:spPr>
          <a:xfrm>
            <a:off x="14260254" y="2328692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0" name="matkhi">
            <a:extLst>
              <a:ext uri="{FF2B5EF4-FFF2-40B4-BE49-F238E27FC236}">
                <a16:creationId xmlns:a16="http://schemas.microsoft.com/office/drawing/2014/main" id="{61DCD662-434E-48B2-A135-7912BE27858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557187" y="2408267"/>
            <a:ext cx="960203" cy="23776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30A49E7-F55E-4DB9-B39B-8BF080FD493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2509">
            <a:off x="11585723" y="-1384307"/>
            <a:ext cx="5047926" cy="5047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B93432-2AC9-A99F-2E01-FFD0F2DDCBD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88" y="207135"/>
            <a:ext cx="1682855" cy="2351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EC5EB1-7F27-3730-C90C-834693B870E1}"/>
              </a:ext>
            </a:extLst>
          </p:cNvPr>
          <p:cNvSpPr txBox="1"/>
          <p:nvPr/>
        </p:nvSpPr>
        <p:spPr>
          <a:xfrm>
            <a:off x="-209422" y="2245470"/>
            <a:ext cx="97788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Cooper Black" panose="0208090404030B020404" pitchFamily="18" charset="0"/>
              </a:rPr>
              <a:t>BALLOON GAME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F6CACE4-ABC4-C5B7-97DF-90EE997E75BB}"/>
              </a:ext>
            </a:extLst>
          </p:cNvPr>
          <p:cNvSpPr/>
          <p:nvPr/>
        </p:nvSpPr>
        <p:spPr>
          <a:xfrm>
            <a:off x="5549207" y="8972407"/>
            <a:ext cx="676370" cy="608765"/>
          </a:xfrm>
          <a:custGeom>
            <a:avLst/>
            <a:gdLst>
              <a:gd name="connsiteX0" fmla="*/ 0 w 589280"/>
              <a:gd name="connsiteY0" fmla="*/ 0 h 342146"/>
              <a:gd name="connsiteX1" fmla="*/ 589280 w 589280"/>
              <a:gd name="connsiteY1" fmla="*/ 0 h 342146"/>
              <a:gd name="connsiteX2" fmla="*/ 589280 w 589280"/>
              <a:gd name="connsiteY2" fmla="*/ 342146 h 342146"/>
              <a:gd name="connsiteX3" fmla="*/ 0 w 589280"/>
              <a:gd name="connsiteY3" fmla="*/ 342146 h 342146"/>
              <a:gd name="connsiteX4" fmla="*/ 0 w 589280"/>
              <a:gd name="connsiteY4" fmla="*/ 0 h 342146"/>
              <a:gd name="connsiteX0" fmla="*/ 0 w 589280"/>
              <a:gd name="connsiteY0" fmla="*/ 0 h 342146"/>
              <a:gd name="connsiteX1" fmla="*/ 274320 w 589280"/>
              <a:gd name="connsiteY1" fmla="*/ 194826 h 342146"/>
              <a:gd name="connsiteX2" fmla="*/ 589280 w 589280"/>
              <a:gd name="connsiteY2" fmla="*/ 0 h 342146"/>
              <a:gd name="connsiteX3" fmla="*/ 589280 w 589280"/>
              <a:gd name="connsiteY3" fmla="*/ 342146 h 342146"/>
              <a:gd name="connsiteX4" fmla="*/ 0 w 589280"/>
              <a:gd name="connsiteY4" fmla="*/ 342146 h 342146"/>
              <a:gd name="connsiteX5" fmla="*/ 0 w 589280"/>
              <a:gd name="connsiteY5" fmla="*/ 0 h 342146"/>
              <a:gd name="connsiteX0" fmla="*/ 0 w 589280"/>
              <a:gd name="connsiteY0" fmla="*/ 89654 h 431800"/>
              <a:gd name="connsiteX1" fmla="*/ 274320 w 589280"/>
              <a:gd name="connsiteY1" fmla="*/ 284480 h 431800"/>
              <a:gd name="connsiteX2" fmla="*/ 350520 w 589280"/>
              <a:gd name="connsiteY2" fmla="*/ 0 h 431800"/>
              <a:gd name="connsiteX3" fmla="*/ 589280 w 589280"/>
              <a:gd name="connsiteY3" fmla="*/ 89654 h 431800"/>
              <a:gd name="connsiteX4" fmla="*/ 589280 w 589280"/>
              <a:gd name="connsiteY4" fmla="*/ 431800 h 431800"/>
              <a:gd name="connsiteX5" fmla="*/ 0 w 589280"/>
              <a:gd name="connsiteY5" fmla="*/ 431800 h 431800"/>
              <a:gd name="connsiteX6" fmla="*/ 0 w 589280"/>
              <a:gd name="connsiteY6" fmla="*/ 89654 h 431800"/>
              <a:gd name="connsiteX0" fmla="*/ 0 w 589280"/>
              <a:gd name="connsiteY0" fmla="*/ 89654 h 431800"/>
              <a:gd name="connsiteX1" fmla="*/ 274320 w 589280"/>
              <a:gd name="connsiteY1" fmla="*/ 284480 h 431800"/>
              <a:gd name="connsiteX2" fmla="*/ 350520 w 589280"/>
              <a:gd name="connsiteY2" fmla="*/ 0 h 431800"/>
              <a:gd name="connsiteX3" fmla="*/ 436880 w 589280"/>
              <a:gd name="connsiteY3" fmla="*/ 294640 h 431800"/>
              <a:gd name="connsiteX4" fmla="*/ 589280 w 589280"/>
              <a:gd name="connsiteY4" fmla="*/ 89654 h 431800"/>
              <a:gd name="connsiteX5" fmla="*/ 589280 w 589280"/>
              <a:gd name="connsiteY5" fmla="*/ 431800 h 431800"/>
              <a:gd name="connsiteX6" fmla="*/ 0 w 589280"/>
              <a:gd name="connsiteY6" fmla="*/ 431800 h 431800"/>
              <a:gd name="connsiteX7" fmla="*/ 0 w 589280"/>
              <a:gd name="connsiteY7" fmla="*/ 89654 h 431800"/>
              <a:gd name="connsiteX0" fmla="*/ 0 w 624840"/>
              <a:gd name="connsiteY0" fmla="*/ 89654 h 431800"/>
              <a:gd name="connsiteX1" fmla="*/ 274320 w 624840"/>
              <a:gd name="connsiteY1" fmla="*/ 284480 h 431800"/>
              <a:gd name="connsiteX2" fmla="*/ 350520 w 624840"/>
              <a:gd name="connsiteY2" fmla="*/ 0 h 431800"/>
              <a:gd name="connsiteX3" fmla="*/ 436880 w 624840"/>
              <a:gd name="connsiteY3" fmla="*/ 294640 h 431800"/>
              <a:gd name="connsiteX4" fmla="*/ 624840 w 624840"/>
              <a:gd name="connsiteY4" fmla="*/ 3294 h 431800"/>
              <a:gd name="connsiteX5" fmla="*/ 589280 w 624840"/>
              <a:gd name="connsiteY5" fmla="*/ 431800 h 431800"/>
              <a:gd name="connsiteX6" fmla="*/ 0 w 624840"/>
              <a:gd name="connsiteY6" fmla="*/ 431800 h 431800"/>
              <a:gd name="connsiteX7" fmla="*/ 0 w 624840"/>
              <a:gd name="connsiteY7" fmla="*/ 89654 h 431800"/>
              <a:gd name="connsiteX0" fmla="*/ 0 w 624840"/>
              <a:gd name="connsiteY0" fmla="*/ 89654 h 431800"/>
              <a:gd name="connsiteX1" fmla="*/ 274320 w 624840"/>
              <a:gd name="connsiteY1" fmla="*/ 284480 h 431800"/>
              <a:gd name="connsiteX2" fmla="*/ 350520 w 624840"/>
              <a:gd name="connsiteY2" fmla="*/ 0 h 431800"/>
              <a:gd name="connsiteX3" fmla="*/ 436880 w 624840"/>
              <a:gd name="connsiteY3" fmla="*/ 294640 h 431800"/>
              <a:gd name="connsiteX4" fmla="*/ 624840 w 624840"/>
              <a:gd name="connsiteY4" fmla="*/ 3294 h 431800"/>
              <a:gd name="connsiteX5" fmla="*/ 553720 w 624840"/>
              <a:gd name="connsiteY5" fmla="*/ 365760 h 431800"/>
              <a:gd name="connsiteX6" fmla="*/ 0 w 624840"/>
              <a:gd name="connsiteY6" fmla="*/ 431800 h 431800"/>
              <a:gd name="connsiteX7" fmla="*/ 0 w 624840"/>
              <a:gd name="connsiteY7" fmla="*/ 89654 h 431800"/>
              <a:gd name="connsiteX0" fmla="*/ 0 w 624840"/>
              <a:gd name="connsiteY0" fmla="*/ 89654 h 452120"/>
              <a:gd name="connsiteX1" fmla="*/ 274320 w 624840"/>
              <a:gd name="connsiteY1" fmla="*/ 284480 h 452120"/>
              <a:gd name="connsiteX2" fmla="*/ 350520 w 624840"/>
              <a:gd name="connsiteY2" fmla="*/ 0 h 452120"/>
              <a:gd name="connsiteX3" fmla="*/ 436880 w 624840"/>
              <a:gd name="connsiteY3" fmla="*/ 294640 h 452120"/>
              <a:gd name="connsiteX4" fmla="*/ 624840 w 624840"/>
              <a:gd name="connsiteY4" fmla="*/ 3294 h 452120"/>
              <a:gd name="connsiteX5" fmla="*/ 553720 w 624840"/>
              <a:gd name="connsiteY5" fmla="*/ 365760 h 452120"/>
              <a:gd name="connsiteX6" fmla="*/ 350520 w 624840"/>
              <a:gd name="connsiteY6" fmla="*/ 452120 h 452120"/>
              <a:gd name="connsiteX7" fmla="*/ 0 w 624840"/>
              <a:gd name="connsiteY7" fmla="*/ 431800 h 452120"/>
              <a:gd name="connsiteX8" fmla="*/ 0 w 624840"/>
              <a:gd name="connsiteY8" fmla="*/ 89654 h 452120"/>
              <a:gd name="connsiteX0" fmla="*/ 0 w 624840"/>
              <a:gd name="connsiteY0" fmla="*/ 89654 h 452120"/>
              <a:gd name="connsiteX1" fmla="*/ 274320 w 624840"/>
              <a:gd name="connsiteY1" fmla="*/ 284480 h 452120"/>
              <a:gd name="connsiteX2" fmla="*/ 350520 w 624840"/>
              <a:gd name="connsiteY2" fmla="*/ 0 h 452120"/>
              <a:gd name="connsiteX3" fmla="*/ 436880 w 624840"/>
              <a:gd name="connsiteY3" fmla="*/ 294640 h 452120"/>
              <a:gd name="connsiteX4" fmla="*/ 624840 w 624840"/>
              <a:gd name="connsiteY4" fmla="*/ 3294 h 452120"/>
              <a:gd name="connsiteX5" fmla="*/ 553720 w 624840"/>
              <a:gd name="connsiteY5" fmla="*/ 365760 h 452120"/>
              <a:gd name="connsiteX6" fmla="*/ 350520 w 624840"/>
              <a:gd name="connsiteY6" fmla="*/ 452120 h 452120"/>
              <a:gd name="connsiteX7" fmla="*/ 86360 w 624840"/>
              <a:gd name="connsiteY7" fmla="*/ 411480 h 452120"/>
              <a:gd name="connsiteX8" fmla="*/ 0 w 624840"/>
              <a:gd name="connsiteY8" fmla="*/ 89654 h 452120"/>
              <a:gd name="connsiteX0" fmla="*/ 0 w 574040"/>
              <a:gd name="connsiteY0" fmla="*/ 201414 h 452120"/>
              <a:gd name="connsiteX1" fmla="*/ 223520 w 574040"/>
              <a:gd name="connsiteY1" fmla="*/ 284480 h 452120"/>
              <a:gd name="connsiteX2" fmla="*/ 299720 w 574040"/>
              <a:gd name="connsiteY2" fmla="*/ 0 h 452120"/>
              <a:gd name="connsiteX3" fmla="*/ 386080 w 574040"/>
              <a:gd name="connsiteY3" fmla="*/ 294640 h 452120"/>
              <a:gd name="connsiteX4" fmla="*/ 574040 w 574040"/>
              <a:gd name="connsiteY4" fmla="*/ 3294 h 452120"/>
              <a:gd name="connsiteX5" fmla="*/ 502920 w 574040"/>
              <a:gd name="connsiteY5" fmla="*/ 365760 h 452120"/>
              <a:gd name="connsiteX6" fmla="*/ 299720 w 574040"/>
              <a:gd name="connsiteY6" fmla="*/ 452120 h 452120"/>
              <a:gd name="connsiteX7" fmla="*/ 35560 w 574040"/>
              <a:gd name="connsiteY7" fmla="*/ 411480 h 452120"/>
              <a:gd name="connsiteX8" fmla="*/ 0 w 574040"/>
              <a:gd name="connsiteY8" fmla="*/ 201414 h 452120"/>
              <a:gd name="connsiteX0" fmla="*/ 0 w 574040"/>
              <a:gd name="connsiteY0" fmla="*/ 201414 h 452120"/>
              <a:gd name="connsiteX1" fmla="*/ 223520 w 574040"/>
              <a:gd name="connsiteY1" fmla="*/ 284480 h 452120"/>
              <a:gd name="connsiteX2" fmla="*/ 299720 w 574040"/>
              <a:gd name="connsiteY2" fmla="*/ 0 h 452120"/>
              <a:gd name="connsiteX3" fmla="*/ 386080 w 574040"/>
              <a:gd name="connsiteY3" fmla="*/ 294640 h 452120"/>
              <a:gd name="connsiteX4" fmla="*/ 574040 w 574040"/>
              <a:gd name="connsiteY4" fmla="*/ 3294 h 452120"/>
              <a:gd name="connsiteX5" fmla="*/ 502920 w 574040"/>
              <a:gd name="connsiteY5" fmla="*/ 365760 h 452120"/>
              <a:gd name="connsiteX6" fmla="*/ 299720 w 574040"/>
              <a:gd name="connsiteY6" fmla="*/ 452120 h 452120"/>
              <a:gd name="connsiteX7" fmla="*/ 50800 w 574040"/>
              <a:gd name="connsiteY7" fmla="*/ 355600 h 452120"/>
              <a:gd name="connsiteX8" fmla="*/ 0 w 574040"/>
              <a:gd name="connsiteY8" fmla="*/ 201414 h 452120"/>
              <a:gd name="connsiteX0" fmla="*/ 0 w 574040"/>
              <a:gd name="connsiteY0" fmla="*/ 201414 h 406400"/>
              <a:gd name="connsiteX1" fmla="*/ 223520 w 574040"/>
              <a:gd name="connsiteY1" fmla="*/ 284480 h 406400"/>
              <a:gd name="connsiteX2" fmla="*/ 299720 w 574040"/>
              <a:gd name="connsiteY2" fmla="*/ 0 h 406400"/>
              <a:gd name="connsiteX3" fmla="*/ 386080 w 574040"/>
              <a:gd name="connsiteY3" fmla="*/ 294640 h 406400"/>
              <a:gd name="connsiteX4" fmla="*/ 574040 w 574040"/>
              <a:gd name="connsiteY4" fmla="*/ 3294 h 406400"/>
              <a:gd name="connsiteX5" fmla="*/ 502920 w 574040"/>
              <a:gd name="connsiteY5" fmla="*/ 365760 h 406400"/>
              <a:gd name="connsiteX6" fmla="*/ 223520 w 574040"/>
              <a:gd name="connsiteY6" fmla="*/ 406400 h 406400"/>
              <a:gd name="connsiteX7" fmla="*/ 50800 w 574040"/>
              <a:gd name="connsiteY7" fmla="*/ 355600 h 406400"/>
              <a:gd name="connsiteX8" fmla="*/ 0 w 574040"/>
              <a:gd name="connsiteY8" fmla="*/ 201414 h 406400"/>
              <a:gd name="connsiteX0" fmla="*/ 0 w 574040"/>
              <a:gd name="connsiteY0" fmla="*/ 201414 h 406400"/>
              <a:gd name="connsiteX1" fmla="*/ 223520 w 574040"/>
              <a:gd name="connsiteY1" fmla="*/ 284480 h 406400"/>
              <a:gd name="connsiteX2" fmla="*/ 299720 w 574040"/>
              <a:gd name="connsiteY2" fmla="*/ 0 h 406400"/>
              <a:gd name="connsiteX3" fmla="*/ 386080 w 574040"/>
              <a:gd name="connsiteY3" fmla="*/ 294640 h 406400"/>
              <a:gd name="connsiteX4" fmla="*/ 574040 w 574040"/>
              <a:gd name="connsiteY4" fmla="*/ 3294 h 406400"/>
              <a:gd name="connsiteX5" fmla="*/ 502920 w 574040"/>
              <a:gd name="connsiteY5" fmla="*/ 365760 h 406400"/>
              <a:gd name="connsiteX6" fmla="*/ 223520 w 574040"/>
              <a:gd name="connsiteY6" fmla="*/ 406400 h 406400"/>
              <a:gd name="connsiteX7" fmla="*/ 50800 w 574040"/>
              <a:gd name="connsiteY7" fmla="*/ 396240 h 406400"/>
              <a:gd name="connsiteX8" fmla="*/ 0 w 574040"/>
              <a:gd name="connsiteY8" fmla="*/ 201414 h 406400"/>
              <a:gd name="connsiteX0" fmla="*/ 0 w 574040"/>
              <a:gd name="connsiteY0" fmla="*/ 201414 h 423073"/>
              <a:gd name="connsiteX1" fmla="*/ 223520 w 574040"/>
              <a:gd name="connsiteY1" fmla="*/ 284480 h 423073"/>
              <a:gd name="connsiteX2" fmla="*/ 299720 w 574040"/>
              <a:gd name="connsiteY2" fmla="*/ 0 h 423073"/>
              <a:gd name="connsiteX3" fmla="*/ 386080 w 574040"/>
              <a:gd name="connsiteY3" fmla="*/ 294640 h 423073"/>
              <a:gd name="connsiteX4" fmla="*/ 574040 w 574040"/>
              <a:gd name="connsiteY4" fmla="*/ 3294 h 423073"/>
              <a:gd name="connsiteX5" fmla="*/ 497840 w 574040"/>
              <a:gd name="connsiteY5" fmla="*/ 421640 h 423073"/>
              <a:gd name="connsiteX6" fmla="*/ 223520 w 574040"/>
              <a:gd name="connsiteY6" fmla="*/ 406400 h 423073"/>
              <a:gd name="connsiteX7" fmla="*/ 50800 w 574040"/>
              <a:gd name="connsiteY7" fmla="*/ 396240 h 423073"/>
              <a:gd name="connsiteX8" fmla="*/ 0 w 574040"/>
              <a:gd name="connsiteY8" fmla="*/ 201414 h 423073"/>
              <a:gd name="connsiteX0" fmla="*/ 0 w 574040"/>
              <a:gd name="connsiteY0" fmla="*/ 201414 h 423073"/>
              <a:gd name="connsiteX1" fmla="*/ 223520 w 574040"/>
              <a:gd name="connsiteY1" fmla="*/ 284480 h 423073"/>
              <a:gd name="connsiteX2" fmla="*/ 299720 w 574040"/>
              <a:gd name="connsiteY2" fmla="*/ 0 h 423073"/>
              <a:gd name="connsiteX3" fmla="*/ 386080 w 574040"/>
              <a:gd name="connsiteY3" fmla="*/ 294640 h 423073"/>
              <a:gd name="connsiteX4" fmla="*/ 574040 w 574040"/>
              <a:gd name="connsiteY4" fmla="*/ 3294 h 423073"/>
              <a:gd name="connsiteX5" fmla="*/ 497840 w 574040"/>
              <a:gd name="connsiteY5" fmla="*/ 421640 h 423073"/>
              <a:gd name="connsiteX6" fmla="*/ 223520 w 574040"/>
              <a:gd name="connsiteY6" fmla="*/ 406400 h 423073"/>
              <a:gd name="connsiteX7" fmla="*/ 81280 w 574040"/>
              <a:gd name="connsiteY7" fmla="*/ 335280 h 423073"/>
              <a:gd name="connsiteX8" fmla="*/ 0 w 574040"/>
              <a:gd name="connsiteY8" fmla="*/ 201414 h 423073"/>
              <a:gd name="connsiteX0" fmla="*/ 0 w 574040"/>
              <a:gd name="connsiteY0" fmla="*/ 201414 h 423073"/>
              <a:gd name="connsiteX1" fmla="*/ 223520 w 574040"/>
              <a:gd name="connsiteY1" fmla="*/ 284480 h 423073"/>
              <a:gd name="connsiteX2" fmla="*/ 299720 w 574040"/>
              <a:gd name="connsiteY2" fmla="*/ 0 h 423073"/>
              <a:gd name="connsiteX3" fmla="*/ 386080 w 574040"/>
              <a:gd name="connsiteY3" fmla="*/ 294640 h 423073"/>
              <a:gd name="connsiteX4" fmla="*/ 574040 w 574040"/>
              <a:gd name="connsiteY4" fmla="*/ 3294 h 423073"/>
              <a:gd name="connsiteX5" fmla="*/ 497840 w 574040"/>
              <a:gd name="connsiteY5" fmla="*/ 421640 h 423073"/>
              <a:gd name="connsiteX6" fmla="*/ 223520 w 574040"/>
              <a:gd name="connsiteY6" fmla="*/ 406400 h 423073"/>
              <a:gd name="connsiteX7" fmla="*/ 71120 w 574040"/>
              <a:gd name="connsiteY7" fmla="*/ 381000 h 423073"/>
              <a:gd name="connsiteX8" fmla="*/ 0 w 574040"/>
              <a:gd name="connsiteY8" fmla="*/ 201414 h 423073"/>
              <a:gd name="connsiteX0" fmla="*/ 0 w 574040"/>
              <a:gd name="connsiteY0" fmla="*/ 201414 h 445725"/>
              <a:gd name="connsiteX1" fmla="*/ 223520 w 574040"/>
              <a:gd name="connsiteY1" fmla="*/ 284480 h 445725"/>
              <a:gd name="connsiteX2" fmla="*/ 299720 w 574040"/>
              <a:gd name="connsiteY2" fmla="*/ 0 h 445725"/>
              <a:gd name="connsiteX3" fmla="*/ 386080 w 574040"/>
              <a:gd name="connsiteY3" fmla="*/ 294640 h 445725"/>
              <a:gd name="connsiteX4" fmla="*/ 574040 w 574040"/>
              <a:gd name="connsiteY4" fmla="*/ 3294 h 445725"/>
              <a:gd name="connsiteX5" fmla="*/ 497840 w 574040"/>
              <a:gd name="connsiteY5" fmla="*/ 421640 h 445725"/>
              <a:gd name="connsiteX6" fmla="*/ 386389 w 574040"/>
              <a:gd name="connsiteY6" fmla="*/ 391653 h 445725"/>
              <a:gd name="connsiteX7" fmla="*/ 223520 w 574040"/>
              <a:gd name="connsiteY7" fmla="*/ 406400 h 445725"/>
              <a:gd name="connsiteX8" fmla="*/ 71120 w 574040"/>
              <a:gd name="connsiteY8" fmla="*/ 381000 h 445725"/>
              <a:gd name="connsiteX9" fmla="*/ 0 w 574040"/>
              <a:gd name="connsiteY9" fmla="*/ 201414 h 445725"/>
              <a:gd name="connsiteX0" fmla="*/ 0 w 574040"/>
              <a:gd name="connsiteY0" fmla="*/ 201414 h 418115"/>
              <a:gd name="connsiteX1" fmla="*/ 223520 w 574040"/>
              <a:gd name="connsiteY1" fmla="*/ 284480 h 418115"/>
              <a:gd name="connsiteX2" fmla="*/ 299720 w 574040"/>
              <a:gd name="connsiteY2" fmla="*/ 0 h 418115"/>
              <a:gd name="connsiteX3" fmla="*/ 386080 w 574040"/>
              <a:gd name="connsiteY3" fmla="*/ 294640 h 418115"/>
              <a:gd name="connsiteX4" fmla="*/ 574040 w 574040"/>
              <a:gd name="connsiteY4" fmla="*/ 3294 h 418115"/>
              <a:gd name="connsiteX5" fmla="*/ 543560 w 574040"/>
              <a:gd name="connsiteY5" fmla="*/ 386080 h 418115"/>
              <a:gd name="connsiteX6" fmla="*/ 386389 w 574040"/>
              <a:gd name="connsiteY6" fmla="*/ 391653 h 418115"/>
              <a:gd name="connsiteX7" fmla="*/ 223520 w 574040"/>
              <a:gd name="connsiteY7" fmla="*/ 406400 h 418115"/>
              <a:gd name="connsiteX8" fmla="*/ 71120 w 574040"/>
              <a:gd name="connsiteY8" fmla="*/ 381000 h 418115"/>
              <a:gd name="connsiteX9" fmla="*/ 0 w 574040"/>
              <a:gd name="connsiteY9" fmla="*/ 201414 h 418115"/>
              <a:gd name="connsiteX0" fmla="*/ 0 w 574040"/>
              <a:gd name="connsiteY0" fmla="*/ 201414 h 418115"/>
              <a:gd name="connsiteX1" fmla="*/ 223520 w 574040"/>
              <a:gd name="connsiteY1" fmla="*/ 284480 h 418115"/>
              <a:gd name="connsiteX2" fmla="*/ 299720 w 574040"/>
              <a:gd name="connsiteY2" fmla="*/ 0 h 418115"/>
              <a:gd name="connsiteX3" fmla="*/ 386080 w 574040"/>
              <a:gd name="connsiteY3" fmla="*/ 294640 h 418115"/>
              <a:gd name="connsiteX4" fmla="*/ 574040 w 574040"/>
              <a:gd name="connsiteY4" fmla="*/ 3294 h 418115"/>
              <a:gd name="connsiteX5" fmla="*/ 543869 w 574040"/>
              <a:gd name="connsiteY5" fmla="*/ 249413 h 418115"/>
              <a:gd name="connsiteX6" fmla="*/ 543560 w 574040"/>
              <a:gd name="connsiteY6" fmla="*/ 386080 h 418115"/>
              <a:gd name="connsiteX7" fmla="*/ 386389 w 574040"/>
              <a:gd name="connsiteY7" fmla="*/ 391653 h 418115"/>
              <a:gd name="connsiteX8" fmla="*/ 223520 w 574040"/>
              <a:gd name="connsiteY8" fmla="*/ 406400 h 418115"/>
              <a:gd name="connsiteX9" fmla="*/ 71120 w 574040"/>
              <a:gd name="connsiteY9" fmla="*/ 381000 h 418115"/>
              <a:gd name="connsiteX10" fmla="*/ 0 w 574040"/>
              <a:gd name="connsiteY10" fmla="*/ 201414 h 418115"/>
              <a:gd name="connsiteX0" fmla="*/ 0 w 589280"/>
              <a:gd name="connsiteY0" fmla="*/ 201414 h 418115"/>
              <a:gd name="connsiteX1" fmla="*/ 223520 w 589280"/>
              <a:gd name="connsiteY1" fmla="*/ 284480 h 418115"/>
              <a:gd name="connsiteX2" fmla="*/ 299720 w 589280"/>
              <a:gd name="connsiteY2" fmla="*/ 0 h 418115"/>
              <a:gd name="connsiteX3" fmla="*/ 386080 w 589280"/>
              <a:gd name="connsiteY3" fmla="*/ 294640 h 418115"/>
              <a:gd name="connsiteX4" fmla="*/ 589280 w 589280"/>
              <a:gd name="connsiteY4" fmla="*/ 74414 h 418115"/>
              <a:gd name="connsiteX5" fmla="*/ 543869 w 589280"/>
              <a:gd name="connsiteY5" fmla="*/ 249413 h 418115"/>
              <a:gd name="connsiteX6" fmla="*/ 543560 w 589280"/>
              <a:gd name="connsiteY6" fmla="*/ 386080 h 418115"/>
              <a:gd name="connsiteX7" fmla="*/ 386389 w 589280"/>
              <a:gd name="connsiteY7" fmla="*/ 391653 h 418115"/>
              <a:gd name="connsiteX8" fmla="*/ 223520 w 589280"/>
              <a:gd name="connsiteY8" fmla="*/ 406400 h 418115"/>
              <a:gd name="connsiteX9" fmla="*/ 71120 w 589280"/>
              <a:gd name="connsiteY9" fmla="*/ 381000 h 418115"/>
              <a:gd name="connsiteX10" fmla="*/ 0 w 589280"/>
              <a:gd name="connsiteY10" fmla="*/ 201414 h 418115"/>
              <a:gd name="connsiteX0" fmla="*/ 0 w 589280"/>
              <a:gd name="connsiteY0" fmla="*/ 201414 h 418115"/>
              <a:gd name="connsiteX1" fmla="*/ 223520 w 589280"/>
              <a:gd name="connsiteY1" fmla="*/ 284480 h 418115"/>
              <a:gd name="connsiteX2" fmla="*/ 299720 w 589280"/>
              <a:gd name="connsiteY2" fmla="*/ 0 h 418115"/>
              <a:gd name="connsiteX3" fmla="*/ 386080 w 589280"/>
              <a:gd name="connsiteY3" fmla="*/ 294640 h 418115"/>
              <a:gd name="connsiteX4" fmla="*/ 589280 w 589280"/>
              <a:gd name="connsiteY4" fmla="*/ 74414 h 418115"/>
              <a:gd name="connsiteX5" fmla="*/ 543869 w 589280"/>
              <a:gd name="connsiteY5" fmla="*/ 249413 h 418115"/>
              <a:gd name="connsiteX6" fmla="*/ 543560 w 589280"/>
              <a:gd name="connsiteY6" fmla="*/ 386080 h 418115"/>
              <a:gd name="connsiteX7" fmla="*/ 386389 w 589280"/>
              <a:gd name="connsiteY7" fmla="*/ 391653 h 418115"/>
              <a:gd name="connsiteX8" fmla="*/ 223520 w 589280"/>
              <a:gd name="connsiteY8" fmla="*/ 406400 h 418115"/>
              <a:gd name="connsiteX9" fmla="*/ 71120 w 589280"/>
              <a:gd name="connsiteY9" fmla="*/ 381000 h 418115"/>
              <a:gd name="connsiteX10" fmla="*/ 0 w 589280"/>
              <a:gd name="connsiteY10" fmla="*/ 201414 h 418115"/>
              <a:gd name="connsiteX0" fmla="*/ 0 w 589280"/>
              <a:gd name="connsiteY0" fmla="*/ 201414 h 418115"/>
              <a:gd name="connsiteX1" fmla="*/ 223520 w 589280"/>
              <a:gd name="connsiteY1" fmla="*/ 284480 h 418115"/>
              <a:gd name="connsiteX2" fmla="*/ 299720 w 589280"/>
              <a:gd name="connsiteY2" fmla="*/ 0 h 418115"/>
              <a:gd name="connsiteX3" fmla="*/ 401320 w 589280"/>
              <a:gd name="connsiteY3" fmla="*/ 243840 h 418115"/>
              <a:gd name="connsiteX4" fmla="*/ 589280 w 589280"/>
              <a:gd name="connsiteY4" fmla="*/ 74414 h 418115"/>
              <a:gd name="connsiteX5" fmla="*/ 543869 w 589280"/>
              <a:gd name="connsiteY5" fmla="*/ 249413 h 418115"/>
              <a:gd name="connsiteX6" fmla="*/ 543560 w 589280"/>
              <a:gd name="connsiteY6" fmla="*/ 386080 h 418115"/>
              <a:gd name="connsiteX7" fmla="*/ 386389 w 589280"/>
              <a:gd name="connsiteY7" fmla="*/ 391653 h 418115"/>
              <a:gd name="connsiteX8" fmla="*/ 223520 w 589280"/>
              <a:gd name="connsiteY8" fmla="*/ 406400 h 418115"/>
              <a:gd name="connsiteX9" fmla="*/ 71120 w 589280"/>
              <a:gd name="connsiteY9" fmla="*/ 381000 h 418115"/>
              <a:gd name="connsiteX10" fmla="*/ 0 w 589280"/>
              <a:gd name="connsiteY10" fmla="*/ 201414 h 418115"/>
              <a:gd name="connsiteX0" fmla="*/ 0 w 589280"/>
              <a:gd name="connsiteY0" fmla="*/ 201414 h 418115"/>
              <a:gd name="connsiteX1" fmla="*/ 223520 w 589280"/>
              <a:gd name="connsiteY1" fmla="*/ 284480 h 418115"/>
              <a:gd name="connsiteX2" fmla="*/ 299720 w 589280"/>
              <a:gd name="connsiteY2" fmla="*/ 0 h 418115"/>
              <a:gd name="connsiteX3" fmla="*/ 401320 w 589280"/>
              <a:gd name="connsiteY3" fmla="*/ 243840 h 418115"/>
              <a:gd name="connsiteX4" fmla="*/ 589280 w 589280"/>
              <a:gd name="connsiteY4" fmla="*/ 74414 h 418115"/>
              <a:gd name="connsiteX5" fmla="*/ 543869 w 589280"/>
              <a:gd name="connsiteY5" fmla="*/ 249413 h 418115"/>
              <a:gd name="connsiteX6" fmla="*/ 543560 w 589280"/>
              <a:gd name="connsiteY6" fmla="*/ 386080 h 418115"/>
              <a:gd name="connsiteX7" fmla="*/ 386389 w 589280"/>
              <a:gd name="connsiteY7" fmla="*/ 391653 h 418115"/>
              <a:gd name="connsiteX8" fmla="*/ 223520 w 589280"/>
              <a:gd name="connsiteY8" fmla="*/ 406400 h 418115"/>
              <a:gd name="connsiteX9" fmla="*/ 121920 w 589280"/>
              <a:gd name="connsiteY9" fmla="*/ 375920 h 418115"/>
              <a:gd name="connsiteX10" fmla="*/ 0 w 589280"/>
              <a:gd name="connsiteY10" fmla="*/ 201414 h 418115"/>
              <a:gd name="connsiteX0" fmla="*/ 0 w 523240"/>
              <a:gd name="connsiteY0" fmla="*/ 99814 h 418115"/>
              <a:gd name="connsiteX1" fmla="*/ 157480 w 523240"/>
              <a:gd name="connsiteY1" fmla="*/ 284480 h 418115"/>
              <a:gd name="connsiteX2" fmla="*/ 233680 w 523240"/>
              <a:gd name="connsiteY2" fmla="*/ 0 h 418115"/>
              <a:gd name="connsiteX3" fmla="*/ 335280 w 523240"/>
              <a:gd name="connsiteY3" fmla="*/ 243840 h 418115"/>
              <a:gd name="connsiteX4" fmla="*/ 523240 w 523240"/>
              <a:gd name="connsiteY4" fmla="*/ 74414 h 418115"/>
              <a:gd name="connsiteX5" fmla="*/ 477829 w 523240"/>
              <a:gd name="connsiteY5" fmla="*/ 249413 h 418115"/>
              <a:gd name="connsiteX6" fmla="*/ 477520 w 523240"/>
              <a:gd name="connsiteY6" fmla="*/ 386080 h 418115"/>
              <a:gd name="connsiteX7" fmla="*/ 320349 w 523240"/>
              <a:gd name="connsiteY7" fmla="*/ 391653 h 418115"/>
              <a:gd name="connsiteX8" fmla="*/ 157480 w 523240"/>
              <a:gd name="connsiteY8" fmla="*/ 406400 h 418115"/>
              <a:gd name="connsiteX9" fmla="*/ 55880 w 523240"/>
              <a:gd name="connsiteY9" fmla="*/ 375920 h 418115"/>
              <a:gd name="connsiteX10" fmla="*/ 0 w 523240"/>
              <a:gd name="connsiteY10" fmla="*/ 99814 h 418115"/>
              <a:gd name="connsiteX0" fmla="*/ 0 w 614680"/>
              <a:gd name="connsiteY0" fmla="*/ 132080 h 450381"/>
              <a:gd name="connsiteX1" fmla="*/ 157480 w 614680"/>
              <a:gd name="connsiteY1" fmla="*/ 316746 h 450381"/>
              <a:gd name="connsiteX2" fmla="*/ 233680 w 614680"/>
              <a:gd name="connsiteY2" fmla="*/ 32266 h 450381"/>
              <a:gd name="connsiteX3" fmla="*/ 335280 w 614680"/>
              <a:gd name="connsiteY3" fmla="*/ 276106 h 450381"/>
              <a:gd name="connsiteX4" fmla="*/ 614680 w 614680"/>
              <a:gd name="connsiteY4" fmla="*/ 0 h 450381"/>
              <a:gd name="connsiteX5" fmla="*/ 477829 w 614680"/>
              <a:gd name="connsiteY5" fmla="*/ 281679 h 450381"/>
              <a:gd name="connsiteX6" fmla="*/ 477520 w 614680"/>
              <a:gd name="connsiteY6" fmla="*/ 418346 h 450381"/>
              <a:gd name="connsiteX7" fmla="*/ 320349 w 614680"/>
              <a:gd name="connsiteY7" fmla="*/ 423919 h 450381"/>
              <a:gd name="connsiteX8" fmla="*/ 157480 w 614680"/>
              <a:gd name="connsiteY8" fmla="*/ 438666 h 450381"/>
              <a:gd name="connsiteX9" fmla="*/ 55880 w 614680"/>
              <a:gd name="connsiteY9" fmla="*/ 408186 h 450381"/>
              <a:gd name="connsiteX10" fmla="*/ 0 w 614680"/>
              <a:gd name="connsiteY10" fmla="*/ 132080 h 450381"/>
              <a:gd name="connsiteX0" fmla="*/ 0 w 614680"/>
              <a:gd name="connsiteY0" fmla="*/ 132080 h 450381"/>
              <a:gd name="connsiteX1" fmla="*/ 157480 w 614680"/>
              <a:gd name="connsiteY1" fmla="*/ 316746 h 450381"/>
              <a:gd name="connsiteX2" fmla="*/ 55880 w 614680"/>
              <a:gd name="connsiteY2" fmla="*/ 57666 h 450381"/>
              <a:gd name="connsiteX3" fmla="*/ 335280 w 614680"/>
              <a:gd name="connsiteY3" fmla="*/ 276106 h 450381"/>
              <a:gd name="connsiteX4" fmla="*/ 614680 w 614680"/>
              <a:gd name="connsiteY4" fmla="*/ 0 h 450381"/>
              <a:gd name="connsiteX5" fmla="*/ 477829 w 614680"/>
              <a:gd name="connsiteY5" fmla="*/ 281679 h 450381"/>
              <a:gd name="connsiteX6" fmla="*/ 477520 w 614680"/>
              <a:gd name="connsiteY6" fmla="*/ 418346 h 450381"/>
              <a:gd name="connsiteX7" fmla="*/ 320349 w 614680"/>
              <a:gd name="connsiteY7" fmla="*/ 423919 h 450381"/>
              <a:gd name="connsiteX8" fmla="*/ 157480 w 614680"/>
              <a:gd name="connsiteY8" fmla="*/ 438666 h 450381"/>
              <a:gd name="connsiteX9" fmla="*/ 55880 w 614680"/>
              <a:gd name="connsiteY9" fmla="*/ 408186 h 450381"/>
              <a:gd name="connsiteX10" fmla="*/ 0 w 614680"/>
              <a:gd name="connsiteY10" fmla="*/ 132080 h 45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4680" h="450381">
                <a:moveTo>
                  <a:pt x="0" y="132080"/>
                </a:moveTo>
                <a:cubicBezTo>
                  <a:pt x="94827" y="132675"/>
                  <a:pt x="62653" y="316151"/>
                  <a:pt x="157480" y="316746"/>
                </a:cubicBezTo>
                <a:cubicBezTo>
                  <a:pt x="211667" y="286266"/>
                  <a:pt x="1693" y="88146"/>
                  <a:pt x="55880" y="57666"/>
                </a:cubicBezTo>
                <a:cubicBezTo>
                  <a:pt x="104987" y="76293"/>
                  <a:pt x="286173" y="257479"/>
                  <a:pt x="335280" y="276106"/>
                </a:cubicBezTo>
                <a:cubicBezTo>
                  <a:pt x="403013" y="202697"/>
                  <a:pt x="501227" y="7369"/>
                  <a:pt x="614680" y="0"/>
                </a:cubicBezTo>
                <a:cubicBezTo>
                  <a:pt x="609703" y="63413"/>
                  <a:pt x="482806" y="218266"/>
                  <a:pt x="477829" y="281679"/>
                </a:cubicBezTo>
                <a:lnTo>
                  <a:pt x="477520" y="418346"/>
                </a:lnTo>
                <a:cubicBezTo>
                  <a:pt x="439472" y="485612"/>
                  <a:pt x="366069" y="426459"/>
                  <a:pt x="320349" y="423919"/>
                </a:cubicBezTo>
                <a:cubicBezTo>
                  <a:pt x="274629" y="421379"/>
                  <a:pt x="203251" y="442981"/>
                  <a:pt x="157480" y="438666"/>
                </a:cubicBezTo>
                <a:lnTo>
                  <a:pt x="55880" y="408186"/>
                </a:lnTo>
                <a:lnTo>
                  <a:pt x="0" y="13208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AFA6F985-69D6-D778-1C6D-1E5358A6570F}"/>
              </a:ext>
            </a:extLst>
          </p:cNvPr>
          <p:cNvSpPr/>
          <p:nvPr/>
        </p:nvSpPr>
        <p:spPr>
          <a:xfrm>
            <a:off x="5642111" y="6341618"/>
            <a:ext cx="452857" cy="3289256"/>
          </a:xfrm>
          <a:custGeom>
            <a:avLst/>
            <a:gdLst>
              <a:gd name="connsiteX0" fmla="*/ 0 w 316606"/>
              <a:gd name="connsiteY0" fmla="*/ 0 h 2517882"/>
              <a:gd name="connsiteX1" fmla="*/ 316606 w 316606"/>
              <a:gd name="connsiteY1" fmla="*/ 0 h 2517882"/>
              <a:gd name="connsiteX2" fmla="*/ 316606 w 316606"/>
              <a:gd name="connsiteY2" fmla="*/ 2517882 h 2517882"/>
              <a:gd name="connsiteX3" fmla="*/ 0 w 316606"/>
              <a:gd name="connsiteY3" fmla="*/ 2517882 h 2517882"/>
              <a:gd name="connsiteX4" fmla="*/ 0 w 316606"/>
              <a:gd name="connsiteY4" fmla="*/ 0 h 2517882"/>
              <a:gd name="connsiteX0" fmla="*/ 0 w 404236"/>
              <a:gd name="connsiteY0" fmla="*/ 3810 h 2521692"/>
              <a:gd name="connsiteX1" fmla="*/ 404236 w 404236"/>
              <a:gd name="connsiteY1" fmla="*/ 0 h 2521692"/>
              <a:gd name="connsiteX2" fmla="*/ 316606 w 404236"/>
              <a:gd name="connsiteY2" fmla="*/ 2521692 h 2521692"/>
              <a:gd name="connsiteX3" fmla="*/ 0 w 404236"/>
              <a:gd name="connsiteY3" fmla="*/ 2521692 h 2521692"/>
              <a:gd name="connsiteX4" fmla="*/ 0 w 404236"/>
              <a:gd name="connsiteY4" fmla="*/ 3810 h 2521692"/>
              <a:gd name="connsiteX0" fmla="*/ 140970 w 404236"/>
              <a:gd name="connsiteY0" fmla="*/ 41910 h 2521692"/>
              <a:gd name="connsiteX1" fmla="*/ 404236 w 404236"/>
              <a:gd name="connsiteY1" fmla="*/ 0 h 2521692"/>
              <a:gd name="connsiteX2" fmla="*/ 316606 w 404236"/>
              <a:gd name="connsiteY2" fmla="*/ 2521692 h 2521692"/>
              <a:gd name="connsiteX3" fmla="*/ 0 w 404236"/>
              <a:gd name="connsiteY3" fmla="*/ 2521692 h 2521692"/>
              <a:gd name="connsiteX4" fmla="*/ 140970 w 404236"/>
              <a:gd name="connsiteY4" fmla="*/ 41910 h 2521692"/>
              <a:gd name="connsiteX0" fmla="*/ 140970 w 404236"/>
              <a:gd name="connsiteY0" fmla="*/ 41910 h 2521692"/>
              <a:gd name="connsiteX1" fmla="*/ 404236 w 404236"/>
              <a:gd name="connsiteY1" fmla="*/ 0 h 2521692"/>
              <a:gd name="connsiteX2" fmla="*/ 316606 w 404236"/>
              <a:gd name="connsiteY2" fmla="*/ 2521692 h 2521692"/>
              <a:gd name="connsiteX3" fmla="*/ 0 w 404236"/>
              <a:gd name="connsiteY3" fmla="*/ 2521692 h 2521692"/>
              <a:gd name="connsiteX4" fmla="*/ 66439 w 404236"/>
              <a:gd name="connsiteY4" fmla="*/ 317932 h 2521692"/>
              <a:gd name="connsiteX5" fmla="*/ 140970 w 404236"/>
              <a:gd name="connsiteY5" fmla="*/ 41910 h 2521692"/>
              <a:gd name="connsiteX0" fmla="*/ 150950 w 414216"/>
              <a:gd name="connsiteY0" fmla="*/ 41910 h 2521692"/>
              <a:gd name="connsiteX1" fmla="*/ 414216 w 414216"/>
              <a:gd name="connsiteY1" fmla="*/ 0 h 2521692"/>
              <a:gd name="connsiteX2" fmla="*/ 326586 w 414216"/>
              <a:gd name="connsiteY2" fmla="*/ 2521692 h 2521692"/>
              <a:gd name="connsiteX3" fmla="*/ 9980 w 414216"/>
              <a:gd name="connsiteY3" fmla="*/ 2521692 h 2521692"/>
              <a:gd name="connsiteX4" fmla="*/ 103089 w 414216"/>
              <a:gd name="connsiteY4" fmla="*/ 969442 h 2521692"/>
              <a:gd name="connsiteX5" fmla="*/ 76419 w 414216"/>
              <a:gd name="connsiteY5" fmla="*/ 317932 h 2521692"/>
              <a:gd name="connsiteX6" fmla="*/ 150950 w 414216"/>
              <a:gd name="connsiteY6" fmla="*/ 41910 h 2521692"/>
              <a:gd name="connsiteX0" fmla="*/ 157345 w 420611"/>
              <a:gd name="connsiteY0" fmla="*/ 41910 h 2521692"/>
              <a:gd name="connsiteX1" fmla="*/ 420611 w 420611"/>
              <a:gd name="connsiteY1" fmla="*/ 0 h 2521692"/>
              <a:gd name="connsiteX2" fmla="*/ 332981 w 420611"/>
              <a:gd name="connsiteY2" fmla="*/ 2521692 h 2521692"/>
              <a:gd name="connsiteX3" fmla="*/ 16375 w 420611"/>
              <a:gd name="connsiteY3" fmla="*/ 2521692 h 2521692"/>
              <a:gd name="connsiteX4" fmla="*/ 48524 w 420611"/>
              <a:gd name="connsiteY4" fmla="*/ 1521892 h 2521692"/>
              <a:gd name="connsiteX5" fmla="*/ 109484 w 420611"/>
              <a:gd name="connsiteY5" fmla="*/ 969442 h 2521692"/>
              <a:gd name="connsiteX6" fmla="*/ 82814 w 420611"/>
              <a:gd name="connsiteY6" fmla="*/ 317932 h 2521692"/>
              <a:gd name="connsiteX7" fmla="*/ 157345 w 420611"/>
              <a:gd name="connsiteY7" fmla="*/ 41910 h 2521692"/>
              <a:gd name="connsiteX0" fmla="*/ 157345 w 420611"/>
              <a:gd name="connsiteY0" fmla="*/ 41910 h 2521692"/>
              <a:gd name="connsiteX1" fmla="*/ 420611 w 420611"/>
              <a:gd name="connsiteY1" fmla="*/ 0 h 2521692"/>
              <a:gd name="connsiteX2" fmla="*/ 319035 w 420611"/>
              <a:gd name="connsiteY2" fmla="*/ 1380922 h 2521692"/>
              <a:gd name="connsiteX3" fmla="*/ 332981 w 420611"/>
              <a:gd name="connsiteY3" fmla="*/ 2521692 h 2521692"/>
              <a:gd name="connsiteX4" fmla="*/ 16375 w 420611"/>
              <a:gd name="connsiteY4" fmla="*/ 2521692 h 2521692"/>
              <a:gd name="connsiteX5" fmla="*/ 48524 w 420611"/>
              <a:gd name="connsiteY5" fmla="*/ 1521892 h 2521692"/>
              <a:gd name="connsiteX6" fmla="*/ 109484 w 420611"/>
              <a:gd name="connsiteY6" fmla="*/ 969442 h 2521692"/>
              <a:gd name="connsiteX7" fmla="*/ 82814 w 420611"/>
              <a:gd name="connsiteY7" fmla="*/ 317932 h 2521692"/>
              <a:gd name="connsiteX8" fmla="*/ 157345 w 420611"/>
              <a:gd name="connsiteY8" fmla="*/ 41910 h 2521692"/>
              <a:gd name="connsiteX0" fmla="*/ 157345 w 420611"/>
              <a:gd name="connsiteY0" fmla="*/ 41910 h 2521692"/>
              <a:gd name="connsiteX1" fmla="*/ 420611 w 420611"/>
              <a:gd name="connsiteY1" fmla="*/ 0 h 2521692"/>
              <a:gd name="connsiteX2" fmla="*/ 319035 w 420611"/>
              <a:gd name="connsiteY2" fmla="*/ 1380922 h 2521692"/>
              <a:gd name="connsiteX3" fmla="*/ 364755 w 420611"/>
              <a:gd name="connsiteY3" fmla="*/ 1899082 h 2521692"/>
              <a:gd name="connsiteX4" fmla="*/ 332981 w 420611"/>
              <a:gd name="connsiteY4" fmla="*/ 2521692 h 2521692"/>
              <a:gd name="connsiteX5" fmla="*/ 16375 w 420611"/>
              <a:gd name="connsiteY5" fmla="*/ 2521692 h 2521692"/>
              <a:gd name="connsiteX6" fmla="*/ 48524 w 420611"/>
              <a:gd name="connsiteY6" fmla="*/ 1521892 h 2521692"/>
              <a:gd name="connsiteX7" fmla="*/ 109484 w 420611"/>
              <a:gd name="connsiteY7" fmla="*/ 969442 h 2521692"/>
              <a:gd name="connsiteX8" fmla="*/ 82814 w 420611"/>
              <a:gd name="connsiteY8" fmla="*/ 317932 h 2521692"/>
              <a:gd name="connsiteX9" fmla="*/ 157345 w 420611"/>
              <a:gd name="connsiteY9" fmla="*/ 41910 h 2521692"/>
              <a:gd name="connsiteX0" fmla="*/ 157345 w 431561"/>
              <a:gd name="connsiteY0" fmla="*/ 41910 h 2521692"/>
              <a:gd name="connsiteX1" fmla="*/ 420611 w 431561"/>
              <a:gd name="connsiteY1" fmla="*/ 0 h 2521692"/>
              <a:gd name="connsiteX2" fmla="*/ 368565 w 431561"/>
              <a:gd name="connsiteY2" fmla="*/ 531292 h 2521692"/>
              <a:gd name="connsiteX3" fmla="*/ 319035 w 431561"/>
              <a:gd name="connsiteY3" fmla="*/ 1380922 h 2521692"/>
              <a:gd name="connsiteX4" fmla="*/ 364755 w 431561"/>
              <a:gd name="connsiteY4" fmla="*/ 1899082 h 2521692"/>
              <a:gd name="connsiteX5" fmla="*/ 332981 w 431561"/>
              <a:gd name="connsiteY5" fmla="*/ 2521692 h 2521692"/>
              <a:gd name="connsiteX6" fmla="*/ 16375 w 431561"/>
              <a:gd name="connsiteY6" fmla="*/ 2521692 h 2521692"/>
              <a:gd name="connsiteX7" fmla="*/ 48524 w 431561"/>
              <a:gd name="connsiteY7" fmla="*/ 1521892 h 2521692"/>
              <a:gd name="connsiteX8" fmla="*/ 109484 w 431561"/>
              <a:gd name="connsiteY8" fmla="*/ 969442 h 2521692"/>
              <a:gd name="connsiteX9" fmla="*/ 82814 w 431561"/>
              <a:gd name="connsiteY9" fmla="*/ 317932 h 2521692"/>
              <a:gd name="connsiteX10" fmla="*/ 157345 w 431561"/>
              <a:gd name="connsiteY10" fmla="*/ 41910 h 2521692"/>
              <a:gd name="connsiteX0" fmla="*/ 157345 w 411553"/>
              <a:gd name="connsiteY0" fmla="*/ 0 h 2479782"/>
              <a:gd name="connsiteX1" fmla="*/ 397462 w 411553"/>
              <a:gd name="connsiteY1" fmla="*/ 120136 h 2479782"/>
              <a:gd name="connsiteX2" fmla="*/ 368565 w 411553"/>
              <a:gd name="connsiteY2" fmla="*/ 489382 h 2479782"/>
              <a:gd name="connsiteX3" fmla="*/ 319035 w 411553"/>
              <a:gd name="connsiteY3" fmla="*/ 1339012 h 2479782"/>
              <a:gd name="connsiteX4" fmla="*/ 364755 w 411553"/>
              <a:gd name="connsiteY4" fmla="*/ 1857172 h 2479782"/>
              <a:gd name="connsiteX5" fmla="*/ 332981 w 411553"/>
              <a:gd name="connsiteY5" fmla="*/ 2479782 h 2479782"/>
              <a:gd name="connsiteX6" fmla="*/ 16375 w 411553"/>
              <a:gd name="connsiteY6" fmla="*/ 2479782 h 2479782"/>
              <a:gd name="connsiteX7" fmla="*/ 48524 w 411553"/>
              <a:gd name="connsiteY7" fmla="*/ 1479982 h 2479782"/>
              <a:gd name="connsiteX8" fmla="*/ 109484 w 411553"/>
              <a:gd name="connsiteY8" fmla="*/ 927532 h 2479782"/>
              <a:gd name="connsiteX9" fmla="*/ 82814 w 411553"/>
              <a:gd name="connsiteY9" fmla="*/ 276022 h 2479782"/>
              <a:gd name="connsiteX10" fmla="*/ 157345 w 411553"/>
              <a:gd name="connsiteY10" fmla="*/ 0 h 2479782"/>
              <a:gd name="connsiteX0" fmla="*/ 134195 w 411553"/>
              <a:gd name="connsiteY0" fmla="*/ 0 h 2433483"/>
              <a:gd name="connsiteX1" fmla="*/ 397462 w 411553"/>
              <a:gd name="connsiteY1" fmla="*/ 73837 h 2433483"/>
              <a:gd name="connsiteX2" fmla="*/ 368565 w 411553"/>
              <a:gd name="connsiteY2" fmla="*/ 443083 h 2433483"/>
              <a:gd name="connsiteX3" fmla="*/ 319035 w 411553"/>
              <a:gd name="connsiteY3" fmla="*/ 1292713 h 2433483"/>
              <a:gd name="connsiteX4" fmla="*/ 364755 w 411553"/>
              <a:gd name="connsiteY4" fmla="*/ 1810873 h 2433483"/>
              <a:gd name="connsiteX5" fmla="*/ 332981 w 411553"/>
              <a:gd name="connsiteY5" fmla="*/ 2433483 h 2433483"/>
              <a:gd name="connsiteX6" fmla="*/ 16375 w 411553"/>
              <a:gd name="connsiteY6" fmla="*/ 2433483 h 2433483"/>
              <a:gd name="connsiteX7" fmla="*/ 48524 w 411553"/>
              <a:gd name="connsiteY7" fmla="*/ 1433683 h 2433483"/>
              <a:gd name="connsiteX8" fmla="*/ 109484 w 411553"/>
              <a:gd name="connsiteY8" fmla="*/ 881233 h 2433483"/>
              <a:gd name="connsiteX9" fmla="*/ 82814 w 411553"/>
              <a:gd name="connsiteY9" fmla="*/ 229723 h 2433483"/>
              <a:gd name="connsiteX10" fmla="*/ 134195 w 411553"/>
              <a:gd name="connsiteY10" fmla="*/ 0 h 24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553" h="2433483">
                <a:moveTo>
                  <a:pt x="134195" y="0"/>
                </a:moveTo>
                <a:lnTo>
                  <a:pt x="397462" y="73837"/>
                </a:lnTo>
                <a:cubicBezTo>
                  <a:pt x="435840" y="160481"/>
                  <a:pt x="385494" y="212929"/>
                  <a:pt x="368565" y="443083"/>
                </a:cubicBezTo>
                <a:cubicBezTo>
                  <a:pt x="351636" y="673237"/>
                  <a:pt x="322845" y="1069828"/>
                  <a:pt x="319035" y="1292713"/>
                </a:cubicBezTo>
                <a:cubicBezTo>
                  <a:pt x="320305" y="1461623"/>
                  <a:pt x="363485" y="1641963"/>
                  <a:pt x="364755" y="1810873"/>
                </a:cubicBezTo>
                <a:lnTo>
                  <a:pt x="332981" y="2433483"/>
                </a:lnTo>
                <a:lnTo>
                  <a:pt x="16375" y="2433483"/>
                </a:lnTo>
                <a:cubicBezTo>
                  <a:pt x="-29130" y="2270025"/>
                  <a:pt x="33006" y="1692391"/>
                  <a:pt x="48524" y="1433683"/>
                </a:cubicBezTo>
                <a:cubicBezTo>
                  <a:pt x="64042" y="1174975"/>
                  <a:pt x="105674" y="1085068"/>
                  <a:pt x="109484" y="881233"/>
                </a:cubicBezTo>
                <a:cubicBezTo>
                  <a:pt x="113294" y="677398"/>
                  <a:pt x="65947" y="381772"/>
                  <a:pt x="82814" y="229723"/>
                </a:cubicBezTo>
                <a:lnTo>
                  <a:pt x="134195" y="0"/>
                </a:lnTo>
                <a:close/>
              </a:path>
            </a:pathLst>
          </a:custGeom>
          <a:solidFill>
            <a:srgbClr val="C55A11"/>
          </a:solidFill>
          <a:ln w="28575">
            <a:solidFill>
              <a:srgbClr val="342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D4F3B-53C3-9761-C9ED-311E857499D2}"/>
              </a:ext>
            </a:extLst>
          </p:cNvPr>
          <p:cNvSpPr txBox="1"/>
          <p:nvPr/>
        </p:nvSpPr>
        <p:spPr>
          <a:xfrm>
            <a:off x="4524993" y="7193542"/>
            <a:ext cx="2933342" cy="769441"/>
          </a:xfrm>
          <a:custGeom>
            <a:avLst/>
            <a:gdLst>
              <a:gd name="connsiteX0" fmla="*/ 0 w 2574359"/>
              <a:gd name="connsiteY0" fmla="*/ 0 h 769441"/>
              <a:gd name="connsiteX1" fmla="*/ 2574359 w 2574359"/>
              <a:gd name="connsiteY1" fmla="*/ 0 h 769441"/>
              <a:gd name="connsiteX2" fmla="*/ 2574359 w 2574359"/>
              <a:gd name="connsiteY2" fmla="*/ 769441 h 769441"/>
              <a:gd name="connsiteX3" fmla="*/ 0 w 2574359"/>
              <a:gd name="connsiteY3" fmla="*/ 769441 h 769441"/>
              <a:gd name="connsiteX4" fmla="*/ 0 w 2574359"/>
              <a:gd name="connsiteY4" fmla="*/ 0 h 769441"/>
              <a:gd name="connsiteX0" fmla="*/ 0 w 2574359"/>
              <a:gd name="connsiteY0" fmla="*/ 0 h 769441"/>
              <a:gd name="connsiteX1" fmla="*/ 368883 w 2574359"/>
              <a:gd name="connsiteY1" fmla="*/ 31628 h 769441"/>
              <a:gd name="connsiteX2" fmla="*/ 2574359 w 2574359"/>
              <a:gd name="connsiteY2" fmla="*/ 0 h 769441"/>
              <a:gd name="connsiteX3" fmla="*/ 2574359 w 2574359"/>
              <a:gd name="connsiteY3" fmla="*/ 769441 h 769441"/>
              <a:gd name="connsiteX4" fmla="*/ 0 w 2574359"/>
              <a:gd name="connsiteY4" fmla="*/ 769441 h 769441"/>
              <a:gd name="connsiteX5" fmla="*/ 0 w 2574359"/>
              <a:gd name="connsiteY5" fmla="*/ 0 h 769441"/>
              <a:gd name="connsiteX0" fmla="*/ 0 w 2574359"/>
              <a:gd name="connsiteY0" fmla="*/ 6472 h 775913"/>
              <a:gd name="connsiteX1" fmla="*/ 368883 w 2574359"/>
              <a:gd name="connsiteY1" fmla="*/ 38100 h 775913"/>
              <a:gd name="connsiteX2" fmla="*/ 1473783 w 2574359"/>
              <a:gd name="connsiteY2" fmla="*/ 0 h 775913"/>
              <a:gd name="connsiteX3" fmla="*/ 2574359 w 2574359"/>
              <a:gd name="connsiteY3" fmla="*/ 6472 h 775913"/>
              <a:gd name="connsiteX4" fmla="*/ 2574359 w 2574359"/>
              <a:gd name="connsiteY4" fmla="*/ 775913 h 775913"/>
              <a:gd name="connsiteX5" fmla="*/ 0 w 2574359"/>
              <a:gd name="connsiteY5" fmla="*/ 775913 h 775913"/>
              <a:gd name="connsiteX6" fmla="*/ 0 w 2574359"/>
              <a:gd name="connsiteY6" fmla="*/ 6472 h 775913"/>
              <a:gd name="connsiteX0" fmla="*/ 0 w 2574359"/>
              <a:gd name="connsiteY0" fmla="*/ 6472 h 775913"/>
              <a:gd name="connsiteX1" fmla="*/ 368883 w 2574359"/>
              <a:gd name="connsiteY1" fmla="*/ 38100 h 775913"/>
              <a:gd name="connsiteX2" fmla="*/ 1473783 w 2574359"/>
              <a:gd name="connsiteY2" fmla="*/ 0 h 775913"/>
              <a:gd name="connsiteX3" fmla="*/ 2098623 w 2574359"/>
              <a:gd name="connsiteY3" fmla="*/ 34290 h 775913"/>
              <a:gd name="connsiteX4" fmla="*/ 2574359 w 2574359"/>
              <a:gd name="connsiteY4" fmla="*/ 6472 h 775913"/>
              <a:gd name="connsiteX5" fmla="*/ 2574359 w 2574359"/>
              <a:gd name="connsiteY5" fmla="*/ 775913 h 775913"/>
              <a:gd name="connsiteX6" fmla="*/ 0 w 2574359"/>
              <a:gd name="connsiteY6" fmla="*/ 775913 h 775913"/>
              <a:gd name="connsiteX7" fmla="*/ 0 w 2574359"/>
              <a:gd name="connsiteY7" fmla="*/ 6472 h 775913"/>
              <a:gd name="connsiteX0" fmla="*/ 0 w 2627699"/>
              <a:gd name="connsiteY0" fmla="*/ 6472 h 775913"/>
              <a:gd name="connsiteX1" fmla="*/ 368883 w 2627699"/>
              <a:gd name="connsiteY1" fmla="*/ 38100 h 775913"/>
              <a:gd name="connsiteX2" fmla="*/ 1473783 w 2627699"/>
              <a:gd name="connsiteY2" fmla="*/ 0 h 775913"/>
              <a:gd name="connsiteX3" fmla="*/ 2098623 w 2627699"/>
              <a:gd name="connsiteY3" fmla="*/ 34290 h 775913"/>
              <a:gd name="connsiteX4" fmla="*/ 2627699 w 2627699"/>
              <a:gd name="connsiteY4" fmla="*/ 10282 h 775913"/>
              <a:gd name="connsiteX5" fmla="*/ 2574359 w 2627699"/>
              <a:gd name="connsiteY5" fmla="*/ 775913 h 775913"/>
              <a:gd name="connsiteX6" fmla="*/ 0 w 2627699"/>
              <a:gd name="connsiteY6" fmla="*/ 775913 h 775913"/>
              <a:gd name="connsiteX7" fmla="*/ 0 w 2627699"/>
              <a:gd name="connsiteY7" fmla="*/ 6472 h 775913"/>
              <a:gd name="connsiteX0" fmla="*/ 0 w 2627699"/>
              <a:gd name="connsiteY0" fmla="*/ 6472 h 775913"/>
              <a:gd name="connsiteX1" fmla="*/ 368883 w 2627699"/>
              <a:gd name="connsiteY1" fmla="*/ 38100 h 775913"/>
              <a:gd name="connsiteX2" fmla="*/ 1473783 w 2627699"/>
              <a:gd name="connsiteY2" fmla="*/ 0 h 775913"/>
              <a:gd name="connsiteX3" fmla="*/ 2098623 w 2627699"/>
              <a:gd name="connsiteY3" fmla="*/ 34290 h 775913"/>
              <a:gd name="connsiteX4" fmla="*/ 2627699 w 2627699"/>
              <a:gd name="connsiteY4" fmla="*/ 10282 h 775913"/>
              <a:gd name="connsiteX5" fmla="*/ 2567253 w 2627699"/>
              <a:gd name="connsiteY5" fmla="*/ 438150 h 775913"/>
              <a:gd name="connsiteX6" fmla="*/ 2574359 w 2627699"/>
              <a:gd name="connsiteY6" fmla="*/ 775913 h 775913"/>
              <a:gd name="connsiteX7" fmla="*/ 0 w 2627699"/>
              <a:gd name="connsiteY7" fmla="*/ 775913 h 775913"/>
              <a:gd name="connsiteX8" fmla="*/ 0 w 2627699"/>
              <a:gd name="connsiteY8" fmla="*/ 6472 h 775913"/>
              <a:gd name="connsiteX0" fmla="*/ 38100 w 2665799"/>
              <a:gd name="connsiteY0" fmla="*/ 6472 h 852113"/>
              <a:gd name="connsiteX1" fmla="*/ 406983 w 2665799"/>
              <a:gd name="connsiteY1" fmla="*/ 38100 h 852113"/>
              <a:gd name="connsiteX2" fmla="*/ 1511883 w 2665799"/>
              <a:gd name="connsiteY2" fmla="*/ 0 h 852113"/>
              <a:gd name="connsiteX3" fmla="*/ 2136723 w 2665799"/>
              <a:gd name="connsiteY3" fmla="*/ 34290 h 852113"/>
              <a:gd name="connsiteX4" fmla="*/ 2665799 w 2665799"/>
              <a:gd name="connsiteY4" fmla="*/ 10282 h 852113"/>
              <a:gd name="connsiteX5" fmla="*/ 2605353 w 2665799"/>
              <a:gd name="connsiteY5" fmla="*/ 438150 h 852113"/>
              <a:gd name="connsiteX6" fmla="*/ 2612459 w 2665799"/>
              <a:gd name="connsiteY6" fmla="*/ 775913 h 852113"/>
              <a:gd name="connsiteX7" fmla="*/ 0 w 2665799"/>
              <a:gd name="connsiteY7" fmla="*/ 852113 h 852113"/>
              <a:gd name="connsiteX8" fmla="*/ 38100 w 2665799"/>
              <a:gd name="connsiteY8" fmla="*/ 6472 h 852113"/>
              <a:gd name="connsiteX0" fmla="*/ 38100 w 2665799"/>
              <a:gd name="connsiteY0" fmla="*/ 6472 h 852113"/>
              <a:gd name="connsiteX1" fmla="*/ 406983 w 2665799"/>
              <a:gd name="connsiteY1" fmla="*/ 38100 h 852113"/>
              <a:gd name="connsiteX2" fmla="*/ 1511883 w 2665799"/>
              <a:gd name="connsiteY2" fmla="*/ 0 h 852113"/>
              <a:gd name="connsiteX3" fmla="*/ 2136723 w 2665799"/>
              <a:gd name="connsiteY3" fmla="*/ 34290 h 852113"/>
              <a:gd name="connsiteX4" fmla="*/ 2665799 w 2665799"/>
              <a:gd name="connsiteY4" fmla="*/ 10282 h 852113"/>
              <a:gd name="connsiteX5" fmla="*/ 2605353 w 2665799"/>
              <a:gd name="connsiteY5" fmla="*/ 438150 h 852113"/>
              <a:gd name="connsiteX6" fmla="*/ 2612459 w 2665799"/>
              <a:gd name="connsiteY6" fmla="*/ 775913 h 852113"/>
              <a:gd name="connsiteX7" fmla="*/ 319353 w 2665799"/>
              <a:gd name="connsiteY7" fmla="*/ 803910 h 852113"/>
              <a:gd name="connsiteX8" fmla="*/ 0 w 2665799"/>
              <a:gd name="connsiteY8" fmla="*/ 852113 h 852113"/>
              <a:gd name="connsiteX9" fmla="*/ 38100 w 2665799"/>
              <a:gd name="connsiteY9" fmla="*/ 6472 h 852113"/>
              <a:gd name="connsiteX0" fmla="*/ 38100 w 2665799"/>
              <a:gd name="connsiteY0" fmla="*/ 6472 h 852113"/>
              <a:gd name="connsiteX1" fmla="*/ 406983 w 2665799"/>
              <a:gd name="connsiteY1" fmla="*/ 38100 h 852113"/>
              <a:gd name="connsiteX2" fmla="*/ 1511883 w 2665799"/>
              <a:gd name="connsiteY2" fmla="*/ 0 h 852113"/>
              <a:gd name="connsiteX3" fmla="*/ 2136723 w 2665799"/>
              <a:gd name="connsiteY3" fmla="*/ 34290 h 852113"/>
              <a:gd name="connsiteX4" fmla="*/ 2665799 w 2665799"/>
              <a:gd name="connsiteY4" fmla="*/ 10282 h 852113"/>
              <a:gd name="connsiteX5" fmla="*/ 2605353 w 2665799"/>
              <a:gd name="connsiteY5" fmla="*/ 438150 h 852113"/>
              <a:gd name="connsiteX6" fmla="*/ 2612459 w 2665799"/>
              <a:gd name="connsiteY6" fmla="*/ 775913 h 852113"/>
              <a:gd name="connsiteX7" fmla="*/ 319353 w 2665799"/>
              <a:gd name="connsiteY7" fmla="*/ 803910 h 852113"/>
              <a:gd name="connsiteX8" fmla="*/ 0 w 2665799"/>
              <a:gd name="connsiteY8" fmla="*/ 852113 h 852113"/>
              <a:gd name="connsiteX9" fmla="*/ 41223 w 2665799"/>
              <a:gd name="connsiteY9" fmla="*/ 419100 h 852113"/>
              <a:gd name="connsiteX10" fmla="*/ 38100 w 2665799"/>
              <a:gd name="connsiteY10" fmla="*/ 6472 h 8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5799" h="852113">
                <a:moveTo>
                  <a:pt x="38100" y="6472"/>
                </a:moveTo>
                <a:cubicBezTo>
                  <a:pt x="159791" y="6855"/>
                  <a:pt x="285292" y="37717"/>
                  <a:pt x="406983" y="38100"/>
                </a:cubicBezTo>
                <a:cubicBezTo>
                  <a:pt x="758773" y="35560"/>
                  <a:pt x="1160093" y="2540"/>
                  <a:pt x="1511883" y="0"/>
                </a:cubicBezTo>
                <a:cubicBezTo>
                  <a:pt x="1716353" y="1270"/>
                  <a:pt x="1932253" y="33020"/>
                  <a:pt x="2136723" y="34290"/>
                </a:cubicBezTo>
                <a:lnTo>
                  <a:pt x="2665799" y="10282"/>
                </a:lnTo>
                <a:cubicBezTo>
                  <a:pt x="2657080" y="152905"/>
                  <a:pt x="2614072" y="295527"/>
                  <a:pt x="2605353" y="438150"/>
                </a:cubicBezTo>
                <a:lnTo>
                  <a:pt x="2612459" y="775913"/>
                </a:lnTo>
                <a:cubicBezTo>
                  <a:pt x="1839200" y="797945"/>
                  <a:pt x="1092612" y="781878"/>
                  <a:pt x="319353" y="803910"/>
                </a:cubicBezTo>
                <a:lnTo>
                  <a:pt x="0" y="852113"/>
                </a:lnTo>
                <a:cubicBezTo>
                  <a:pt x="3581" y="703965"/>
                  <a:pt x="37642" y="567248"/>
                  <a:pt x="41223" y="419100"/>
                </a:cubicBezTo>
                <a:lnTo>
                  <a:pt x="38100" y="6472"/>
                </a:lnTo>
                <a:close/>
              </a:path>
            </a:pathLst>
          </a:custGeom>
          <a:solidFill>
            <a:srgbClr val="C55A11"/>
          </a:solidFill>
          <a:ln w="28575">
            <a:solidFill>
              <a:srgbClr val="3420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69CA6D-6CDF-D677-E30B-E47AD0BCA094}"/>
              </a:ext>
            </a:extLst>
          </p:cNvPr>
          <p:cNvSpPr txBox="1"/>
          <p:nvPr/>
        </p:nvSpPr>
        <p:spPr>
          <a:xfrm rot="21024288">
            <a:off x="4503354" y="8166918"/>
            <a:ext cx="2910476" cy="769441"/>
          </a:xfrm>
          <a:custGeom>
            <a:avLst/>
            <a:gdLst>
              <a:gd name="connsiteX0" fmla="*/ 0 w 2645019"/>
              <a:gd name="connsiteY0" fmla="*/ 0 h 769441"/>
              <a:gd name="connsiteX1" fmla="*/ 2645019 w 2645019"/>
              <a:gd name="connsiteY1" fmla="*/ 0 h 769441"/>
              <a:gd name="connsiteX2" fmla="*/ 2645019 w 2645019"/>
              <a:gd name="connsiteY2" fmla="*/ 769441 h 769441"/>
              <a:gd name="connsiteX3" fmla="*/ 0 w 2645019"/>
              <a:gd name="connsiteY3" fmla="*/ 769441 h 769441"/>
              <a:gd name="connsiteX4" fmla="*/ 0 w 2645019"/>
              <a:gd name="connsiteY4" fmla="*/ 0 h 769441"/>
              <a:gd name="connsiteX0" fmla="*/ 78255 w 2645019"/>
              <a:gd name="connsiteY0" fmla="*/ 17094 h 769441"/>
              <a:gd name="connsiteX1" fmla="*/ 2645019 w 2645019"/>
              <a:gd name="connsiteY1" fmla="*/ 0 h 769441"/>
              <a:gd name="connsiteX2" fmla="*/ 2645019 w 2645019"/>
              <a:gd name="connsiteY2" fmla="*/ 769441 h 769441"/>
              <a:gd name="connsiteX3" fmla="*/ 0 w 2645019"/>
              <a:gd name="connsiteY3" fmla="*/ 769441 h 769441"/>
              <a:gd name="connsiteX4" fmla="*/ 78255 w 2645019"/>
              <a:gd name="connsiteY4" fmla="*/ 17094 h 769441"/>
              <a:gd name="connsiteX0" fmla="*/ 78255 w 2645019"/>
              <a:gd name="connsiteY0" fmla="*/ 17094 h 769441"/>
              <a:gd name="connsiteX1" fmla="*/ 2645019 w 2645019"/>
              <a:gd name="connsiteY1" fmla="*/ 0 h 769441"/>
              <a:gd name="connsiteX2" fmla="*/ 2645019 w 2645019"/>
              <a:gd name="connsiteY2" fmla="*/ 769441 h 769441"/>
              <a:gd name="connsiteX3" fmla="*/ 167009 w 2645019"/>
              <a:gd name="connsiteY3" fmla="*/ 727934 h 769441"/>
              <a:gd name="connsiteX4" fmla="*/ 0 w 2645019"/>
              <a:gd name="connsiteY4" fmla="*/ 769441 h 769441"/>
              <a:gd name="connsiteX5" fmla="*/ 78255 w 2645019"/>
              <a:gd name="connsiteY5" fmla="*/ 17094 h 769441"/>
              <a:gd name="connsiteX0" fmla="*/ 78255 w 2668646"/>
              <a:gd name="connsiteY0" fmla="*/ 17094 h 818493"/>
              <a:gd name="connsiteX1" fmla="*/ 2645019 w 2668646"/>
              <a:gd name="connsiteY1" fmla="*/ 0 h 818493"/>
              <a:gd name="connsiteX2" fmla="*/ 2645019 w 2668646"/>
              <a:gd name="connsiteY2" fmla="*/ 769441 h 818493"/>
              <a:gd name="connsiteX3" fmla="*/ 2411888 w 2668646"/>
              <a:gd name="connsiteY3" fmla="*/ 728755 h 818493"/>
              <a:gd name="connsiteX4" fmla="*/ 167009 w 2668646"/>
              <a:gd name="connsiteY4" fmla="*/ 727934 h 818493"/>
              <a:gd name="connsiteX5" fmla="*/ 0 w 2668646"/>
              <a:gd name="connsiteY5" fmla="*/ 769441 h 818493"/>
              <a:gd name="connsiteX6" fmla="*/ 78255 w 2668646"/>
              <a:gd name="connsiteY6" fmla="*/ 17094 h 818493"/>
              <a:gd name="connsiteX0" fmla="*/ 78255 w 2645019"/>
              <a:gd name="connsiteY0" fmla="*/ 17094 h 818247"/>
              <a:gd name="connsiteX1" fmla="*/ 2645019 w 2645019"/>
              <a:gd name="connsiteY1" fmla="*/ 0 h 818247"/>
              <a:gd name="connsiteX2" fmla="*/ 2645019 w 2645019"/>
              <a:gd name="connsiteY2" fmla="*/ 769441 h 818247"/>
              <a:gd name="connsiteX3" fmla="*/ 2411888 w 2645019"/>
              <a:gd name="connsiteY3" fmla="*/ 728755 h 818247"/>
              <a:gd name="connsiteX4" fmla="*/ 167009 w 2645019"/>
              <a:gd name="connsiteY4" fmla="*/ 727934 h 818247"/>
              <a:gd name="connsiteX5" fmla="*/ 0 w 2645019"/>
              <a:gd name="connsiteY5" fmla="*/ 769441 h 818247"/>
              <a:gd name="connsiteX6" fmla="*/ 78255 w 2645019"/>
              <a:gd name="connsiteY6" fmla="*/ 17094 h 818247"/>
              <a:gd name="connsiteX0" fmla="*/ 78255 w 2645019"/>
              <a:gd name="connsiteY0" fmla="*/ 17094 h 769441"/>
              <a:gd name="connsiteX1" fmla="*/ 2645019 w 2645019"/>
              <a:gd name="connsiteY1" fmla="*/ 0 h 769441"/>
              <a:gd name="connsiteX2" fmla="*/ 2645019 w 2645019"/>
              <a:gd name="connsiteY2" fmla="*/ 769441 h 769441"/>
              <a:gd name="connsiteX3" fmla="*/ 2411888 w 2645019"/>
              <a:gd name="connsiteY3" fmla="*/ 728755 h 769441"/>
              <a:gd name="connsiteX4" fmla="*/ 167009 w 2645019"/>
              <a:gd name="connsiteY4" fmla="*/ 727934 h 769441"/>
              <a:gd name="connsiteX5" fmla="*/ 0 w 2645019"/>
              <a:gd name="connsiteY5" fmla="*/ 769441 h 769441"/>
              <a:gd name="connsiteX6" fmla="*/ 78255 w 2645019"/>
              <a:gd name="connsiteY6" fmla="*/ 17094 h 769441"/>
              <a:gd name="connsiteX0" fmla="*/ 78255 w 2645019"/>
              <a:gd name="connsiteY0" fmla="*/ 17094 h 769441"/>
              <a:gd name="connsiteX1" fmla="*/ 2645019 w 2645019"/>
              <a:gd name="connsiteY1" fmla="*/ 0 h 769441"/>
              <a:gd name="connsiteX2" fmla="*/ 2645019 w 2645019"/>
              <a:gd name="connsiteY2" fmla="*/ 769441 h 769441"/>
              <a:gd name="connsiteX3" fmla="*/ 1833777 w 2645019"/>
              <a:gd name="connsiteY3" fmla="*/ 719897 h 769441"/>
              <a:gd name="connsiteX4" fmla="*/ 167009 w 2645019"/>
              <a:gd name="connsiteY4" fmla="*/ 727934 h 769441"/>
              <a:gd name="connsiteX5" fmla="*/ 0 w 2645019"/>
              <a:gd name="connsiteY5" fmla="*/ 769441 h 769441"/>
              <a:gd name="connsiteX6" fmla="*/ 78255 w 2645019"/>
              <a:gd name="connsiteY6" fmla="*/ 17094 h 769441"/>
              <a:gd name="connsiteX0" fmla="*/ 78255 w 2645019"/>
              <a:gd name="connsiteY0" fmla="*/ 17094 h 769441"/>
              <a:gd name="connsiteX1" fmla="*/ 1875443 w 2645019"/>
              <a:gd name="connsiteY1" fmla="*/ 39140 h 769441"/>
              <a:gd name="connsiteX2" fmla="*/ 2645019 w 2645019"/>
              <a:gd name="connsiteY2" fmla="*/ 0 h 769441"/>
              <a:gd name="connsiteX3" fmla="*/ 2645019 w 2645019"/>
              <a:gd name="connsiteY3" fmla="*/ 769441 h 769441"/>
              <a:gd name="connsiteX4" fmla="*/ 1833777 w 2645019"/>
              <a:gd name="connsiteY4" fmla="*/ 719897 h 769441"/>
              <a:gd name="connsiteX5" fmla="*/ 167009 w 2645019"/>
              <a:gd name="connsiteY5" fmla="*/ 727934 h 769441"/>
              <a:gd name="connsiteX6" fmla="*/ 0 w 2645019"/>
              <a:gd name="connsiteY6" fmla="*/ 769441 h 769441"/>
              <a:gd name="connsiteX7" fmla="*/ 78255 w 2645019"/>
              <a:gd name="connsiteY7" fmla="*/ 17094 h 769441"/>
              <a:gd name="connsiteX0" fmla="*/ 78255 w 2645019"/>
              <a:gd name="connsiteY0" fmla="*/ 17094 h 769441"/>
              <a:gd name="connsiteX1" fmla="*/ 891501 w 2645019"/>
              <a:gd name="connsiteY1" fmla="*/ 8045 h 769441"/>
              <a:gd name="connsiteX2" fmla="*/ 1875443 w 2645019"/>
              <a:gd name="connsiteY2" fmla="*/ 39140 h 769441"/>
              <a:gd name="connsiteX3" fmla="*/ 2645019 w 2645019"/>
              <a:gd name="connsiteY3" fmla="*/ 0 h 769441"/>
              <a:gd name="connsiteX4" fmla="*/ 2645019 w 2645019"/>
              <a:gd name="connsiteY4" fmla="*/ 769441 h 769441"/>
              <a:gd name="connsiteX5" fmla="*/ 1833777 w 2645019"/>
              <a:gd name="connsiteY5" fmla="*/ 719897 h 769441"/>
              <a:gd name="connsiteX6" fmla="*/ 167009 w 2645019"/>
              <a:gd name="connsiteY6" fmla="*/ 727934 h 769441"/>
              <a:gd name="connsiteX7" fmla="*/ 0 w 2645019"/>
              <a:gd name="connsiteY7" fmla="*/ 769441 h 769441"/>
              <a:gd name="connsiteX8" fmla="*/ 78255 w 2645019"/>
              <a:gd name="connsiteY8" fmla="*/ 17094 h 769441"/>
              <a:gd name="connsiteX0" fmla="*/ 78255 w 2645019"/>
              <a:gd name="connsiteY0" fmla="*/ 17094 h 769441"/>
              <a:gd name="connsiteX1" fmla="*/ 891501 w 2645019"/>
              <a:gd name="connsiteY1" fmla="*/ 8045 h 769441"/>
              <a:gd name="connsiteX2" fmla="*/ 1875443 w 2645019"/>
              <a:gd name="connsiteY2" fmla="*/ 39140 h 769441"/>
              <a:gd name="connsiteX3" fmla="*/ 2645019 w 2645019"/>
              <a:gd name="connsiteY3" fmla="*/ 0 h 769441"/>
              <a:gd name="connsiteX4" fmla="*/ 2612650 w 2645019"/>
              <a:gd name="connsiteY4" fmla="*/ 318328 h 769441"/>
              <a:gd name="connsiteX5" fmla="*/ 2645019 w 2645019"/>
              <a:gd name="connsiteY5" fmla="*/ 769441 h 769441"/>
              <a:gd name="connsiteX6" fmla="*/ 1833777 w 2645019"/>
              <a:gd name="connsiteY6" fmla="*/ 719897 h 769441"/>
              <a:gd name="connsiteX7" fmla="*/ 167009 w 2645019"/>
              <a:gd name="connsiteY7" fmla="*/ 727934 h 769441"/>
              <a:gd name="connsiteX8" fmla="*/ 0 w 2645019"/>
              <a:gd name="connsiteY8" fmla="*/ 769441 h 769441"/>
              <a:gd name="connsiteX9" fmla="*/ 78255 w 2645019"/>
              <a:gd name="connsiteY9" fmla="*/ 17094 h 769441"/>
              <a:gd name="connsiteX0" fmla="*/ 78255 w 2645019"/>
              <a:gd name="connsiteY0" fmla="*/ 17094 h 769441"/>
              <a:gd name="connsiteX1" fmla="*/ 891501 w 2645019"/>
              <a:gd name="connsiteY1" fmla="*/ 8045 h 769441"/>
              <a:gd name="connsiteX2" fmla="*/ 1875443 w 2645019"/>
              <a:gd name="connsiteY2" fmla="*/ 39140 h 769441"/>
              <a:gd name="connsiteX3" fmla="*/ 2645019 w 2645019"/>
              <a:gd name="connsiteY3" fmla="*/ 0 h 769441"/>
              <a:gd name="connsiteX4" fmla="*/ 2612650 w 2645019"/>
              <a:gd name="connsiteY4" fmla="*/ 318328 h 769441"/>
              <a:gd name="connsiteX5" fmla="*/ 2645019 w 2645019"/>
              <a:gd name="connsiteY5" fmla="*/ 769441 h 769441"/>
              <a:gd name="connsiteX6" fmla="*/ 1833777 w 2645019"/>
              <a:gd name="connsiteY6" fmla="*/ 719897 h 769441"/>
              <a:gd name="connsiteX7" fmla="*/ 167009 w 2645019"/>
              <a:gd name="connsiteY7" fmla="*/ 727934 h 769441"/>
              <a:gd name="connsiteX8" fmla="*/ 0 w 2645019"/>
              <a:gd name="connsiteY8" fmla="*/ 769441 h 769441"/>
              <a:gd name="connsiteX9" fmla="*/ 84695 w 2645019"/>
              <a:gd name="connsiteY9" fmla="*/ 300564 h 769441"/>
              <a:gd name="connsiteX10" fmla="*/ 78255 w 2645019"/>
              <a:gd name="connsiteY10" fmla="*/ 17094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5019" h="769441">
                <a:moveTo>
                  <a:pt x="78255" y="17094"/>
                </a:moveTo>
                <a:cubicBezTo>
                  <a:pt x="357891" y="16812"/>
                  <a:pt x="611865" y="8327"/>
                  <a:pt x="891501" y="8045"/>
                </a:cubicBezTo>
                <a:lnTo>
                  <a:pt x="1875443" y="39140"/>
                </a:lnTo>
                <a:lnTo>
                  <a:pt x="2645019" y="0"/>
                </a:lnTo>
                <a:cubicBezTo>
                  <a:pt x="2643630" y="103834"/>
                  <a:pt x="2614039" y="214494"/>
                  <a:pt x="2612650" y="318328"/>
                </a:cubicBezTo>
                <a:lnTo>
                  <a:pt x="2645019" y="769441"/>
                </a:lnTo>
                <a:cubicBezTo>
                  <a:pt x="2540921" y="754933"/>
                  <a:pt x="1895393" y="725373"/>
                  <a:pt x="1833777" y="719897"/>
                </a:cubicBezTo>
                <a:cubicBezTo>
                  <a:pt x="1420775" y="712979"/>
                  <a:pt x="568558" y="727520"/>
                  <a:pt x="167009" y="727934"/>
                </a:cubicBezTo>
                <a:lnTo>
                  <a:pt x="0" y="769441"/>
                </a:lnTo>
                <a:cubicBezTo>
                  <a:pt x="15286" y="613536"/>
                  <a:pt x="69409" y="456469"/>
                  <a:pt x="84695" y="300564"/>
                </a:cubicBezTo>
                <a:lnTo>
                  <a:pt x="78255" y="17094"/>
                </a:lnTo>
                <a:close/>
              </a:path>
            </a:pathLst>
          </a:custGeom>
          <a:solidFill>
            <a:srgbClr val="C55A11"/>
          </a:solidFill>
          <a:ln w="28575">
            <a:solidFill>
              <a:srgbClr val="3420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BALLOONS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009E092-D10E-39E9-913A-CDC8A748D52E}"/>
              </a:ext>
            </a:extLst>
          </p:cNvPr>
          <p:cNvSpPr/>
          <p:nvPr/>
        </p:nvSpPr>
        <p:spPr>
          <a:xfrm>
            <a:off x="5519822" y="9097752"/>
            <a:ext cx="648421" cy="565152"/>
          </a:xfrm>
          <a:custGeom>
            <a:avLst/>
            <a:gdLst>
              <a:gd name="connsiteX0" fmla="*/ 0 w 589280"/>
              <a:gd name="connsiteY0" fmla="*/ 0 h 342146"/>
              <a:gd name="connsiteX1" fmla="*/ 589280 w 589280"/>
              <a:gd name="connsiteY1" fmla="*/ 0 h 342146"/>
              <a:gd name="connsiteX2" fmla="*/ 589280 w 589280"/>
              <a:gd name="connsiteY2" fmla="*/ 342146 h 342146"/>
              <a:gd name="connsiteX3" fmla="*/ 0 w 589280"/>
              <a:gd name="connsiteY3" fmla="*/ 342146 h 342146"/>
              <a:gd name="connsiteX4" fmla="*/ 0 w 589280"/>
              <a:gd name="connsiteY4" fmla="*/ 0 h 342146"/>
              <a:gd name="connsiteX0" fmla="*/ 0 w 589280"/>
              <a:gd name="connsiteY0" fmla="*/ 0 h 342146"/>
              <a:gd name="connsiteX1" fmla="*/ 274320 w 589280"/>
              <a:gd name="connsiteY1" fmla="*/ 194826 h 342146"/>
              <a:gd name="connsiteX2" fmla="*/ 589280 w 589280"/>
              <a:gd name="connsiteY2" fmla="*/ 0 h 342146"/>
              <a:gd name="connsiteX3" fmla="*/ 589280 w 589280"/>
              <a:gd name="connsiteY3" fmla="*/ 342146 h 342146"/>
              <a:gd name="connsiteX4" fmla="*/ 0 w 589280"/>
              <a:gd name="connsiteY4" fmla="*/ 342146 h 342146"/>
              <a:gd name="connsiteX5" fmla="*/ 0 w 589280"/>
              <a:gd name="connsiteY5" fmla="*/ 0 h 342146"/>
              <a:gd name="connsiteX0" fmla="*/ 0 w 589280"/>
              <a:gd name="connsiteY0" fmla="*/ 89654 h 431800"/>
              <a:gd name="connsiteX1" fmla="*/ 274320 w 589280"/>
              <a:gd name="connsiteY1" fmla="*/ 284480 h 431800"/>
              <a:gd name="connsiteX2" fmla="*/ 350520 w 589280"/>
              <a:gd name="connsiteY2" fmla="*/ 0 h 431800"/>
              <a:gd name="connsiteX3" fmla="*/ 589280 w 589280"/>
              <a:gd name="connsiteY3" fmla="*/ 89654 h 431800"/>
              <a:gd name="connsiteX4" fmla="*/ 589280 w 589280"/>
              <a:gd name="connsiteY4" fmla="*/ 431800 h 431800"/>
              <a:gd name="connsiteX5" fmla="*/ 0 w 589280"/>
              <a:gd name="connsiteY5" fmla="*/ 431800 h 431800"/>
              <a:gd name="connsiteX6" fmla="*/ 0 w 589280"/>
              <a:gd name="connsiteY6" fmla="*/ 89654 h 431800"/>
              <a:gd name="connsiteX0" fmla="*/ 0 w 589280"/>
              <a:gd name="connsiteY0" fmla="*/ 89654 h 431800"/>
              <a:gd name="connsiteX1" fmla="*/ 274320 w 589280"/>
              <a:gd name="connsiteY1" fmla="*/ 284480 h 431800"/>
              <a:gd name="connsiteX2" fmla="*/ 350520 w 589280"/>
              <a:gd name="connsiteY2" fmla="*/ 0 h 431800"/>
              <a:gd name="connsiteX3" fmla="*/ 436880 w 589280"/>
              <a:gd name="connsiteY3" fmla="*/ 294640 h 431800"/>
              <a:gd name="connsiteX4" fmla="*/ 589280 w 589280"/>
              <a:gd name="connsiteY4" fmla="*/ 89654 h 431800"/>
              <a:gd name="connsiteX5" fmla="*/ 589280 w 589280"/>
              <a:gd name="connsiteY5" fmla="*/ 431800 h 431800"/>
              <a:gd name="connsiteX6" fmla="*/ 0 w 589280"/>
              <a:gd name="connsiteY6" fmla="*/ 431800 h 431800"/>
              <a:gd name="connsiteX7" fmla="*/ 0 w 589280"/>
              <a:gd name="connsiteY7" fmla="*/ 89654 h 431800"/>
              <a:gd name="connsiteX0" fmla="*/ 0 w 624840"/>
              <a:gd name="connsiteY0" fmla="*/ 89654 h 431800"/>
              <a:gd name="connsiteX1" fmla="*/ 274320 w 624840"/>
              <a:gd name="connsiteY1" fmla="*/ 284480 h 431800"/>
              <a:gd name="connsiteX2" fmla="*/ 350520 w 624840"/>
              <a:gd name="connsiteY2" fmla="*/ 0 h 431800"/>
              <a:gd name="connsiteX3" fmla="*/ 436880 w 624840"/>
              <a:gd name="connsiteY3" fmla="*/ 294640 h 431800"/>
              <a:gd name="connsiteX4" fmla="*/ 624840 w 624840"/>
              <a:gd name="connsiteY4" fmla="*/ 3294 h 431800"/>
              <a:gd name="connsiteX5" fmla="*/ 589280 w 624840"/>
              <a:gd name="connsiteY5" fmla="*/ 431800 h 431800"/>
              <a:gd name="connsiteX6" fmla="*/ 0 w 624840"/>
              <a:gd name="connsiteY6" fmla="*/ 431800 h 431800"/>
              <a:gd name="connsiteX7" fmla="*/ 0 w 624840"/>
              <a:gd name="connsiteY7" fmla="*/ 89654 h 431800"/>
              <a:gd name="connsiteX0" fmla="*/ 0 w 624840"/>
              <a:gd name="connsiteY0" fmla="*/ 89654 h 431800"/>
              <a:gd name="connsiteX1" fmla="*/ 274320 w 624840"/>
              <a:gd name="connsiteY1" fmla="*/ 284480 h 431800"/>
              <a:gd name="connsiteX2" fmla="*/ 350520 w 624840"/>
              <a:gd name="connsiteY2" fmla="*/ 0 h 431800"/>
              <a:gd name="connsiteX3" fmla="*/ 436880 w 624840"/>
              <a:gd name="connsiteY3" fmla="*/ 294640 h 431800"/>
              <a:gd name="connsiteX4" fmla="*/ 624840 w 624840"/>
              <a:gd name="connsiteY4" fmla="*/ 3294 h 431800"/>
              <a:gd name="connsiteX5" fmla="*/ 553720 w 624840"/>
              <a:gd name="connsiteY5" fmla="*/ 365760 h 431800"/>
              <a:gd name="connsiteX6" fmla="*/ 0 w 624840"/>
              <a:gd name="connsiteY6" fmla="*/ 431800 h 431800"/>
              <a:gd name="connsiteX7" fmla="*/ 0 w 624840"/>
              <a:gd name="connsiteY7" fmla="*/ 89654 h 431800"/>
              <a:gd name="connsiteX0" fmla="*/ 0 w 624840"/>
              <a:gd name="connsiteY0" fmla="*/ 89654 h 452120"/>
              <a:gd name="connsiteX1" fmla="*/ 274320 w 624840"/>
              <a:gd name="connsiteY1" fmla="*/ 284480 h 452120"/>
              <a:gd name="connsiteX2" fmla="*/ 350520 w 624840"/>
              <a:gd name="connsiteY2" fmla="*/ 0 h 452120"/>
              <a:gd name="connsiteX3" fmla="*/ 436880 w 624840"/>
              <a:gd name="connsiteY3" fmla="*/ 294640 h 452120"/>
              <a:gd name="connsiteX4" fmla="*/ 624840 w 624840"/>
              <a:gd name="connsiteY4" fmla="*/ 3294 h 452120"/>
              <a:gd name="connsiteX5" fmla="*/ 553720 w 624840"/>
              <a:gd name="connsiteY5" fmla="*/ 365760 h 452120"/>
              <a:gd name="connsiteX6" fmla="*/ 350520 w 624840"/>
              <a:gd name="connsiteY6" fmla="*/ 452120 h 452120"/>
              <a:gd name="connsiteX7" fmla="*/ 0 w 624840"/>
              <a:gd name="connsiteY7" fmla="*/ 431800 h 452120"/>
              <a:gd name="connsiteX8" fmla="*/ 0 w 624840"/>
              <a:gd name="connsiteY8" fmla="*/ 89654 h 452120"/>
              <a:gd name="connsiteX0" fmla="*/ 0 w 624840"/>
              <a:gd name="connsiteY0" fmla="*/ 89654 h 452120"/>
              <a:gd name="connsiteX1" fmla="*/ 274320 w 624840"/>
              <a:gd name="connsiteY1" fmla="*/ 284480 h 452120"/>
              <a:gd name="connsiteX2" fmla="*/ 350520 w 624840"/>
              <a:gd name="connsiteY2" fmla="*/ 0 h 452120"/>
              <a:gd name="connsiteX3" fmla="*/ 436880 w 624840"/>
              <a:gd name="connsiteY3" fmla="*/ 294640 h 452120"/>
              <a:gd name="connsiteX4" fmla="*/ 624840 w 624840"/>
              <a:gd name="connsiteY4" fmla="*/ 3294 h 452120"/>
              <a:gd name="connsiteX5" fmla="*/ 553720 w 624840"/>
              <a:gd name="connsiteY5" fmla="*/ 365760 h 452120"/>
              <a:gd name="connsiteX6" fmla="*/ 350520 w 624840"/>
              <a:gd name="connsiteY6" fmla="*/ 452120 h 452120"/>
              <a:gd name="connsiteX7" fmla="*/ 86360 w 624840"/>
              <a:gd name="connsiteY7" fmla="*/ 411480 h 452120"/>
              <a:gd name="connsiteX8" fmla="*/ 0 w 624840"/>
              <a:gd name="connsiteY8" fmla="*/ 89654 h 452120"/>
              <a:gd name="connsiteX0" fmla="*/ 0 w 574040"/>
              <a:gd name="connsiteY0" fmla="*/ 201414 h 452120"/>
              <a:gd name="connsiteX1" fmla="*/ 223520 w 574040"/>
              <a:gd name="connsiteY1" fmla="*/ 284480 h 452120"/>
              <a:gd name="connsiteX2" fmla="*/ 299720 w 574040"/>
              <a:gd name="connsiteY2" fmla="*/ 0 h 452120"/>
              <a:gd name="connsiteX3" fmla="*/ 386080 w 574040"/>
              <a:gd name="connsiteY3" fmla="*/ 294640 h 452120"/>
              <a:gd name="connsiteX4" fmla="*/ 574040 w 574040"/>
              <a:gd name="connsiteY4" fmla="*/ 3294 h 452120"/>
              <a:gd name="connsiteX5" fmla="*/ 502920 w 574040"/>
              <a:gd name="connsiteY5" fmla="*/ 365760 h 452120"/>
              <a:gd name="connsiteX6" fmla="*/ 299720 w 574040"/>
              <a:gd name="connsiteY6" fmla="*/ 452120 h 452120"/>
              <a:gd name="connsiteX7" fmla="*/ 35560 w 574040"/>
              <a:gd name="connsiteY7" fmla="*/ 411480 h 452120"/>
              <a:gd name="connsiteX8" fmla="*/ 0 w 574040"/>
              <a:gd name="connsiteY8" fmla="*/ 201414 h 452120"/>
              <a:gd name="connsiteX0" fmla="*/ 0 w 574040"/>
              <a:gd name="connsiteY0" fmla="*/ 201414 h 452120"/>
              <a:gd name="connsiteX1" fmla="*/ 223520 w 574040"/>
              <a:gd name="connsiteY1" fmla="*/ 284480 h 452120"/>
              <a:gd name="connsiteX2" fmla="*/ 299720 w 574040"/>
              <a:gd name="connsiteY2" fmla="*/ 0 h 452120"/>
              <a:gd name="connsiteX3" fmla="*/ 386080 w 574040"/>
              <a:gd name="connsiteY3" fmla="*/ 294640 h 452120"/>
              <a:gd name="connsiteX4" fmla="*/ 574040 w 574040"/>
              <a:gd name="connsiteY4" fmla="*/ 3294 h 452120"/>
              <a:gd name="connsiteX5" fmla="*/ 502920 w 574040"/>
              <a:gd name="connsiteY5" fmla="*/ 365760 h 452120"/>
              <a:gd name="connsiteX6" fmla="*/ 299720 w 574040"/>
              <a:gd name="connsiteY6" fmla="*/ 452120 h 452120"/>
              <a:gd name="connsiteX7" fmla="*/ 50800 w 574040"/>
              <a:gd name="connsiteY7" fmla="*/ 355600 h 452120"/>
              <a:gd name="connsiteX8" fmla="*/ 0 w 574040"/>
              <a:gd name="connsiteY8" fmla="*/ 201414 h 452120"/>
              <a:gd name="connsiteX0" fmla="*/ 0 w 574040"/>
              <a:gd name="connsiteY0" fmla="*/ 201414 h 406400"/>
              <a:gd name="connsiteX1" fmla="*/ 223520 w 574040"/>
              <a:gd name="connsiteY1" fmla="*/ 284480 h 406400"/>
              <a:gd name="connsiteX2" fmla="*/ 299720 w 574040"/>
              <a:gd name="connsiteY2" fmla="*/ 0 h 406400"/>
              <a:gd name="connsiteX3" fmla="*/ 386080 w 574040"/>
              <a:gd name="connsiteY3" fmla="*/ 294640 h 406400"/>
              <a:gd name="connsiteX4" fmla="*/ 574040 w 574040"/>
              <a:gd name="connsiteY4" fmla="*/ 3294 h 406400"/>
              <a:gd name="connsiteX5" fmla="*/ 502920 w 574040"/>
              <a:gd name="connsiteY5" fmla="*/ 365760 h 406400"/>
              <a:gd name="connsiteX6" fmla="*/ 223520 w 574040"/>
              <a:gd name="connsiteY6" fmla="*/ 406400 h 406400"/>
              <a:gd name="connsiteX7" fmla="*/ 50800 w 574040"/>
              <a:gd name="connsiteY7" fmla="*/ 355600 h 406400"/>
              <a:gd name="connsiteX8" fmla="*/ 0 w 574040"/>
              <a:gd name="connsiteY8" fmla="*/ 201414 h 406400"/>
              <a:gd name="connsiteX0" fmla="*/ 0 w 574040"/>
              <a:gd name="connsiteY0" fmla="*/ 201414 h 406400"/>
              <a:gd name="connsiteX1" fmla="*/ 223520 w 574040"/>
              <a:gd name="connsiteY1" fmla="*/ 284480 h 406400"/>
              <a:gd name="connsiteX2" fmla="*/ 299720 w 574040"/>
              <a:gd name="connsiteY2" fmla="*/ 0 h 406400"/>
              <a:gd name="connsiteX3" fmla="*/ 386080 w 574040"/>
              <a:gd name="connsiteY3" fmla="*/ 294640 h 406400"/>
              <a:gd name="connsiteX4" fmla="*/ 574040 w 574040"/>
              <a:gd name="connsiteY4" fmla="*/ 3294 h 406400"/>
              <a:gd name="connsiteX5" fmla="*/ 502920 w 574040"/>
              <a:gd name="connsiteY5" fmla="*/ 365760 h 406400"/>
              <a:gd name="connsiteX6" fmla="*/ 223520 w 574040"/>
              <a:gd name="connsiteY6" fmla="*/ 406400 h 406400"/>
              <a:gd name="connsiteX7" fmla="*/ 50800 w 574040"/>
              <a:gd name="connsiteY7" fmla="*/ 396240 h 406400"/>
              <a:gd name="connsiteX8" fmla="*/ 0 w 574040"/>
              <a:gd name="connsiteY8" fmla="*/ 201414 h 406400"/>
              <a:gd name="connsiteX0" fmla="*/ 0 w 574040"/>
              <a:gd name="connsiteY0" fmla="*/ 201414 h 423073"/>
              <a:gd name="connsiteX1" fmla="*/ 223520 w 574040"/>
              <a:gd name="connsiteY1" fmla="*/ 284480 h 423073"/>
              <a:gd name="connsiteX2" fmla="*/ 299720 w 574040"/>
              <a:gd name="connsiteY2" fmla="*/ 0 h 423073"/>
              <a:gd name="connsiteX3" fmla="*/ 386080 w 574040"/>
              <a:gd name="connsiteY3" fmla="*/ 294640 h 423073"/>
              <a:gd name="connsiteX4" fmla="*/ 574040 w 574040"/>
              <a:gd name="connsiteY4" fmla="*/ 3294 h 423073"/>
              <a:gd name="connsiteX5" fmla="*/ 497840 w 574040"/>
              <a:gd name="connsiteY5" fmla="*/ 421640 h 423073"/>
              <a:gd name="connsiteX6" fmla="*/ 223520 w 574040"/>
              <a:gd name="connsiteY6" fmla="*/ 406400 h 423073"/>
              <a:gd name="connsiteX7" fmla="*/ 50800 w 574040"/>
              <a:gd name="connsiteY7" fmla="*/ 396240 h 423073"/>
              <a:gd name="connsiteX8" fmla="*/ 0 w 574040"/>
              <a:gd name="connsiteY8" fmla="*/ 201414 h 423073"/>
              <a:gd name="connsiteX0" fmla="*/ 0 w 574040"/>
              <a:gd name="connsiteY0" fmla="*/ 201414 h 423073"/>
              <a:gd name="connsiteX1" fmla="*/ 223520 w 574040"/>
              <a:gd name="connsiteY1" fmla="*/ 284480 h 423073"/>
              <a:gd name="connsiteX2" fmla="*/ 299720 w 574040"/>
              <a:gd name="connsiteY2" fmla="*/ 0 h 423073"/>
              <a:gd name="connsiteX3" fmla="*/ 386080 w 574040"/>
              <a:gd name="connsiteY3" fmla="*/ 294640 h 423073"/>
              <a:gd name="connsiteX4" fmla="*/ 574040 w 574040"/>
              <a:gd name="connsiteY4" fmla="*/ 3294 h 423073"/>
              <a:gd name="connsiteX5" fmla="*/ 497840 w 574040"/>
              <a:gd name="connsiteY5" fmla="*/ 421640 h 423073"/>
              <a:gd name="connsiteX6" fmla="*/ 223520 w 574040"/>
              <a:gd name="connsiteY6" fmla="*/ 406400 h 423073"/>
              <a:gd name="connsiteX7" fmla="*/ 81280 w 574040"/>
              <a:gd name="connsiteY7" fmla="*/ 335280 h 423073"/>
              <a:gd name="connsiteX8" fmla="*/ 0 w 574040"/>
              <a:gd name="connsiteY8" fmla="*/ 201414 h 423073"/>
              <a:gd name="connsiteX0" fmla="*/ 0 w 574040"/>
              <a:gd name="connsiteY0" fmla="*/ 201414 h 423073"/>
              <a:gd name="connsiteX1" fmla="*/ 223520 w 574040"/>
              <a:gd name="connsiteY1" fmla="*/ 284480 h 423073"/>
              <a:gd name="connsiteX2" fmla="*/ 299720 w 574040"/>
              <a:gd name="connsiteY2" fmla="*/ 0 h 423073"/>
              <a:gd name="connsiteX3" fmla="*/ 386080 w 574040"/>
              <a:gd name="connsiteY3" fmla="*/ 294640 h 423073"/>
              <a:gd name="connsiteX4" fmla="*/ 574040 w 574040"/>
              <a:gd name="connsiteY4" fmla="*/ 3294 h 423073"/>
              <a:gd name="connsiteX5" fmla="*/ 497840 w 574040"/>
              <a:gd name="connsiteY5" fmla="*/ 421640 h 423073"/>
              <a:gd name="connsiteX6" fmla="*/ 223520 w 574040"/>
              <a:gd name="connsiteY6" fmla="*/ 406400 h 423073"/>
              <a:gd name="connsiteX7" fmla="*/ 71120 w 574040"/>
              <a:gd name="connsiteY7" fmla="*/ 381000 h 423073"/>
              <a:gd name="connsiteX8" fmla="*/ 0 w 574040"/>
              <a:gd name="connsiteY8" fmla="*/ 201414 h 423073"/>
              <a:gd name="connsiteX0" fmla="*/ 0 w 574040"/>
              <a:gd name="connsiteY0" fmla="*/ 201414 h 445725"/>
              <a:gd name="connsiteX1" fmla="*/ 223520 w 574040"/>
              <a:gd name="connsiteY1" fmla="*/ 284480 h 445725"/>
              <a:gd name="connsiteX2" fmla="*/ 299720 w 574040"/>
              <a:gd name="connsiteY2" fmla="*/ 0 h 445725"/>
              <a:gd name="connsiteX3" fmla="*/ 386080 w 574040"/>
              <a:gd name="connsiteY3" fmla="*/ 294640 h 445725"/>
              <a:gd name="connsiteX4" fmla="*/ 574040 w 574040"/>
              <a:gd name="connsiteY4" fmla="*/ 3294 h 445725"/>
              <a:gd name="connsiteX5" fmla="*/ 497840 w 574040"/>
              <a:gd name="connsiteY5" fmla="*/ 421640 h 445725"/>
              <a:gd name="connsiteX6" fmla="*/ 386389 w 574040"/>
              <a:gd name="connsiteY6" fmla="*/ 391653 h 445725"/>
              <a:gd name="connsiteX7" fmla="*/ 223520 w 574040"/>
              <a:gd name="connsiteY7" fmla="*/ 406400 h 445725"/>
              <a:gd name="connsiteX8" fmla="*/ 71120 w 574040"/>
              <a:gd name="connsiteY8" fmla="*/ 381000 h 445725"/>
              <a:gd name="connsiteX9" fmla="*/ 0 w 574040"/>
              <a:gd name="connsiteY9" fmla="*/ 201414 h 445725"/>
              <a:gd name="connsiteX0" fmla="*/ 0 w 574040"/>
              <a:gd name="connsiteY0" fmla="*/ 201414 h 418115"/>
              <a:gd name="connsiteX1" fmla="*/ 223520 w 574040"/>
              <a:gd name="connsiteY1" fmla="*/ 284480 h 418115"/>
              <a:gd name="connsiteX2" fmla="*/ 299720 w 574040"/>
              <a:gd name="connsiteY2" fmla="*/ 0 h 418115"/>
              <a:gd name="connsiteX3" fmla="*/ 386080 w 574040"/>
              <a:gd name="connsiteY3" fmla="*/ 294640 h 418115"/>
              <a:gd name="connsiteX4" fmla="*/ 574040 w 574040"/>
              <a:gd name="connsiteY4" fmla="*/ 3294 h 418115"/>
              <a:gd name="connsiteX5" fmla="*/ 543560 w 574040"/>
              <a:gd name="connsiteY5" fmla="*/ 386080 h 418115"/>
              <a:gd name="connsiteX6" fmla="*/ 386389 w 574040"/>
              <a:gd name="connsiteY6" fmla="*/ 391653 h 418115"/>
              <a:gd name="connsiteX7" fmla="*/ 223520 w 574040"/>
              <a:gd name="connsiteY7" fmla="*/ 406400 h 418115"/>
              <a:gd name="connsiteX8" fmla="*/ 71120 w 574040"/>
              <a:gd name="connsiteY8" fmla="*/ 381000 h 418115"/>
              <a:gd name="connsiteX9" fmla="*/ 0 w 574040"/>
              <a:gd name="connsiteY9" fmla="*/ 201414 h 418115"/>
              <a:gd name="connsiteX0" fmla="*/ 0 w 574040"/>
              <a:gd name="connsiteY0" fmla="*/ 201414 h 418115"/>
              <a:gd name="connsiteX1" fmla="*/ 223520 w 574040"/>
              <a:gd name="connsiteY1" fmla="*/ 284480 h 418115"/>
              <a:gd name="connsiteX2" fmla="*/ 299720 w 574040"/>
              <a:gd name="connsiteY2" fmla="*/ 0 h 418115"/>
              <a:gd name="connsiteX3" fmla="*/ 386080 w 574040"/>
              <a:gd name="connsiteY3" fmla="*/ 294640 h 418115"/>
              <a:gd name="connsiteX4" fmla="*/ 574040 w 574040"/>
              <a:gd name="connsiteY4" fmla="*/ 3294 h 418115"/>
              <a:gd name="connsiteX5" fmla="*/ 543869 w 574040"/>
              <a:gd name="connsiteY5" fmla="*/ 249413 h 418115"/>
              <a:gd name="connsiteX6" fmla="*/ 543560 w 574040"/>
              <a:gd name="connsiteY6" fmla="*/ 386080 h 418115"/>
              <a:gd name="connsiteX7" fmla="*/ 386389 w 574040"/>
              <a:gd name="connsiteY7" fmla="*/ 391653 h 418115"/>
              <a:gd name="connsiteX8" fmla="*/ 223520 w 574040"/>
              <a:gd name="connsiteY8" fmla="*/ 406400 h 418115"/>
              <a:gd name="connsiteX9" fmla="*/ 71120 w 574040"/>
              <a:gd name="connsiteY9" fmla="*/ 381000 h 418115"/>
              <a:gd name="connsiteX10" fmla="*/ 0 w 574040"/>
              <a:gd name="connsiteY10" fmla="*/ 201414 h 418115"/>
              <a:gd name="connsiteX0" fmla="*/ 0 w 589280"/>
              <a:gd name="connsiteY0" fmla="*/ 201414 h 418115"/>
              <a:gd name="connsiteX1" fmla="*/ 223520 w 589280"/>
              <a:gd name="connsiteY1" fmla="*/ 284480 h 418115"/>
              <a:gd name="connsiteX2" fmla="*/ 299720 w 589280"/>
              <a:gd name="connsiteY2" fmla="*/ 0 h 418115"/>
              <a:gd name="connsiteX3" fmla="*/ 386080 w 589280"/>
              <a:gd name="connsiteY3" fmla="*/ 294640 h 418115"/>
              <a:gd name="connsiteX4" fmla="*/ 589280 w 589280"/>
              <a:gd name="connsiteY4" fmla="*/ 74414 h 418115"/>
              <a:gd name="connsiteX5" fmla="*/ 543869 w 589280"/>
              <a:gd name="connsiteY5" fmla="*/ 249413 h 418115"/>
              <a:gd name="connsiteX6" fmla="*/ 543560 w 589280"/>
              <a:gd name="connsiteY6" fmla="*/ 386080 h 418115"/>
              <a:gd name="connsiteX7" fmla="*/ 386389 w 589280"/>
              <a:gd name="connsiteY7" fmla="*/ 391653 h 418115"/>
              <a:gd name="connsiteX8" fmla="*/ 223520 w 589280"/>
              <a:gd name="connsiteY8" fmla="*/ 406400 h 418115"/>
              <a:gd name="connsiteX9" fmla="*/ 71120 w 589280"/>
              <a:gd name="connsiteY9" fmla="*/ 381000 h 418115"/>
              <a:gd name="connsiteX10" fmla="*/ 0 w 589280"/>
              <a:gd name="connsiteY10" fmla="*/ 201414 h 418115"/>
              <a:gd name="connsiteX0" fmla="*/ 0 w 589280"/>
              <a:gd name="connsiteY0" fmla="*/ 201414 h 418115"/>
              <a:gd name="connsiteX1" fmla="*/ 223520 w 589280"/>
              <a:gd name="connsiteY1" fmla="*/ 284480 h 418115"/>
              <a:gd name="connsiteX2" fmla="*/ 299720 w 589280"/>
              <a:gd name="connsiteY2" fmla="*/ 0 h 418115"/>
              <a:gd name="connsiteX3" fmla="*/ 386080 w 589280"/>
              <a:gd name="connsiteY3" fmla="*/ 294640 h 418115"/>
              <a:gd name="connsiteX4" fmla="*/ 589280 w 589280"/>
              <a:gd name="connsiteY4" fmla="*/ 74414 h 418115"/>
              <a:gd name="connsiteX5" fmla="*/ 543869 w 589280"/>
              <a:gd name="connsiteY5" fmla="*/ 249413 h 418115"/>
              <a:gd name="connsiteX6" fmla="*/ 543560 w 589280"/>
              <a:gd name="connsiteY6" fmla="*/ 386080 h 418115"/>
              <a:gd name="connsiteX7" fmla="*/ 386389 w 589280"/>
              <a:gd name="connsiteY7" fmla="*/ 391653 h 418115"/>
              <a:gd name="connsiteX8" fmla="*/ 223520 w 589280"/>
              <a:gd name="connsiteY8" fmla="*/ 406400 h 418115"/>
              <a:gd name="connsiteX9" fmla="*/ 71120 w 589280"/>
              <a:gd name="connsiteY9" fmla="*/ 381000 h 418115"/>
              <a:gd name="connsiteX10" fmla="*/ 0 w 589280"/>
              <a:gd name="connsiteY10" fmla="*/ 201414 h 418115"/>
              <a:gd name="connsiteX0" fmla="*/ 0 w 589280"/>
              <a:gd name="connsiteY0" fmla="*/ 201414 h 418115"/>
              <a:gd name="connsiteX1" fmla="*/ 223520 w 589280"/>
              <a:gd name="connsiteY1" fmla="*/ 284480 h 418115"/>
              <a:gd name="connsiteX2" fmla="*/ 299720 w 589280"/>
              <a:gd name="connsiteY2" fmla="*/ 0 h 418115"/>
              <a:gd name="connsiteX3" fmla="*/ 401320 w 589280"/>
              <a:gd name="connsiteY3" fmla="*/ 243840 h 418115"/>
              <a:gd name="connsiteX4" fmla="*/ 589280 w 589280"/>
              <a:gd name="connsiteY4" fmla="*/ 74414 h 418115"/>
              <a:gd name="connsiteX5" fmla="*/ 543869 w 589280"/>
              <a:gd name="connsiteY5" fmla="*/ 249413 h 418115"/>
              <a:gd name="connsiteX6" fmla="*/ 543560 w 589280"/>
              <a:gd name="connsiteY6" fmla="*/ 386080 h 418115"/>
              <a:gd name="connsiteX7" fmla="*/ 386389 w 589280"/>
              <a:gd name="connsiteY7" fmla="*/ 391653 h 418115"/>
              <a:gd name="connsiteX8" fmla="*/ 223520 w 589280"/>
              <a:gd name="connsiteY8" fmla="*/ 406400 h 418115"/>
              <a:gd name="connsiteX9" fmla="*/ 71120 w 589280"/>
              <a:gd name="connsiteY9" fmla="*/ 381000 h 418115"/>
              <a:gd name="connsiteX10" fmla="*/ 0 w 589280"/>
              <a:gd name="connsiteY10" fmla="*/ 201414 h 418115"/>
              <a:gd name="connsiteX0" fmla="*/ 0 w 589280"/>
              <a:gd name="connsiteY0" fmla="*/ 201414 h 418115"/>
              <a:gd name="connsiteX1" fmla="*/ 160216 w 589280"/>
              <a:gd name="connsiteY1" fmla="*/ 163702 h 418115"/>
              <a:gd name="connsiteX2" fmla="*/ 223520 w 589280"/>
              <a:gd name="connsiteY2" fmla="*/ 284480 h 418115"/>
              <a:gd name="connsiteX3" fmla="*/ 299720 w 589280"/>
              <a:gd name="connsiteY3" fmla="*/ 0 h 418115"/>
              <a:gd name="connsiteX4" fmla="*/ 401320 w 589280"/>
              <a:gd name="connsiteY4" fmla="*/ 243840 h 418115"/>
              <a:gd name="connsiteX5" fmla="*/ 589280 w 589280"/>
              <a:gd name="connsiteY5" fmla="*/ 74414 h 418115"/>
              <a:gd name="connsiteX6" fmla="*/ 543869 w 589280"/>
              <a:gd name="connsiteY6" fmla="*/ 249413 h 418115"/>
              <a:gd name="connsiteX7" fmla="*/ 543560 w 589280"/>
              <a:gd name="connsiteY7" fmla="*/ 386080 h 418115"/>
              <a:gd name="connsiteX8" fmla="*/ 386389 w 589280"/>
              <a:gd name="connsiteY8" fmla="*/ 391653 h 418115"/>
              <a:gd name="connsiteX9" fmla="*/ 223520 w 589280"/>
              <a:gd name="connsiteY9" fmla="*/ 406400 h 418115"/>
              <a:gd name="connsiteX10" fmla="*/ 71120 w 589280"/>
              <a:gd name="connsiteY10" fmla="*/ 381000 h 418115"/>
              <a:gd name="connsiteX11" fmla="*/ 0 w 589280"/>
              <a:gd name="connsiteY11" fmla="*/ 201414 h 418115"/>
              <a:gd name="connsiteX0" fmla="*/ 0 w 589280"/>
              <a:gd name="connsiteY0" fmla="*/ 201414 h 418115"/>
              <a:gd name="connsiteX1" fmla="*/ 119576 w 589280"/>
              <a:gd name="connsiteY1" fmla="*/ 290702 h 418115"/>
              <a:gd name="connsiteX2" fmla="*/ 160216 w 589280"/>
              <a:gd name="connsiteY2" fmla="*/ 163702 h 418115"/>
              <a:gd name="connsiteX3" fmla="*/ 223520 w 589280"/>
              <a:gd name="connsiteY3" fmla="*/ 284480 h 418115"/>
              <a:gd name="connsiteX4" fmla="*/ 299720 w 589280"/>
              <a:gd name="connsiteY4" fmla="*/ 0 h 418115"/>
              <a:gd name="connsiteX5" fmla="*/ 401320 w 589280"/>
              <a:gd name="connsiteY5" fmla="*/ 243840 h 418115"/>
              <a:gd name="connsiteX6" fmla="*/ 589280 w 589280"/>
              <a:gd name="connsiteY6" fmla="*/ 74414 h 418115"/>
              <a:gd name="connsiteX7" fmla="*/ 543869 w 589280"/>
              <a:gd name="connsiteY7" fmla="*/ 249413 h 418115"/>
              <a:gd name="connsiteX8" fmla="*/ 543560 w 589280"/>
              <a:gd name="connsiteY8" fmla="*/ 386080 h 418115"/>
              <a:gd name="connsiteX9" fmla="*/ 386389 w 589280"/>
              <a:gd name="connsiteY9" fmla="*/ 391653 h 418115"/>
              <a:gd name="connsiteX10" fmla="*/ 223520 w 589280"/>
              <a:gd name="connsiteY10" fmla="*/ 406400 h 418115"/>
              <a:gd name="connsiteX11" fmla="*/ 71120 w 589280"/>
              <a:gd name="connsiteY11" fmla="*/ 381000 h 418115"/>
              <a:gd name="connsiteX12" fmla="*/ 0 w 589280"/>
              <a:gd name="connsiteY12" fmla="*/ 201414 h 418115"/>
              <a:gd name="connsiteX0" fmla="*/ 0 w 589280"/>
              <a:gd name="connsiteY0" fmla="*/ 201414 h 418115"/>
              <a:gd name="connsiteX1" fmla="*/ 119576 w 589280"/>
              <a:gd name="connsiteY1" fmla="*/ 290702 h 418115"/>
              <a:gd name="connsiteX2" fmla="*/ 160216 w 589280"/>
              <a:gd name="connsiteY2" fmla="*/ 163702 h 418115"/>
              <a:gd name="connsiteX3" fmla="*/ 223520 w 589280"/>
              <a:gd name="connsiteY3" fmla="*/ 284480 h 418115"/>
              <a:gd name="connsiteX4" fmla="*/ 299720 w 589280"/>
              <a:gd name="connsiteY4" fmla="*/ 0 h 418115"/>
              <a:gd name="connsiteX5" fmla="*/ 401320 w 589280"/>
              <a:gd name="connsiteY5" fmla="*/ 243840 h 418115"/>
              <a:gd name="connsiteX6" fmla="*/ 589280 w 589280"/>
              <a:gd name="connsiteY6" fmla="*/ 74414 h 418115"/>
              <a:gd name="connsiteX7" fmla="*/ 543869 w 589280"/>
              <a:gd name="connsiteY7" fmla="*/ 249413 h 418115"/>
              <a:gd name="connsiteX8" fmla="*/ 543560 w 589280"/>
              <a:gd name="connsiteY8" fmla="*/ 386080 h 418115"/>
              <a:gd name="connsiteX9" fmla="*/ 386389 w 589280"/>
              <a:gd name="connsiteY9" fmla="*/ 391653 h 418115"/>
              <a:gd name="connsiteX10" fmla="*/ 223520 w 589280"/>
              <a:gd name="connsiteY10" fmla="*/ 406400 h 418115"/>
              <a:gd name="connsiteX11" fmla="*/ 76200 w 589280"/>
              <a:gd name="connsiteY11" fmla="*/ 406400 h 418115"/>
              <a:gd name="connsiteX12" fmla="*/ 0 w 589280"/>
              <a:gd name="connsiteY12" fmla="*/ 201414 h 41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280" h="418115">
                <a:moveTo>
                  <a:pt x="0" y="201414"/>
                </a:moveTo>
                <a:cubicBezTo>
                  <a:pt x="456" y="167738"/>
                  <a:pt x="92873" y="296987"/>
                  <a:pt x="119576" y="290702"/>
                </a:cubicBezTo>
                <a:cubicBezTo>
                  <a:pt x="146279" y="284417"/>
                  <a:pt x="135272" y="146112"/>
                  <a:pt x="160216" y="163702"/>
                </a:cubicBezTo>
                <a:cubicBezTo>
                  <a:pt x="185160" y="181292"/>
                  <a:pt x="198576" y="329544"/>
                  <a:pt x="223520" y="284480"/>
                </a:cubicBezTo>
                <a:cubicBezTo>
                  <a:pt x="277707" y="254000"/>
                  <a:pt x="245533" y="30480"/>
                  <a:pt x="299720" y="0"/>
                </a:cubicBezTo>
                <a:cubicBezTo>
                  <a:pt x="348827" y="18627"/>
                  <a:pt x="352213" y="225213"/>
                  <a:pt x="401320" y="243840"/>
                </a:cubicBezTo>
                <a:cubicBezTo>
                  <a:pt x="469053" y="170431"/>
                  <a:pt x="475827" y="81783"/>
                  <a:pt x="589280" y="74414"/>
                </a:cubicBezTo>
                <a:cubicBezTo>
                  <a:pt x="584303" y="137827"/>
                  <a:pt x="548846" y="186000"/>
                  <a:pt x="543869" y="249413"/>
                </a:cubicBezTo>
                <a:lnTo>
                  <a:pt x="543560" y="386080"/>
                </a:lnTo>
                <a:cubicBezTo>
                  <a:pt x="505512" y="453346"/>
                  <a:pt x="432109" y="394193"/>
                  <a:pt x="386389" y="391653"/>
                </a:cubicBezTo>
                <a:cubicBezTo>
                  <a:pt x="340669" y="389113"/>
                  <a:pt x="269291" y="410715"/>
                  <a:pt x="223520" y="406400"/>
                </a:cubicBezTo>
                <a:lnTo>
                  <a:pt x="76200" y="406400"/>
                </a:lnTo>
                <a:lnTo>
                  <a:pt x="0" y="201414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70E21F-7AD1-7EFF-E087-A0DF23A3C11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47560" y="7149774"/>
            <a:ext cx="2194750" cy="1774090"/>
          </a:xfrm>
          <a:prstGeom prst="rect">
            <a:avLst/>
          </a:prstGeom>
        </p:spPr>
      </p:pic>
      <p:sp>
        <p:nvSpPr>
          <p:cNvPr id="15" name="Isosceles Tri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96C914-3143-D45E-4F91-C75632FCE088}"/>
              </a:ext>
            </a:extLst>
          </p:cNvPr>
          <p:cNvSpPr/>
          <p:nvPr/>
        </p:nvSpPr>
        <p:spPr>
          <a:xfrm rot="5400000">
            <a:off x="8303765" y="7729893"/>
            <a:ext cx="807063" cy="746224"/>
          </a:xfrm>
          <a:custGeom>
            <a:avLst/>
            <a:gdLst>
              <a:gd name="connsiteX0" fmla="*/ 0 w 789524"/>
              <a:gd name="connsiteY0" fmla="*/ 699448 h 699448"/>
              <a:gd name="connsiteX1" fmla="*/ 394762 w 789524"/>
              <a:gd name="connsiteY1" fmla="*/ 0 h 699448"/>
              <a:gd name="connsiteX2" fmla="*/ 789524 w 789524"/>
              <a:gd name="connsiteY2" fmla="*/ 699448 h 699448"/>
              <a:gd name="connsiteX3" fmla="*/ 0 w 789524"/>
              <a:gd name="connsiteY3" fmla="*/ 699448 h 699448"/>
              <a:gd name="connsiteX0" fmla="*/ 0 w 789524"/>
              <a:gd name="connsiteY0" fmla="*/ 699448 h 699448"/>
              <a:gd name="connsiteX1" fmla="*/ 134862 w 789524"/>
              <a:gd name="connsiteY1" fmla="*/ 355557 h 699448"/>
              <a:gd name="connsiteX2" fmla="*/ 394762 w 789524"/>
              <a:gd name="connsiteY2" fmla="*/ 0 h 699448"/>
              <a:gd name="connsiteX3" fmla="*/ 789524 w 789524"/>
              <a:gd name="connsiteY3" fmla="*/ 699448 h 699448"/>
              <a:gd name="connsiteX4" fmla="*/ 0 w 789524"/>
              <a:gd name="connsiteY4" fmla="*/ 699448 h 699448"/>
              <a:gd name="connsiteX0" fmla="*/ 0 w 789524"/>
              <a:gd name="connsiteY0" fmla="*/ 699448 h 732749"/>
              <a:gd name="connsiteX1" fmla="*/ 134862 w 789524"/>
              <a:gd name="connsiteY1" fmla="*/ 355557 h 732749"/>
              <a:gd name="connsiteX2" fmla="*/ 394762 w 789524"/>
              <a:gd name="connsiteY2" fmla="*/ 0 h 732749"/>
              <a:gd name="connsiteX3" fmla="*/ 789524 w 789524"/>
              <a:gd name="connsiteY3" fmla="*/ 699448 h 732749"/>
              <a:gd name="connsiteX4" fmla="*/ 371082 w 789524"/>
              <a:gd name="connsiteY4" fmla="*/ 732747 h 732749"/>
              <a:gd name="connsiteX5" fmla="*/ 0 w 789524"/>
              <a:gd name="connsiteY5" fmla="*/ 699448 h 732749"/>
              <a:gd name="connsiteX0" fmla="*/ 0 w 789524"/>
              <a:gd name="connsiteY0" fmla="*/ 699448 h 732749"/>
              <a:gd name="connsiteX1" fmla="*/ 134862 w 789524"/>
              <a:gd name="connsiteY1" fmla="*/ 355557 h 732749"/>
              <a:gd name="connsiteX2" fmla="*/ 394762 w 789524"/>
              <a:gd name="connsiteY2" fmla="*/ 0 h 732749"/>
              <a:gd name="connsiteX3" fmla="*/ 573016 w 789524"/>
              <a:gd name="connsiteY3" fmla="*/ 389847 h 732749"/>
              <a:gd name="connsiteX4" fmla="*/ 789524 w 789524"/>
              <a:gd name="connsiteY4" fmla="*/ 699448 h 732749"/>
              <a:gd name="connsiteX5" fmla="*/ 371082 w 789524"/>
              <a:gd name="connsiteY5" fmla="*/ 732747 h 732749"/>
              <a:gd name="connsiteX6" fmla="*/ 0 w 789524"/>
              <a:gd name="connsiteY6" fmla="*/ 699448 h 732749"/>
              <a:gd name="connsiteX0" fmla="*/ 0 w 789524"/>
              <a:gd name="connsiteY0" fmla="*/ 699448 h 732749"/>
              <a:gd name="connsiteX1" fmla="*/ 134862 w 789524"/>
              <a:gd name="connsiteY1" fmla="*/ 355557 h 732749"/>
              <a:gd name="connsiteX2" fmla="*/ 394762 w 789524"/>
              <a:gd name="connsiteY2" fmla="*/ 0 h 732749"/>
              <a:gd name="connsiteX3" fmla="*/ 573016 w 789524"/>
              <a:gd name="connsiteY3" fmla="*/ 389847 h 732749"/>
              <a:gd name="connsiteX4" fmla="*/ 710176 w 789524"/>
              <a:gd name="connsiteY4" fmla="*/ 549867 h 732749"/>
              <a:gd name="connsiteX5" fmla="*/ 789524 w 789524"/>
              <a:gd name="connsiteY5" fmla="*/ 699448 h 732749"/>
              <a:gd name="connsiteX6" fmla="*/ 371082 w 789524"/>
              <a:gd name="connsiteY6" fmla="*/ 732747 h 732749"/>
              <a:gd name="connsiteX7" fmla="*/ 0 w 789524"/>
              <a:gd name="connsiteY7" fmla="*/ 699448 h 732749"/>
              <a:gd name="connsiteX0" fmla="*/ 0 w 789524"/>
              <a:gd name="connsiteY0" fmla="*/ 700716 h 734017"/>
              <a:gd name="connsiteX1" fmla="*/ 134862 w 789524"/>
              <a:gd name="connsiteY1" fmla="*/ 356825 h 734017"/>
              <a:gd name="connsiteX2" fmla="*/ 394762 w 789524"/>
              <a:gd name="connsiteY2" fmla="*/ 1268 h 734017"/>
              <a:gd name="connsiteX3" fmla="*/ 523486 w 789524"/>
              <a:gd name="connsiteY3" fmla="*/ 234905 h 734017"/>
              <a:gd name="connsiteX4" fmla="*/ 573016 w 789524"/>
              <a:gd name="connsiteY4" fmla="*/ 391115 h 734017"/>
              <a:gd name="connsiteX5" fmla="*/ 710176 w 789524"/>
              <a:gd name="connsiteY5" fmla="*/ 551135 h 734017"/>
              <a:gd name="connsiteX6" fmla="*/ 789524 w 789524"/>
              <a:gd name="connsiteY6" fmla="*/ 700716 h 734017"/>
              <a:gd name="connsiteX7" fmla="*/ 371082 w 789524"/>
              <a:gd name="connsiteY7" fmla="*/ 734015 h 734017"/>
              <a:gd name="connsiteX8" fmla="*/ 0 w 789524"/>
              <a:gd name="connsiteY8" fmla="*/ 700716 h 734017"/>
              <a:gd name="connsiteX0" fmla="*/ 0 w 789524"/>
              <a:gd name="connsiteY0" fmla="*/ 700716 h 734017"/>
              <a:gd name="connsiteX1" fmla="*/ 134862 w 789524"/>
              <a:gd name="connsiteY1" fmla="*/ 356825 h 734017"/>
              <a:gd name="connsiteX2" fmla="*/ 275836 w 789524"/>
              <a:gd name="connsiteY2" fmla="*/ 212045 h 734017"/>
              <a:gd name="connsiteX3" fmla="*/ 394762 w 789524"/>
              <a:gd name="connsiteY3" fmla="*/ 1268 h 734017"/>
              <a:gd name="connsiteX4" fmla="*/ 523486 w 789524"/>
              <a:gd name="connsiteY4" fmla="*/ 234905 h 734017"/>
              <a:gd name="connsiteX5" fmla="*/ 573016 w 789524"/>
              <a:gd name="connsiteY5" fmla="*/ 391115 h 734017"/>
              <a:gd name="connsiteX6" fmla="*/ 710176 w 789524"/>
              <a:gd name="connsiteY6" fmla="*/ 551135 h 734017"/>
              <a:gd name="connsiteX7" fmla="*/ 789524 w 789524"/>
              <a:gd name="connsiteY7" fmla="*/ 700716 h 734017"/>
              <a:gd name="connsiteX8" fmla="*/ 371082 w 789524"/>
              <a:gd name="connsiteY8" fmla="*/ 734015 h 734017"/>
              <a:gd name="connsiteX9" fmla="*/ 0 w 789524"/>
              <a:gd name="connsiteY9" fmla="*/ 700716 h 734017"/>
              <a:gd name="connsiteX0" fmla="*/ 17539 w 807063"/>
              <a:gd name="connsiteY0" fmla="*/ 700716 h 734017"/>
              <a:gd name="connsiteX1" fmla="*/ 60965 w 807063"/>
              <a:gd name="connsiteY1" fmla="*/ 532085 h 734017"/>
              <a:gd name="connsiteX2" fmla="*/ 152401 w 807063"/>
              <a:gd name="connsiteY2" fmla="*/ 356825 h 734017"/>
              <a:gd name="connsiteX3" fmla="*/ 293375 w 807063"/>
              <a:gd name="connsiteY3" fmla="*/ 212045 h 734017"/>
              <a:gd name="connsiteX4" fmla="*/ 412301 w 807063"/>
              <a:gd name="connsiteY4" fmla="*/ 1268 h 734017"/>
              <a:gd name="connsiteX5" fmla="*/ 541025 w 807063"/>
              <a:gd name="connsiteY5" fmla="*/ 234905 h 734017"/>
              <a:gd name="connsiteX6" fmla="*/ 590555 w 807063"/>
              <a:gd name="connsiteY6" fmla="*/ 391115 h 734017"/>
              <a:gd name="connsiteX7" fmla="*/ 727715 w 807063"/>
              <a:gd name="connsiteY7" fmla="*/ 551135 h 734017"/>
              <a:gd name="connsiteX8" fmla="*/ 807063 w 807063"/>
              <a:gd name="connsiteY8" fmla="*/ 700716 h 734017"/>
              <a:gd name="connsiteX9" fmla="*/ 388621 w 807063"/>
              <a:gd name="connsiteY9" fmla="*/ 734015 h 734017"/>
              <a:gd name="connsiteX10" fmla="*/ 17539 w 807063"/>
              <a:gd name="connsiteY10" fmla="*/ 700716 h 734017"/>
              <a:gd name="connsiteX0" fmla="*/ 17539 w 807063"/>
              <a:gd name="connsiteY0" fmla="*/ 700716 h 746224"/>
              <a:gd name="connsiteX1" fmla="*/ 60965 w 807063"/>
              <a:gd name="connsiteY1" fmla="*/ 532085 h 746224"/>
              <a:gd name="connsiteX2" fmla="*/ 152401 w 807063"/>
              <a:gd name="connsiteY2" fmla="*/ 356825 h 746224"/>
              <a:gd name="connsiteX3" fmla="*/ 293375 w 807063"/>
              <a:gd name="connsiteY3" fmla="*/ 212045 h 746224"/>
              <a:gd name="connsiteX4" fmla="*/ 412301 w 807063"/>
              <a:gd name="connsiteY4" fmla="*/ 1268 h 746224"/>
              <a:gd name="connsiteX5" fmla="*/ 541025 w 807063"/>
              <a:gd name="connsiteY5" fmla="*/ 234905 h 746224"/>
              <a:gd name="connsiteX6" fmla="*/ 590555 w 807063"/>
              <a:gd name="connsiteY6" fmla="*/ 391115 h 746224"/>
              <a:gd name="connsiteX7" fmla="*/ 727715 w 807063"/>
              <a:gd name="connsiteY7" fmla="*/ 551135 h 746224"/>
              <a:gd name="connsiteX8" fmla="*/ 807063 w 807063"/>
              <a:gd name="connsiteY8" fmla="*/ 700716 h 746224"/>
              <a:gd name="connsiteX9" fmla="*/ 388621 w 807063"/>
              <a:gd name="connsiteY9" fmla="*/ 734015 h 746224"/>
              <a:gd name="connsiteX10" fmla="*/ 186692 w 807063"/>
              <a:gd name="connsiteY10" fmla="*/ 745444 h 746224"/>
              <a:gd name="connsiteX11" fmla="*/ 17539 w 807063"/>
              <a:gd name="connsiteY11" fmla="*/ 700716 h 746224"/>
              <a:gd name="connsiteX0" fmla="*/ 17539 w 807063"/>
              <a:gd name="connsiteY0" fmla="*/ 700716 h 746224"/>
              <a:gd name="connsiteX1" fmla="*/ 60965 w 807063"/>
              <a:gd name="connsiteY1" fmla="*/ 532085 h 746224"/>
              <a:gd name="connsiteX2" fmla="*/ 152401 w 807063"/>
              <a:gd name="connsiteY2" fmla="*/ 356825 h 746224"/>
              <a:gd name="connsiteX3" fmla="*/ 293375 w 807063"/>
              <a:gd name="connsiteY3" fmla="*/ 212045 h 746224"/>
              <a:gd name="connsiteX4" fmla="*/ 412301 w 807063"/>
              <a:gd name="connsiteY4" fmla="*/ 1268 h 746224"/>
              <a:gd name="connsiteX5" fmla="*/ 541025 w 807063"/>
              <a:gd name="connsiteY5" fmla="*/ 234905 h 746224"/>
              <a:gd name="connsiteX6" fmla="*/ 590555 w 807063"/>
              <a:gd name="connsiteY6" fmla="*/ 391115 h 746224"/>
              <a:gd name="connsiteX7" fmla="*/ 727715 w 807063"/>
              <a:gd name="connsiteY7" fmla="*/ 551135 h 746224"/>
              <a:gd name="connsiteX8" fmla="*/ 807063 w 807063"/>
              <a:gd name="connsiteY8" fmla="*/ 700716 h 746224"/>
              <a:gd name="connsiteX9" fmla="*/ 563885 w 807063"/>
              <a:gd name="connsiteY9" fmla="*/ 707344 h 746224"/>
              <a:gd name="connsiteX10" fmla="*/ 388621 w 807063"/>
              <a:gd name="connsiteY10" fmla="*/ 734015 h 746224"/>
              <a:gd name="connsiteX11" fmla="*/ 186692 w 807063"/>
              <a:gd name="connsiteY11" fmla="*/ 745444 h 746224"/>
              <a:gd name="connsiteX12" fmla="*/ 17539 w 807063"/>
              <a:gd name="connsiteY12" fmla="*/ 700716 h 74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063" h="746224">
                <a:moveTo>
                  <a:pt x="17539" y="700716"/>
                </a:moveTo>
                <a:cubicBezTo>
                  <a:pt x="-32626" y="669601"/>
                  <a:pt x="38488" y="589400"/>
                  <a:pt x="60965" y="532085"/>
                </a:cubicBezTo>
                <a:cubicBezTo>
                  <a:pt x="83442" y="474770"/>
                  <a:pt x="118110" y="412705"/>
                  <a:pt x="152401" y="356825"/>
                </a:cubicBezTo>
                <a:cubicBezTo>
                  <a:pt x="191771" y="307295"/>
                  <a:pt x="254005" y="261575"/>
                  <a:pt x="293375" y="212045"/>
                </a:cubicBezTo>
                <a:lnTo>
                  <a:pt x="412301" y="1268"/>
                </a:lnTo>
                <a:cubicBezTo>
                  <a:pt x="474531" y="-17147"/>
                  <a:pt x="511316" y="169930"/>
                  <a:pt x="541025" y="234905"/>
                </a:cubicBezTo>
                <a:cubicBezTo>
                  <a:pt x="570734" y="299880"/>
                  <a:pt x="556900" y="340315"/>
                  <a:pt x="590555" y="391115"/>
                </a:cubicBezTo>
                <a:cubicBezTo>
                  <a:pt x="629924" y="452075"/>
                  <a:pt x="688346" y="490175"/>
                  <a:pt x="727715" y="551135"/>
                </a:cubicBezTo>
                <a:lnTo>
                  <a:pt x="807063" y="700716"/>
                </a:lnTo>
                <a:cubicBezTo>
                  <a:pt x="777218" y="729291"/>
                  <a:pt x="633625" y="701794"/>
                  <a:pt x="563885" y="707344"/>
                </a:cubicBezTo>
                <a:cubicBezTo>
                  <a:pt x="494145" y="712894"/>
                  <a:pt x="448946" y="730205"/>
                  <a:pt x="388621" y="734015"/>
                </a:cubicBezTo>
                <a:cubicBezTo>
                  <a:pt x="321311" y="728935"/>
                  <a:pt x="254002" y="750524"/>
                  <a:pt x="186692" y="745444"/>
                </a:cubicBezTo>
                <a:lnTo>
                  <a:pt x="17539" y="700716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7C7C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3DFD8C73-A528-0275-3958-F6D52D45176E}"/>
              </a:ext>
            </a:extLst>
          </p:cNvPr>
          <p:cNvSpPr/>
          <p:nvPr/>
        </p:nvSpPr>
        <p:spPr>
          <a:xfrm rot="130833">
            <a:off x="9296879" y="6077188"/>
            <a:ext cx="9145157" cy="2944007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7" y="0"/>
                </a:lnTo>
                <a:lnTo>
                  <a:pt x="7026577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130833">
            <a:off x="157779" y="3452874"/>
            <a:ext cx="4871919" cy="1738362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6" y="0"/>
                </a:lnTo>
                <a:lnTo>
                  <a:pt x="7026576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0833">
            <a:off x="270448" y="6330448"/>
            <a:ext cx="7026577" cy="1805148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7" y="0"/>
                </a:lnTo>
                <a:lnTo>
                  <a:pt x="7026577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30833">
            <a:off x="9219888" y="2191877"/>
            <a:ext cx="9145157" cy="3875755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7" y="0"/>
                </a:lnTo>
                <a:lnTo>
                  <a:pt x="7026577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-566943" y="-286948"/>
            <a:ext cx="6437334" cy="3864499"/>
          </a:xfrm>
          <a:custGeom>
            <a:avLst/>
            <a:gdLst/>
            <a:ahLst/>
            <a:cxnLst/>
            <a:rect l="l" t="t" r="r" b="b"/>
            <a:pathLst>
              <a:path w="6437334" h="3864499">
                <a:moveTo>
                  <a:pt x="0" y="0"/>
                </a:moveTo>
                <a:lnTo>
                  <a:pt x="6437334" y="0"/>
                </a:lnTo>
                <a:lnTo>
                  <a:pt x="6437334" y="3864499"/>
                </a:lnTo>
                <a:lnTo>
                  <a:pt x="0" y="38644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6932" r="-138796" b="-132199"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-2267449" y="7702363"/>
            <a:ext cx="5033394" cy="41148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29845">
            <a:off x="-589066" y="8393267"/>
            <a:ext cx="3311102" cy="2317771"/>
          </a:xfrm>
          <a:custGeom>
            <a:avLst/>
            <a:gdLst/>
            <a:ahLst/>
            <a:cxnLst/>
            <a:rect l="l" t="t" r="r" b="b"/>
            <a:pathLst>
              <a:path w="3311102" h="2317771">
                <a:moveTo>
                  <a:pt x="0" y="0"/>
                </a:moveTo>
                <a:lnTo>
                  <a:pt x="3311101" y="0"/>
                </a:lnTo>
                <a:lnTo>
                  <a:pt x="3311101" y="2317771"/>
                </a:lnTo>
                <a:lnTo>
                  <a:pt x="0" y="2317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948546">
            <a:off x="15870236" y="-192933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800000">
            <a:off x="-751904" y="-279030"/>
            <a:ext cx="6437334" cy="3864499"/>
          </a:xfrm>
          <a:custGeom>
            <a:avLst/>
            <a:gdLst/>
            <a:ahLst/>
            <a:cxnLst/>
            <a:rect l="l" t="t" r="r" b="b"/>
            <a:pathLst>
              <a:path w="6437334" h="3864499">
                <a:moveTo>
                  <a:pt x="0" y="0"/>
                </a:moveTo>
                <a:lnTo>
                  <a:pt x="6437334" y="0"/>
                </a:lnTo>
                <a:lnTo>
                  <a:pt x="6437334" y="3864499"/>
                </a:lnTo>
                <a:lnTo>
                  <a:pt x="0" y="38644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6932" r="-138796" b="-132199"/>
            </a:stretch>
          </a:blipFill>
        </p:spPr>
      </p:sp>
      <p:sp>
        <p:nvSpPr>
          <p:cNvPr id="20" name="Freeform 20"/>
          <p:cNvSpPr/>
          <p:nvPr/>
        </p:nvSpPr>
        <p:spPr>
          <a:xfrm rot="1942914">
            <a:off x="15561772" y="7647108"/>
            <a:ext cx="7527863" cy="7226748"/>
          </a:xfrm>
          <a:custGeom>
            <a:avLst/>
            <a:gdLst/>
            <a:ahLst/>
            <a:cxnLst/>
            <a:rect l="l" t="t" r="r" b="b"/>
            <a:pathLst>
              <a:path w="7527863" h="7226748">
                <a:moveTo>
                  <a:pt x="0" y="0"/>
                </a:moveTo>
                <a:lnTo>
                  <a:pt x="7527863" y="0"/>
                </a:lnTo>
                <a:lnTo>
                  <a:pt x="7527863" y="7226748"/>
                </a:lnTo>
                <a:lnTo>
                  <a:pt x="0" y="72267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01167" y="750418"/>
            <a:ext cx="1789768" cy="1789768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863D9F-9B7C-B8DA-4DFB-B77742E6C449}"/>
              </a:ext>
            </a:extLst>
          </p:cNvPr>
          <p:cNvSpPr txBox="1"/>
          <p:nvPr/>
        </p:nvSpPr>
        <p:spPr>
          <a:xfrm>
            <a:off x="37863" y="2944531"/>
            <a:ext cx="1053009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What is the text mainly about?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A local tradition. 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B.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A family tradition.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C.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A family tradition.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2.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To win the boat race, a team must 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A.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row the boat more quickly than the other teams 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B.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row the boat the fastest and properly cook the rice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C.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cook rice properly and catch the duck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90C740-3AA8-7816-6DD9-4453E4C7FA05}"/>
              </a:ext>
            </a:extLst>
          </p:cNvPr>
          <p:cNvSpPr txBox="1"/>
          <p:nvPr/>
        </p:nvSpPr>
        <p:spPr>
          <a:xfrm>
            <a:off x="5684521" y="299120"/>
            <a:ext cx="114916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Sensei" panose="020B0604020202020204" charset="0"/>
                <a:ea typeface="+mn-ea"/>
                <a:cs typeface="Arial" panose="020B0604020202020204" pitchFamily="34" charset="0"/>
                <a:sym typeface="+mn-ea"/>
              </a:rPr>
              <a:t>Check your answer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glow rad="88900">
                  <a:prstClr val="white"/>
                </a:glow>
              </a:effectLst>
              <a:uLnTx/>
              <a:uFillTx/>
              <a:latin typeface="Sensei" panose="020B060402020202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39D61FA-9FB7-8AE0-E5B1-0FAD2B1BD303}"/>
              </a:ext>
            </a:extLst>
          </p:cNvPr>
          <p:cNvSpPr/>
          <p:nvPr/>
        </p:nvSpPr>
        <p:spPr>
          <a:xfrm>
            <a:off x="9143964" y="2362200"/>
            <a:ext cx="455496" cy="7665720"/>
          </a:xfrm>
          <a:custGeom>
            <a:avLst/>
            <a:gdLst>
              <a:gd name="connsiteX0" fmla="*/ 259116 w 455496"/>
              <a:gd name="connsiteY0" fmla="*/ 0 h 7665720"/>
              <a:gd name="connsiteX1" fmla="*/ 198156 w 455496"/>
              <a:gd name="connsiteY1" fmla="*/ 777240 h 7665720"/>
              <a:gd name="connsiteX2" fmla="*/ 91476 w 455496"/>
              <a:gd name="connsiteY2" fmla="*/ 1356360 h 7665720"/>
              <a:gd name="connsiteX3" fmla="*/ 259116 w 455496"/>
              <a:gd name="connsiteY3" fmla="*/ 1859280 h 7665720"/>
              <a:gd name="connsiteX4" fmla="*/ 213396 w 455496"/>
              <a:gd name="connsiteY4" fmla="*/ 2773680 h 7665720"/>
              <a:gd name="connsiteX5" fmla="*/ 36 w 455496"/>
              <a:gd name="connsiteY5" fmla="*/ 3124200 h 7665720"/>
              <a:gd name="connsiteX6" fmla="*/ 198156 w 455496"/>
              <a:gd name="connsiteY6" fmla="*/ 3962400 h 7665720"/>
              <a:gd name="connsiteX7" fmla="*/ 426756 w 455496"/>
              <a:gd name="connsiteY7" fmla="*/ 4511040 h 7665720"/>
              <a:gd name="connsiteX8" fmla="*/ 381036 w 455496"/>
              <a:gd name="connsiteY8" fmla="*/ 5227320 h 7665720"/>
              <a:gd name="connsiteX9" fmla="*/ 441996 w 455496"/>
              <a:gd name="connsiteY9" fmla="*/ 5608320 h 7665720"/>
              <a:gd name="connsiteX10" fmla="*/ 426756 w 455496"/>
              <a:gd name="connsiteY10" fmla="*/ 6477000 h 7665720"/>
              <a:gd name="connsiteX11" fmla="*/ 152436 w 455496"/>
              <a:gd name="connsiteY11" fmla="*/ 6736080 h 7665720"/>
              <a:gd name="connsiteX12" fmla="*/ 106716 w 455496"/>
              <a:gd name="connsiteY12" fmla="*/ 7345680 h 7665720"/>
              <a:gd name="connsiteX13" fmla="*/ 335316 w 455496"/>
              <a:gd name="connsiteY13" fmla="*/ 7665720 h 766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496" h="7665720" fill="none" extrusionOk="0">
                <a:moveTo>
                  <a:pt x="259116" y="0"/>
                </a:moveTo>
                <a:cubicBezTo>
                  <a:pt x="266334" y="319393"/>
                  <a:pt x="230076" y="546261"/>
                  <a:pt x="198156" y="777240"/>
                </a:cubicBezTo>
                <a:cubicBezTo>
                  <a:pt x="186953" y="1040903"/>
                  <a:pt x="100989" y="1136866"/>
                  <a:pt x="91476" y="1356360"/>
                </a:cubicBezTo>
                <a:cubicBezTo>
                  <a:pt x="76785" y="1523634"/>
                  <a:pt x="234468" y="1630277"/>
                  <a:pt x="259116" y="1859280"/>
                </a:cubicBezTo>
                <a:cubicBezTo>
                  <a:pt x="307292" y="2104046"/>
                  <a:pt x="242101" y="2568858"/>
                  <a:pt x="213396" y="2773680"/>
                </a:cubicBezTo>
                <a:cubicBezTo>
                  <a:pt x="190128" y="2998096"/>
                  <a:pt x="37398" y="2914345"/>
                  <a:pt x="36" y="3124200"/>
                </a:cubicBezTo>
                <a:cubicBezTo>
                  <a:pt x="17795" y="3372900"/>
                  <a:pt x="149773" y="3750989"/>
                  <a:pt x="198156" y="3962400"/>
                </a:cubicBezTo>
                <a:cubicBezTo>
                  <a:pt x="309288" y="4194031"/>
                  <a:pt x="424081" y="4304826"/>
                  <a:pt x="426756" y="4511040"/>
                </a:cubicBezTo>
                <a:cubicBezTo>
                  <a:pt x="467469" y="4711797"/>
                  <a:pt x="393832" y="5063349"/>
                  <a:pt x="381036" y="5227320"/>
                </a:cubicBezTo>
                <a:cubicBezTo>
                  <a:pt x="387182" y="5419913"/>
                  <a:pt x="432503" y="5401994"/>
                  <a:pt x="441996" y="5608320"/>
                </a:cubicBezTo>
                <a:cubicBezTo>
                  <a:pt x="410280" y="5799043"/>
                  <a:pt x="506171" y="6303872"/>
                  <a:pt x="426756" y="6477000"/>
                </a:cubicBezTo>
                <a:cubicBezTo>
                  <a:pt x="377654" y="6675173"/>
                  <a:pt x="187202" y="6563011"/>
                  <a:pt x="152436" y="6736080"/>
                </a:cubicBezTo>
                <a:cubicBezTo>
                  <a:pt x="110996" y="6854306"/>
                  <a:pt x="109251" y="7204444"/>
                  <a:pt x="106716" y="7345680"/>
                </a:cubicBezTo>
                <a:cubicBezTo>
                  <a:pt x="143519" y="7493935"/>
                  <a:pt x="268788" y="7586322"/>
                  <a:pt x="335316" y="7665720"/>
                </a:cubicBezTo>
              </a:path>
              <a:path w="455496" h="7665720" stroke="0" extrusionOk="0">
                <a:moveTo>
                  <a:pt x="259116" y="0"/>
                </a:moveTo>
                <a:cubicBezTo>
                  <a:pt x="265429" y="303126"/>
                  <a:pt x="188019" y="516877"/>
                  <a:pt x="198156" y="777240"/>
                </a:cubicBezTo>
                <a:cubicBezTo>
                  <a:pt x="175247" y="998696"/>
                  <a:pt x="72490" y="1159270"/>
                  <a:pt x="91476" y="1356360"/>
                </a:cubicBezTo>
                <a:cubicBezTo>
                  <a:pt x="110433" y="1564885"/>
                  <a:pt x="211506" y="1598100"/>
                  <a:pt x="259116" y="1859280"/>
                </a:cubicBezTo>
                <a:cubicBezTo>
                  <a:pt x="263890" y="2136451"/>
                  <a:pt x="299404" y="2564861"/>
                  <a:pt x="213396" y="2773680"/>
                </a:cubicBezTo>
                <a:cubicBezTo>
                  <a:pt x="132953" y="3002883"/>
                  <a:pt x="-35360" y="2906980"/>
                  <a:pt x="36" y="3124200"/>
                </a:cubicBezTo>
                <a:cubicBezTo>
                  <a:pt x="-12589" y="3328300"/>
                  <a:pt x="120819" y="3730713"/>
                  <a:pt x="198156" y="3962400"/>
                </a:cubicBezTo>
                <a:cubicBezTo>
                  <a:pt x="290011" y="4207640"/>
                  <a:pt x="377235" y="4287856"/>
                  <a:pt x="426756" y="4511040"/>
                </a:cubicBezTo>
                <a:cubicBezTo>
                  <a:pt x="464917" y="4692225"/>
                  <a:pt x="360046" y="5044965"/>
                  <a:pt x="381036" y="5227320"/>
                </a:cubicBezTo>
                <a:cubicBezTo>
                  <a:pt x="382912" y="5414199"/>
                  <a:pt x="426652" y="5406358"/>
                  <a:pt x="441996" y="5608320"/>
                </a:cubicBezTo>
                <a:cubicBezTo>
                  <a:pt x="434025" y="5829863"/>
                  <a:pt x="467722" y="6296495"/>
                  <a:pt x="426756" y="6477000"/>
                </a:cubicBezTo>
                <a:cubicBezTo>
                  <a:pt x="342841" y="6671715"/>
                  <a:pt x="215208" y="6593178"/>
                  <a:pt x="152436" y="6736080"/>
                </a:cubicBezTo>
                <a:cubicBezTo>
                  <a:pt x="116238" y="6890238"/>
                  <a:pt x="71927" y="7203673"/>
                  <a:pt x="106716" y="7345680"/>
                </a:cubicBezTo>
                <a:cubicBezTo>
                  <a:pt x="135122" y="7504102"/>
                  <a:pt x="287440" y="7562055"/>
                  <a:pt x="335316" y="7665720"/>
                </a:cubicBezTo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158228927">
                  <a:custGeom>
                    <a:avLst/>
                    <a:gdLst>
                      <a:gd name="connsiteX0" fmla="*/ 259116 w 455496"/>
                      <a:gd name="connsiteY0" fmla="*/ 0 h 7665720"/>
                      <a:gd name="connsiteX1" fmla="*/ 198156 w 455496"/>
                      <a:gd name="connsiteY1" fmla="*/ 777240 h 7665720"/>
                      <a:gd name="connsiteX2" fmla="*/ 91476 w 455496"/>
                      <a:gd name="connsiteY2" fmla="*/ 1356360 h 7665720"/>
                      <a:gd name="connsiteX3" fmla="*/ 259116 w 455496"/>
                      <a:gd name="connsiteY3" fmla="*/ 1859280 h 7665720"/>
                      <a:gd name="connsiteX4" fmla="*/ 213396 w 455496"/>
                      <a:gd name="connsiteY4" fmla="*/ 2773680 h 7665720"/>
                      <a:gd name="connsiteX5" fmla="*/ 36 w 455496"/>
                      <a:gd name="connsiteY5" fmla="*/ 3124200 h 7665720"/>
                      <a:gd name="connsiteX6" fmla="*/ 198156 w 455496"/>
                      <a:gd name="connsiteY6" fmla="*/ 3962400 h 7665720"/>
                      <a:gd name="connsiteX7" fmla="*/ 426756 w 455496"/>
                      <a:gd name="connsiteY7" fmla="*/ 4511040 h 7665720"/>
                      <a:gd name="connsiteX8" fmla="*/ 381036 w 455496"/>
                      <a:gd name="connsiteY8" fmla="*/ 5227320 h 7665720"/>
                      <a:gd name="connsiteX9" fmla="*/ 441996 w 455496"/>
                      <a:gd name="connsiteY9" fmla="*/ 5608320 h 7665720"/>
                      <a:gd name="connsiteX10" fmla="*/ 426756 w 455496"/>
                      <a:gd name="connsiteY10" fmla="*/ 6477000 h 7665720"/>
                      <a:gd name="connsiteX11" fmla="*/ 152436 w 455496"/>
                      <a:gd name="connsiteY11" fmla="*/ 6736080 h 7665720"/>
                      <a:gd name="connsiteX12" fmla="*/ 106716 w 455496"/>
                      <a:gd name="connsiteY12" fmla="*/ 7345680 h 7665720"/>
                      <a:gd name="connsiteX13" fmla="*/ 335316 w 455496"/>
                      <a:gd name="connsiteY13" fmla="*/ 7665720 h 766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55496" h="7665720">
                        <a:moveTo>
                          <a:pt x="259116" y="0"/>
                        </a:moveTo>
                        <a:cubicBezTo>
                          <a:pt x="242606" y="275590"/>
                          <a:pt x="226096" y="551180"/>
                          <a:pt x="198156" y="777240"/>
                        </a:cubicBezTo>
                        <a:cubicBezTo>
                          <a:pt x="170216" y="1003300"/>
                          <a:pt x="81316" y="1176020"/>
                          <a:pt x="91476" y="1356360"/>
                        </a:cubicBezTo>
                        <a:cubicBezTo>
                          <a:pt x="101636" y="1536700"/>
                          <a:pt x="238796" y="1623060"/>
                          <a:pt x="259116" y="1859280"/>
                        </a:cubicBezTo>
                        <a:cubicBezTo>
                          <a:pt x="279436" y="2095500"/>
                          <a:pt x="256576" y="2562860"/>
                          <a:pt x="213396" y="2773680"/>
                        </a:cubicBezTo>
                        <a:cubicBezTo>
                          <a:pt x="170216" y="2984500"/>
                          <a:pt x="2576" y="2926080"/>
                          <a:pt x="36" y="3124200"/>
                        </a:cubicBezTo>
                        <a:cubicBezTo>
                          <a:pt x="-2504" y="3322320"/>
                          <a:pt x="127036" y="3731260"/>
                          <a:pt x="198156" y="3962400"/>
                        </a:cubicBezTo>
                        <a:cubicBezTo>
                          <a:pt x="269276" y="4193540"/>
                          <a:pt x="396276" y="4300220"/>
                          <a:pt x="426756" y="4511040"/>
                        </a:cubicBezTo>
                        <a:cubicBezTo>
                          <a:pt x="457236" y="4721860"/>
                          <a:pt x="378496" y="5044440"/>
                          <a:pt x="381036" y="5227320"/>
                        </a:cubicBezTo>
                        <a:cubicBezTo>
                          <a:pt x="383576" y="5410200"/>
                          <a:pt x="434376" y="5400040"/>
                          <a:pt x="441996" y="5608320"/>
                        </a:cubicBezTo>
                        <a:cubicBezTo>
                          <a:pt x="449616" y="5816600"/>
                          <a:pt x="475016" y="6289040"/>
                          <a:pt x="426756" y="6477000"/>
                        </a:cubicBezTo>
                        <a:cubicBezTo>
                          <a:pt x="378496" y="6664960"/>
                          <a:pt x="205776" y="6591300"/>
                          <a:pt x="152436" y="6736080"/>
                        </a:cubicBezTo>
                        <a:cubicBezTo>
                          <a:pt x="99096" y="6880860"/>
                          <a:pt x="76236" y="7190740"/>
                          <a:pt x="106716" y="7345680"/>
                        </a:cubicBezTo>
                        <a:cubicBezTo>
                          <a:pt x="137196" y="7500620"/>
                          <a:pt x="279436" y="7584440"/>
                          <a:pt x="335316" y="766572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89955-86ED-257D-3679-5437C8894BB2}"/>
              </a:ext>
            </a:extLst>
          </p:cNvPr>
          <p:cNvSpPr txBox="1"/>
          <p:nvPr/>
        </p:nvSpPr>
        <p:spPr>
          <a:xfrm>
            <a:off x="9599460" y="2857286"/>
            <a:ext cx="86506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I live in a small village in northern Viet Nam. Every year, people in my </a:t>
            </a:r>
            <a:r>
              <a:rPr lang="en-US" sz="4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Gabriola" panose="04040605051002020D02" pitchFamily="82" charset="0"/>
              </a:rPr>
              <a:t>village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 look forward to the third day of Tet. It is one of our most </a:t>
            </a:r>
            <a:r>
              <a:rPr lang="en-US" sz="4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Gabriola" panose="04040605051002020D02" pitchFamily="82" charset="0"/>
              </a:rPr>
              <a:t>important festival days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.</a:t>
            </a:r>
            <a:endParaRPr lang="en-US" sz="4800" dirty="0">
              <a:latin typeface="Gabriola" panose="04040605051002020D02" pitchFamily="8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6C269B-8C98-6433-0CB9-2813224659C4}"/>
              </a:ext>
            </a:extLst>
          </p:cNvPr>
          <p:cNvSpPr/>
          <p:nvPr/>
        </p:nvSpPr>
        <p:spPr>
          <a:xfrm>
            <a:off x="883201" y="3547828"/>
            <a:ext cx="517966" cy="61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31AA4D-6526-DE92-8A84-93AE3101A6C2}"/>
              </a:ext>
            </a:extLst>
          </p:cNvPr>
          <p:cNvSpPr/>
          <p:nvPr/>
        </p:nvSpPr>
        <p:spPr>
          <a:xfrm>
            <a:off x="883201" y="7023795"/>
            <a:ext cx="517966" cy="4953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C544E-AB83-EEBD-5177-661483E51DDC}"/>
              </a:ext>
            </a:extLst>
          </p:cNvPr>
          <p:cNvSpPr txBox="1"/>
          <p:nvPr/>
        </p:nvSpPr>
        <p:spPr>
          <a:xfrm>
            <a:off x="9599460" y="6926153"/>
            <a:ext cx="84498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The </a:t>
            </a:r>
            <a:r>
              <a:rPr lang="en-US" sz="4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Gabriola" panose="04040605051002020D02" pitchFamily="82" charset="0"/>
              </a:rPr>
              <a:t>fastest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 team with </a:t>
            </a:r>
            <a:r>
              <a:rPr lang="en-US" sz="4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Gabriola" panose="04040605051002020D02" pitchFamily="82" charset="0"/>
              </a:rPr>
              <a:t>well-cooked rice 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wins the race.</a:t>
            </a:r>
            <a:endParaRPr lang="en-US" sz="4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bldLvl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0833">
            <a:off x="161309" y="3625042"/>
            <a:ext cx="4871919" cy="1979752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6" y="0"/>
                </a:lnTo>
                <a:lnTo>
                  <a:pt x="7026576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0833">
            <a:off x="167396" y="6468268"/>
            <a:ext cx="9221814" cy="2102987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7" y="0"/>
                </a:lnTo>
                <a:lnTo>
                  <a:pt x="7026577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30833">
            <a:off x="9894183" y="6278199"/>
            <a:ext cx="8054482" cy="2873795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7" y="0"/>
                </a:lnTo>
                <a:lnTo>
                  <a:pt x="7026577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0833">
            <a:off x="10148284" y="3634939"/>
            <a:ext cx="8014517" cy="1786739"/>
          </a:xfrm>
          <a:custGeom>
            <a:avLst/>
            <a:gdLst/>
            <a:ahLst/>
            <a:cxnLst/>
            <a:rect l="l" t="t" r="r" b="b"/>
            <a:pathLst>
              <a:path w="7026577" h="1378966">
                <a:moveTo>
                  <a:pt x="0" y="0"/>
                </a:moveTo>
                <a:lnTo>
                  <a:pt x="7026577" y="0"/>
                </a:lnTo>
                <a:lnTo>
                  <a:pt x="7026577" y="1378966"/>
                </a:lnTo>
                <a:lnTo>
                  <a:pt x="0" y="1378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-566943" y="-286948"/>
            <a:ext cx="6437334" cy="3864499"/>
          </a:xfrm>
          <a:custGeom>
            <a:avLst/>
            <a:gdLst/>
            <a:ahLst/>
            <a:cxnLst/>
            <a:rect l="l" t="t" r="r" b="b"/>
            <a:pathLst>
              <a:path w="6437334" h="3864499">
                <a:moveTo>
                  <a:pt x="0" y="0"/>
                </a:moveTo>
                <a:lnTo>
                  <a:pt x="6437334" y="0"/>
                </a:lnTo>
                <a:lnTo>
                  <a:pt x="6437334" y="3864499"/>
                </a:lnTo>
                <a:lnTo>
                  <a:pt x="0" y="38644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6932" r="-138796" b="-132199"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-2267018" y="7739451"/>
            <a:ext cx="5033394" cy="41148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29845">
            <a:off x="-589066" y="8393267"/>
            <a:ext cx="3311102" cy="2317771"/>
          </a:xfrm>
          <a:custGeom>
            <a:avLst/>
            <a:gdLst/>
            <a:ahLst/>
            <a:cxnLst/>
            <a:rect l="l" t="t" r="r" b="b"/>
            <a:pathLst>
              <a:path w="3311102" h="2317771">
                <a:moveTo>
                  <a:pt x="0" y="0"/>
                </a:moveTo>
                <a:lnTo>
                  <a:pt x="3311101" y="0"/>
                </a:lnTo>
                <a:lnTo>
                  <a:pt x="3311101" y="2317771"/>
                </a:lnTo>
                <a:lnTo>
                  <a:pt x="0" y="2317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948546">
            <a:off x="15870236" y="-192933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800000">
            <a:off x="-751904" y="-279030"/>
            <a:ext cx="6437334" cy="3864499"/>
          </a:xfrm>
          <a:custGeom>
            <a:avLst/>
            <a:gdLst/>
            <a:ahLst/>
            <a:cxnLst/>
            <a:rect l="l" t="t" r="r" b="b"/>
            <a:pathLst>
              <a:path w="6437334" h="3864499">
                <a:moveTo>
                  <a:pt x="0" y="0"/>
                </a:moveTo>
                <a:lnTo>
                  <a:pt x="6437334" y="0"/>
                </a:lnTo>
                <a:lnTo>
                  <a:pt x="6437334" y="3864499"/>
                </a:lnTo>
                <a:lnTo>
                  <a:pt x="0" y="38644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6932" r="-138796" b="-132199"/>
            </a:stretch>
          </a:blipFill>
        </p:spPr>
      </p:sp>
      <p:sp>
        <p:nvSpPr>
          <p:cNvPr id="20" name="Freeform 20"/>
          <p:cNvSpPr/>
          <p:nvPr/>
        </p:nvSpPr>
        <p:spPr>
          <a:xfrm rot="1942914">
            <a:off x="15561772" y="7647108"/>
            <a:ext cx="7527863" cy="7226748"/>
          </a:xfrm>
          <a:custGeom>
            <a:avLst/>
            <a:gdLst/>
            <a:ahLst/>
            <a:cxnLst/>
            <a:rect l="l" t="t" r="r" b="b"/>
            <a:pathLst>
              <a:path w="7527863" h="7226748">
                <a:moveTo>
                  <a:pt x="0" y="0"/>
                </a:moveTo>
                <a:lnTo>
                  <a:pt x="7527863" y="0"/>
                </a:lnTo>
                <a:lnTo>
                  <a:pt x="7527863" y="7226748"/>
                </a:lnTo>
                <a:lnTo>
                  <a:pt x="0" y="72267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01167" y="750418"/>
            <a:ext cx="1789768" cy="1789768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90C740-3AA8-7816-6DD9-4453E4C7FA05}"/>
              </a:ext>
            </a:extLst>
          </p:cNvPr>
          <p:cNvSpPr txBox="1"/>
          <p:nvPr/>
        </p:nvSpPr>
        <p:spPr>
          <a:xfrm>
            <a:off x="5715000" y="94732"/>
            <a:ext cx="1149166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Sensei" panose="020B0604020202020204" charset="0"/>
                <a:ea typeface="+mn-ea"/>
                <a:cs typeface="Arial" panose="020B0604020202020204" pitchFamily="34" charset="0"/>
                <a:sym typeface="+mn-ea"/>
              </a:rPr>
              <a:t>2. Read the text. Choose the correct answer A, B, or 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glow rad="88900">
                  <a:prstClr val="white"/>
                </a:glow>
              </a:effectLst>
              <a:uLnTx/>
              <a:uFillTx/>
              <a:latin typeface="Sensei" panose="020B060402020202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CAA198-502E-D6DB-CE4D-4046FBC58EF1}"/>
              </a:ext>
            </a:extLst>
          </p:cNvPr>
          <p:cNvSpPr txBox="1"/>
          <p:nvPr/>
        </p:nvSpPr>
        <p:spPr>
          <a:xfrm>
            <a:off x="457200" y="2540186"/>
            <a:ext cx="89187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3.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The phrase “releases a duck” in the text means 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gives it freedom 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B.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catches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C.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takes it home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4.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Why is the festival important?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A.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Because it is exciting. 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B.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Because people win valuable prizes.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	C.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Primary Penmanship" panose="020B0604020202020204" charset="0"/>
                <a:ea typeface="+mn-ea"/>
                <a:cs typeface="+mn-cs"/>
              </a:rPr>
              <a:t> Because it keeps some village traditions alive.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39D61FA-9FB7-8AE0-E5B1-0FAD2B1BD303}"/>
              </a:ext>
            </a:extLst>
          </p:cNvPr>
          <p:cNvSpPr/>
          <p:nvPr/>
        </p:nvSpPr>
        <p:spPr>
          <a:xfrm>
            <a:off x="9143964" y="2362200"/>
            <a:ext cx="455496" cy="7665720"/>
          </a:xfrm>
          <a:custGeom>
            <a:avLst/>
            <a:gdLst>
              <a:gd name="connsiteX0" fmla="*/ 259116 w 455496"/>
              <a:gd name="connsiteY0" fmla="*/ 0 h 7665720"/>
              <a:gd name="connsiteX1" fmla="*/ 198156 w 455496"/>
              <a:gd name="connsiteY1" fmla="*/ 777240 h 7665720"/>
              <a:gd name="connsiteX2" fmla="*/ 91476 w 455496"/>
              <a:gd name="connsiteY2" fmla="*/ 1356360 h 7665720"/>
              <a:gd name="connsiteX3" fmla="*/ 259116 w 455496"/>
              <a:gd name="connsiteY3" fmla="*/ 1859280 h 7665720"/>
              <a:gd name="connsiteX4" fmla="*/ 213396 w 455496"/>
              <a:gd name="connsiteY4" fmla="*/ 2773680 h 7665720"/>
              <a:gd name="connsiteX5" fmla="*/ 36 w 455496"/>
              <a:gd name="connsiteY5" fmla="*/ 3124200 h 7665720"/>
              <a:gd name="connsiteX6" fmla="*/ 198156 w 455496"/>
              <a:gd name="connsiteY6" fmla="*/ 3962400 h 7665720"/>
              <a:gd name="connsiteX7" fmla="*/ 426756 w 455496"/>
              <a:gd name="connsiteY7" fmla="*/ 4511040 h 7665720"/>
              <a:gd name="connsiteX8" fmla="*/ 381036 w 455496"/>
              <a:gd name="connsiteY8" fmla="*/ 5227320 h 7665720"/>
              <a:gd name="connsiteX9" fmla="*/ 441996 w 455496"/>
              <a:gd name="connsiteY9" fmla="*/ 5608320 h 7665720"/>
              <a:gd name="connsiteX10" fmla="*/ 426756 w 455496"/>
              <a:gd name="connsiteY10" fmla="*/ 6477000 h 7665720"/>
              <a:gd name="connsiteX11" fmla="*/ 152436 w 455496"/>
              <a:gd name="connsiteY11" fmla="*/ 6736080 h 7665720"/>
              <a:gd name="connsiteX12" fmla="*/ 106716 w 455496"/>
              <a:gd name="connsiteY12" fmla="*/ 7345680 h 7665720"/>
              <a:gd name="connsiteX13" fmla="*/ 335316 w 455496"/>
              <a:gd name="connsiteY13" fmla="*/ 7665720 h 766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496" h="7665720" fill="none" extrusionOk="0">
                <a:moveTo>
                  <a:pt x="259116" y="0"/>
                </a:moveTo>
                <a:cubicBezTo>
                  <a:pt x="266334" y="319393"/>
                  <a:pt x="230076" y="546261"/>
                  <a:pt x="198156" y="777240"/>
                </a:cubicBezTo>
                <a:cubicBezTo>
                  <a:pt x="186953" y="1040903"/>
                  <a:pt x="100989" y="1136866"/>
                  <a:pt x="91476" y="1356360"/>
                </a:cubicBezTo>
                <a:cubicBezTo>
                  <a:pt x="76785" y="1523634"/>
                  <a:pt x="234468" y="1630277"/>
                  <a:pt x="259116" y="1859280"/>
                </a:cubicBezTo>
                <a:cubicBezTo>
                  <a:pt x="307292" y="2104046"/>
                  <a:pt x="242101" y="2568858"/>
                  <a:pt x="213396" y="2773680"/>
                </a:cubicBezTo>
                <a:cubicBezTo>
                  <a:pt x="190128" y="2998096"/>
                  <a:pt x="37398" y="2914345"/>
                  <a:pt x="36" y="3124200"/>
                </a:cubicBezTo>
                <a:cubicBezTo>
                  <a:pt x="17795" y="3372900"/>
                  <a:pt x="149773" y="3750989"/>
                  <a:pt x="198156" y="3962400"/>
                </a:cubicBezTo>
                <a:cubicBezTo>
                  <a:pt x="309288" y="4194031"/>
                  <a:pt x="424081" y="4304826"/>
                  <a:pt x="426756" y="4511040"/>
                </a:cubicBezTo>
                <a:cubicBezTo>
                  <a:pt x="467469" y="4711797"/>
                  <a:pt x="393832" y="5063349"/>
                  <a:pt x="381036" y="5227320"/>
                </a:cubicBezTo>
                <a:cubicBezTo>
                  <a:pt x="387182" y="5419913"/>
                  <a:pt x="432503" y="5401994"/>
                  <a:pt x="441996" y="5608320"/>
                </a:cubicBezTo>
                <a:cubicBezTo>
                  <a:pt x="410280" y="5799043"/>
                  <a:pt x="506171" y="6303872"/>
                  <a:pt x="426756" y="6477000"/>
                </a:cubicBezTo>
                <a:cubicBezTo>
                  <a:pt x="377654" y="6675173"/>
                  <a:pt x="187202" y="6563011"/>
                  <a:pt x="152436" y="6736080"/>
                </a:cubicBezTo>
                <a:cubicBezTo>
                  <a:pt x="110996" y="6854306"/>
                  <a:pt x="109251" y="7204444"/>
                  <a:pt x="106716" y="7345680"/>
                </a:cubicBezTo>
                <a:cubicBezTo>
                  <a:pt x="143519" y="7493935"/>
                  <a:pt x="268788" y="7586322"/>
                  <a:pt x="335316" y="7665720"/>
                </a:cubicBezTo>
              </a:path>
              <a:path w="455496" h="7665720" stroke="0" extrusionOk="0">
                <a:moveTo>
                  <a:pt x="259116" y="0"/>
                </a:moveTo>
                <a:cubicBezTo>
                  <a:pt x="265429" y="303126"/>
                  <a:pt x="188019" y="516877"/>
                  <a:pt x="198156" y="777240"/>
                </a:cubicBezTo>
                <a:cubicBezTo>
                  <a:pt x="175247" y="998696"/>
                  <a:pt x="72490" y="1159270"/>
                  <a:pt x="91476" y="1356360"/>
                </a:cubicBezTo>
                <a:cubicBezTo>
                  <a:pt x="110433" y="1564885"/>
                  <a:pt x="211506" y="1598100"/>
                  <a:pt x="259116" y="1859280"/>
                </a:cubicBezTo>
                <a:cubicBezTo>
                  <a:pt x="263890" y="2136451"/>
                  <a:pt x="299404" y="2564861"/>
                  <a:pt x="213396" y="2773680"/>
                </a:cubicBezTo>
                <a:cubicBezTo>
                  <a:pt x="132953" y="3002883"/>
                  <a:pt x="-35360" y="2906980"/>
                  <a:pt x="36" y="3124200"/>
                </a:cubicBezTo>
                <a:cubicBezTo>
                  <a:pt x="-12589" y="3328300"/>
                  <a:pt x="120819" y="3730713"/>
                  <a:pt x="198156" y="3962400"/>
                </a:cubicBezTo>
                <a:cubicBezTo>
                  <a:pt x="290011" y="4207640"/>
                  <a:pt x="377235" y="4287856"/>
                  <a:pt x="426756" y="4511040"/>
                </a:cubicBezTo>
                <a:cubicBezTo>
                  <a:pt x="464917" y="4692225"/>
                  <a:pt x="360046" y="5044965"/>
                  <a:pt x="381036" y="5227320"/>
                </a:cubicBezTo>
                <a:cubicBezTo>
                  <a:pt x="382912" y="5414199"/>
                  <a:pt x="426652" y="5406358"/>
                  <a:pt x="441996" y="5608320"/>
                </a:cubicBezTo>
                <a:cubicBezTo>
                  <a:pt x="434025" y="5829863"/>
                  <a:pt x="467722" y="6296495"/>
                  <a:pt x="426756" y="6477000"/>
                </a:cubicBezTo>
                <a:cubicBezTo>
                  <a:pt x="342841" y="6671715"/>
                  <a:pt x="215208" y="6593178"/>
                  <a:pt x="152436" y="6736080"/>
                </a:cubicBezTo>
                <a:cubicBezTo>
                  <a:pt x="116238" y="6890238"/>
                  <a:pt x="71927" y="7203673"/>
                  <a:pt x="106716" y="7345680"/>
                </a:cubicBezTo>
                <a:cubicBezTo>
                  <a:pt x="135122" y="7504102"/>
                  <a:pt x="287440" y="7562055"/>
                  <a:pt x="335316" y="7665720"/>
                </a:cubicBezTo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158228927">
                  <a:custGeom>
                    <a:avLst/>
                    <a:gdLst>
                      <a:gd name="connsiteX0" fmla="*/ 259116 w 455496"/>
                      <a:gd name="connsiteY0" fmla="*/ 0 h 7665720"/>
                      <a:gd name="connsiteX1" fmla="*/ 198156 w 455496"/>
                      <a:gd name="connsiteY1" fmla="*/ 777240 h 7665720"/>
                      <a:gd name="connsiteX2" fmla="*/ 91476 w 455496"/>
                      <a:gd name="connsiteY2" fmla="*/ 1356360 h 7665720"/>
                      <a:gd name="connsiteX3" fmla="*/ 259116 w 455496"/>
                      <a:gd name="connsiteY3" fmla="*/ 1859280 h 7665720"/>
                      <a:gd name="connsiteX4" fmla="*/ 213396 w 455496"/>
                      <a:gd name="connsiteY4" fmla="*/ 2773680 h 7665720"/>
                      <a:gd name="connsiteX5" fmla="*/ 36 w 455496"/>
                      <a:gd name="connsiteY5" fmla="*/ 3124200 h 7665720"/>
                      <a:gd name="connsiteX6" fmla="*/ 198156 w 455496"/>
                      <a:gd name="connsiteY6" fmla="*/ 3962400 h 7665720"/>
                      <a:gd name="connsiteX7" fmla="*/ 426756 w 455496"/>
                      <a:gd name="connsiteY7" fmla="*/ 4511040 h 7665720"/>
                      <a:gd name="connsiteX8" fmla="*/ 381036 w 455496"/>
                      <a:gd name="connsiteY8" fmla="*/ 5227320 h 7665720"/>
                      <a:gd name="connsiteX9" fmla="*/ 441996 w 455496"/>
                      <a:gd name="connsiteY9" fmla="*/ 5608320 h 7665720"/>
                      <a:gd name="connsiteX10" fmla="*/ 426756 w 455496"/>
                      <a:gd name="connsiteY10" fmla="*/ 6477000 h 7665720"/>
                      <a:gd name="connsiteX11" fmla="*/ 152436 w 455496"/>
                      <a:gd name="connsiteY11" fmla="*/ 6736080 h 7665720"/>
                      <a:gd name="connsiteX12" fmla="*/ 106716 w 455496"/>
                      <a:gd name="connsiteY12" fmla="*/ 7345680 h 7665720"/>
                      <a:gd name="connsiteX13" fmla="*/ 335316 w 455496"/>
                      <a:gd name="connsiteY13" fmla="*/ 7665720 h 766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55496" h="7665720">
                        <a:moveTo>
                          <a:pt x="259116" y="0"/>
                        </a:moveTo>
                        <a:cubicBezTo>
                          <a:pt x="242606" y="275590"/>
                          <a:pt x="226096" y="551180"/>
                          <a:pt x="198156" y="777240"/>
                        </a:cubicBezTo>
                        <a:cubicBezTo>
                          <a:pt x="170216" y="1003300"/>
                          <a:pt x="81316" y="1176020"/>
                          <a:pt x="91476" y="1356360"/>
                        </a:cubicBezTo>
                        <a:cubicBezTo>
                          <a:pt x="101636" y="1536700"/>
                          <a:pt x="238796" y="1623060"/>
                          <a:pt x="259116" y="1859280"/>
                        </a:cubicBezTo>
                        <a:cubicBezTo>
                          <a:pt x="279436" y="2095500"/>
                          <a:pt x="256576" y="2562860"/>
                          <a:pt x="213396" y="2773680"/>
                        </a:cubicBezTo>
                        <a:cubicBezTo>
                          <a:pt x="170216" y="2984500"/>
                          <a:pt x="2576" y="2926080"/>
                          <a:pt x="36" y="3124200"/>
                        </a:cubicBezTo>
                        <a:cubicBezTo>
                          <a:pt x="-2504" y="3322320"/>
                          <a:pt x="127036" y="3731260"/>
                          <a:pt x="198156" y="3962400"/>
                        </a:cubicBezTo>
                        <a:cubicBezTo>
                          <a:pt x="269276" y="4193540"/>
                          <a:pt x="396276" y="4300220"/>
                          <a:pt x="426756" y="4511040"/>
                        </a:cubicBezTo>
                        <a:cubicBezTo>
                          <a:pt x="457236" y="4721860"/>
                          <a:pt x="378496" y="5044440"/>
                          <a:pt x="381036" y="5227320"/>
                        </a:cubicBezTo>
                        <a:cubicBezTo>
                          <a:pt x="383576" y="5410200"/>
                          <a:pt x="434376" y="5400040"/>
                          <a:pt x="441996" y="5608320"/>
                        </a:cubicBezTo>
                        <a:cubicBezTo>
                          <a:pt x="449616" y="5816600"/>
                          <a:pt x="475016" y="6289040"/>
                          <a:pt x="426756" y="6477000"/>
                        </a:cubicBezTo>
                        <a:cubicBezTo>
                          <a:pt x="378496" y="6664960"/>
                          <a:pt x="205776" y="6591300"/>
                          <a:pt x="152436" y="6736080"/>
                        </a:cubicBezTo>
                        <a:cubicBezTo>
                          <a:pt x="99096" y="6880860"/>
                          <a:pt x="76236" y="7190740"/>
                          <a:pt x="106716" y="7345680"/>
                        </a:cubicBezTo>
                        <a:cubicBezTo>
                          <a:pt x="137196" y="7500620"/>
                          <a:pt x="279436" y="7584440"/>
                          <a:pt x="335316" y="766572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45F5E-9726-F1FA-ACD0-EA5F1F4DC60D}"/>
              </a:ext>
            </a:extLst>
          </p:cNvPr>
          <p:cNvSpPr txBox="1"/>
          <p:nvPr/>
        </p:nvSpPr>
        <p:spPr>
          <a:xfrm>
            <a:off x="10246549" y="3731048"/>
            <a:ext cx="83994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Then, the referee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releases a duck </a:t>
            </a:r>
            <a:r>
              <a:rPr lang="en-US" sz="4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Gabriola" panose="04040605051002020D02" pitchFamily="82" charset="0"/>
              </a:rPr>
              <a:t>into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 the middle of </a:t>
            </a:r>
            <a:r>
              <a:rPr lang="en-US" sz="4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Gabriola" panose="04040605051002020D02" pitchFamily="82" charset="0"/>
              </a:rPr>
              <a:t>the river</a:t>
            </a:r>
            <a:endParaRPr lang="en-US" sz="4400" dirty="0">
              <a:solidFill>
                <a:srgbClr val="FF0000"/>
              </a:solidFill>
              <a:highlight>
                <a:srgbClr val="FFFF00"/>
              </a:highlight>
              <a:latin typeface="Gabriola" panose="04040605051002020D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194FA-A1AF-6783-0F43-2E6827A49B05}"/>
              </a:ext>
            </a:extLst>
          </p:cNvPr>
          <p:cNvSpPr txBox="1"/>
          <p:nvPr/>
        </p:nvSpPr>
        <p:spPr>
          <a:xfrm>
            <a:off x="10234780" y="6684985"/>
            <a:ext cx="74307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The village festival helps us </a:t>
            </a:r>
            <a:r>
              <a:rPr lang="en-US" sz="4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Gabriola" panose="04040605051002020D02" pitchFamily="82" charset="0"/>
              </a:rPr>
              <a:t>maintain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 our </a:t>
            </a:r>
            <a:r>
              <a:rPr lang="en-US" sz="4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Gabriola" panose="04040605051002020D02" pitchFamily="82" charset="0"/>
              </a:rPr>
              <a:t>traditions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, connect with other people, and strengthen our family bonds.</a:t>
            </a:r>
            <a:endParaRPr lang="en-US" sz="4400" dirty="0">
              <a:latin typeface="Gabriola" panose="04040605051002020D02" pitchFamily="8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0B6655-C239-C3E6-5C71-8EAE48E54188}"/>
              </a:ext>
            </a:extLst>
          </p:cNvPr>
          <p:cNvSpPr/>
          <p:nvPr/>
        </p:nvSpPr>
        <p:spPr>
          <a:xfrm>
            <a:off x="1309008" y="3834194"/>
            <a:ext cx="517966" cy="61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B5A9AF-3243-E530-62F3-B83E3E47EDE2}"/>
              </a:ext>
            </a:extLst>
          </p:cNvPr>
          <p:cNvSpPr/>
          <p:nvPr/>
        </p:nvSpPr>
        <p:spPr>
          <a:xfrm>
            <a:off x="1316052" y="7746814"/>
            <a:ext cx="517966" cy="4953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bldLvl="0" animBg="1"/>
      <p:bldP spid="1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C6F0B6B7-50A2-4F2F-F1F6-C9D65677892E}"/>
              </a:ext>
            </a:extLst>
          </p:cNvPr>
          <p:cNvSpPr txBox="1"/>
          <p:nvPr/>
        </p:nvSpPr>
        <p:spPr>
          <a:xfrm>
            <a:off x="2548231" y="153694"/>
            <a:ext cx="1475776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Sensei" panose="020B0604020202020204" charset="0"/>
                <a:cs typeface="Arial" panose="020B0604020202020204" pitchFamily="34" charset="0"/>
              </a:rPr>
              <a:t>3. Read the text again. Complete the mind map about a family party.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-410853" y="8443161"/>
            <a:ext cx="21930915" cy="4205999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sp>
        <p:nvSpPr>
          <p:cNvPr id="12" name="Freeform 12"/>
          <p:cNvSpPr/>
          <p:nvPr/>
        </p:nvSpPr>
        <p:spPr>
          <a:xfrm rot="130833">
            <a:off x="11231665" y="6619389"/>
            <a:ext cx="8068899" cy="1583521"/>
          </a:xfrm>
          <a:custGeom>
            <a:avLst/>
            <a:gdLst/>
            <a:ahLst/>
            <a:cxnLst/>
            <a:rect l="l" t="t" r="r" b="b"/>
            <a:pathLst>
              <a:path w="8068899" h="1583521">
                <a:moveTo>
                  <a:pt x="0" y="0"/>
                </a:moveTo>
                <a:lnTo>
                  <a:pt x="8068899" y="0"/>
                </a:lnTo>
                <a:lnTo>
                  <a:pt x="8068899" y="1583521"/>
                </a:lnTo>
                <a:lnTo>
                  <a:pt x="0" y="1583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7383210">
            <a:off x="15931041" y="30135"/>
            <a:ext cx="3446899" cy="2094858"/>
          </a:xfrm>
          <a:custGeom>
            <a:avLst/>
            <a:gdLst/>
            <a:ahLst/>
            <a:cxnLst/>
            <a:rect l="l" t="t" r="r" b="b"/>
            <a:pathLst>
              <a:path w="3446899" h="2094858">
                <a:moveTo>
                  <a:pt x="0" y="0"/>
                </a:moveTo>
                <a:lnTo>
                  <a:pt x="3446899" y="0"/>
                </a:lnTo>
                <a:lnTo>
                  <a:pt x="3446899" y="2094858"/>
                </a:lnTo>
                <a:lnTo>
                  <a:pt x="0" y="2094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45394"/>
            </a:stretch>
          </a:blipFill>
        </p:spPr>
      </p:sp>
      <p:sp>
        <p:nvSpPr>
          <p:cNvPr id="15" name="Freeform 15"/>
          <p:cNvSpPr/>
          <p:nvPr/>
        </p:nvSpPr>
        <p:spPr>
          <a:xfrm rot="-3491045">
            <a:off x="-1440277" y="-1039874"/>
            <a:ext cx="3764424" cy="3607003"/>
          </a:xfrm>
          <a:custGeom>
            <a:avLst/>
            <a:gdLst/>
            <a:ahLst/>
            <a:cxnLst/>
            <a:rect l="l" t="t" r="r" b="b"/>
            <a:pathLst>
              <a:path w="3764424" h="3607003">
                <a:moveTo>
                  <a:pt x="0" y="0"/>
                </a:moveTo>
                <a:lnTo>
                  <a:pt x="3764424" y="0"/>
                </a:lnTo>
                <a:lnTo>
                  <a:pt x="3764424" y="3607003"/>
                </a:lnTo>
                <a:lnTo>
                  <a:pt x="0" y="3607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AutoShape 19"/>
          <p:cNvSpPr/>
          <p:nvPr/>
        </p:nvSpPr>
        <p:spPr>
          <a:xfrm>
            <a:off x="1000304" y="4328913"/>
            <a:ext cx="3667931" cy="0"/>
          </a:xfrm>
          <a:prstGeom prst="line">
            <a:avLst/>
          </a:prstGeom>
          <a:ln w="19050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5302683" y="4430477"/>
            <a:ext cx="3667931" cy="0"/>
          </a:xfrm>
          <a:prstGeom prst="line">
            <a:avLst/>
          </a:prstGeom>
          <a:ln w="19050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9370496" y="4440978"/>
            <a:ext cx="3667931" cy="0"/>
          </a:xfrm>
          <a:prstGeom prst="line">
            <a:avLst/>
          </a:prstGeom>
          <a:ln w="19050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3384591" y="4440978"/>
            <a:ext cx="3667931" cy="0"/>
          </a:xfrm>
          <a:prstGeom prst="line">
            <a:avLst/>
          </a:prstGeom>
          <a:ln w="19050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 rot="2931800" flipH="1">
            <a:off x="317345" y="7835026"/>
            <a:ext cx="2183352" cy="1877683"/>
          </a:xfrm>
          <a:custGeom>
            <a:avLst/>
            <a:gdLst/>
            <a:ahLst/>
            <a:cxnLst/>
            <a:rect l="l" t="t" r="r" b="b"/>
            <a:pathLst>
              <a:path w="2183352" h="1877683">
                <a:moveTo>
                  <a:pt x="2183353" y="0"/>
                </a:moveTo>
                <a:lnTo>
                  <a:pt x="0" y="0"/>
                </a:lnTo>
                <a:lnTo>
                  <a:pt x="0" y="1877683"/>
                </a:lnTo>
                <a:lnTo>
                  <a:pt x="2183353" y="1877683"/>
                </a:lnTo>
                <a:lnTo>
                  <a:pt x="218335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607524">
            <a:off x="14909327" y="7443139"/>
            <a:ext cx="2857207" cy="2000045"/>
          </a:xfrm>
          <a:custGeom>
            <a:avLst/>
            <a:gdLst/>
            <a:ahLst/>
            <a:cxnLst/>
            <a:rect l="l" t="t" r="r" b="b"/>
            <a:pathLst>
              <a:path w="2857207" h="2000045">
                <a:moveTo>
                  <a:pt x="0" y="0"/>
                </a:moveTo>
                <a:lnTo>
                  <a:pt x="2857206" y="0"/>
                </a:lnTo>
                <a:lnTo>
                  <a:pt x="2857206" y="2000045"/>
                </a:lnTo>
                <a:lnTo>
                  <a:pt x="0" y="20000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1AB54D-312B-B5BB-134E-EF829CAE682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04" b="93210" l="14883" r="99262">
                        <a14:foregroundMark x1="15744" y1="16667" x2="42558" y2="22716"/>
                        <a14:foregroundMark x1="55105" y1="6420" x2="91759" y2="7778"/>
                        <a14:foregroundMark x1="69742" y1="51235" x2="97786" y2="53704"/>
                        <a14:foregroundMark x1="97786" y1="53704" x2="82288" y2="59506"/>
                        <a14:foregroundMark x1="82288" y1="59506" x2="71095" y2="57901"/>
                        <a14:foregroundMark x1="71095" y1="57901" x2="71095" y2="57037"/>
                        <a14:foregroundMark x1="89545" y1="58889" x2="99262" y2="60617"/>
                        <a14:foregroundMark x1="46125" y1="82346" x2="56089" y2="90494"/>
                        <a14:foregroundMark x1="56089" y1="90494" x2="69619" y2="87901"/>
                        <a14:foregroundMark x1="69619" y1="87901" x2="61624" y2="80000"/>
                        <a14:foregroundMark x1="61624" y1="80000" x2="49323" y2="80494"/>
                        <a14:foregroundMark x1="44157" y1="82099" x2="47478" y2="90741"/>
                        <a14:foregroundMark x1="47478" y1="90741" x2="62608" y2="93333"/>
                        <a14:foregroundMark x1="62608" y1="93333" x2="72694" y2="86543"/>
                        <a14:foregroundMark x1="72694" y1="86543" x2="73924" y2="82716"/>
                        <a14:foregroundMark x1="15006" y1="57531" x2="15006" y2="63333"/>
                        <a14:foregroundMark x1="55105" y1="4198" x2="61993" y2="4815"/>
                        <a14:foregroundMark x1="53506" y1="3704" x2="68266" y2="11852"/>
                        <a14:foregroundMark x1="68266" y1="11852" x2="91759" y2="7778"/>
                      </a14:backgroundRemoval>
                    </a14:imgEffect>
                  </a14:imgLayer>
                </a14:imgProps>
              </a:ext>
            </a:extLst>
          </a:blip>
          <a:srcRect l="12494" b="8405"/>
          <a:stretch/>
        </p:blipFill>
        <p:spPr>
          <a:xfrm>
            <a:off x="4697687" y="995493"/>
            <a:ext cx="9292634" cy="9691025"/>
          </a:xfrm>
          <a:prstGeom prst="rect">
            <a:avLst/>
          </a:prstGeom>
        </p:spPr>
      </p:pic>
      <p:sp>
        <p:nvSpPr>
          <p:cNvPr id="31" name="Rectangle 11">
            <a:extLst>
              <a:ext uri="{FF2B5EF4-FFF2-40B4-BE49-F238E27FC236}">
                <a16:creationId xmlns:a16="http://schemas.microsoft.com/office/drawing/2014/main" id="{A3361F9F-6E11-0E82-1745-3177512BDF68}"/>
              </a:ext>
            </a:extLst>
          </p:cNvPr>
          <p:cNvSpPr/>
          <p:nvPr/>
        </p:nvSpPr>
        <p:spPr>
          <a:xfrm>
            <a:off x="11834792" y="6299841"/>
            <a:ext cx="1803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  <a:latin typeface="KG Primary Penmanship" panose="020B0604020202020204" charset="0"/>
              </a:rPr>
              <a:t>home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720CB9D-C0B8-5211-E94D-7ABC8FB34252}"/>
              </a:ext>
            </a:extLst>
          </p:cNvPr>
          <p:cNvSpPr/>
          <p:nvPr/>
        </p:nvSpPr>
        <p:spPr>
          <a:xfrm>
            <a:off x="5791200" y="7115770"/>
            <a:ext cx="1661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  <a:latin typeface="KG Primary Penmanship" panose="020B0604020202020204" charset="0"/>
              </a:rPr>
              <a:t>dishes</a:t>
            </a:r>
            <a:endParaRPr lang="en-US" sz="4400" b="1" dirty="0">
              <a:solidFill>
                <a:srgbClr val="FF0000"/>
              </a:solidFill>
              <a:latin typeface="KG Primary Penmanship" panose="020B0604020202020204" charset="0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352416E-F6C1-BDC5-1C2E-56A3FD67B952}"/>
              </a:ext>
            </a:extLst>
          </p:cNvPr>
          <p:cNvSpPr/>
          <p:nvPr/>
        </p:nvSpPr>
        <p:spPr>
          <a:xfrm>
            <a:off x="5628132" y="2590271"/>
            <a:ext cx="1637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  <a:latin typeface="KG Primary Penmanship" panose="020B0604020202020204" charset="0"/>
              </a:rPr>
              <a:t>food</a:t>
            </a: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BFC870C-2522-7506-EC6C-5886A3C7C653}"/>
              </a:ext>
            </a:extLst>
          </p:cNvPr>
          <p:cNvSpPr/>
          <p:nvPr/>
        </p:nvSpPr>
        <p:spPr>
          <a:xfrm>
            <a:off x="9927114" y="977162"/>
            <a:ext cx="3635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  <a:latin typeface="KG Primary Penmanship" panose="020B0604020202020204" charset="0"/>
              </a:rPr>
              <a:t> third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02916">
            <a:off x="-460074" y="-1708126"/>
            <a:ext cx="9484022" cy="6985217"/>
          </a:xfrm>
          <a:custGeom>
            <a:avLst/>
            <a:gdLst/>
            <a:ahLst/>
            <a:cxnLst/>
            <a:rect l="l" t="t" r="r" b="b"/>
            <a:pathLst>
              <a:path w="5488788" h="2999340">
                <a:moveTo>
                  <a:pt x="0" y="0"/>
                </a:moveTo>
                <a:lnTo>
                  <a:pt x="5488789" y="0"/>
                </a:lnTo>
                <a:lnTo>
                  <a:pt x="5488789" y="2999340"/>
                </a:lnTo>
                <a:lnTo>
                  <a:pt x="0" y="2999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04187" t="-2736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29431" y="6096006"/>
            <a:ext cx="5504339" cy="5396702"/>
          </a:xfrm>
          <a:custGeom>
            <a:avLst/>
            <a:gdLst/>
            <a:ahLst/>
            <a:cxnLst/>
            <a:rect l="l" t="t" r="r" b="b"/>
            <a:pathLst>
              <a:path w="5504339" h="5396702">
                <a:moveTo>
                  <a:pt x="0" y="0"/>
                </a:moveTo>
                <a:lnTo>
                  <a:pt x="5504340" y="0"/>
                </a:lnTo>
                <a:lnTo>
                  <a:pt x="5504340" y="5396702"/>
                </a:lnTo>
                <a:lnTo>
                  <a:pt x="0" y="5396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2974" b="-1522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78822" y="3276600"/>
            <a:ext cx="9322304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Sensei"/>
                <a:ea typeface="+mn-ea"/>
                <a:cs typeface="+mn-cs"/>
              </a:rPr>
              <a:t>Speaking</a:t>
            </a:r>
            <a:endParaRPr kumimoji="0" lang="en-US" sz="146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Sense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6640818">
            <a:off x="15585460" y="277223"/>
            <a:ext cx="4201873" cy="2553695"/>
          </a:xfrm>
          <a:custGeom>
            <a:avLst/>
            <a:gdLst/>
            <a:ahLst/>
            <a:cxnLst/>
            <a:rect l="l" t="t" r="r" b="b"/>
            <a:pathLst>
              <a:path w="4201873" h="2553695">
                <a:moveTo>
                  <a:pt x="0" y="0"/>
                </a:moveTo>
                <a:lnTo>
                  <a:pt x="4201874" y="0"/>
                </a:lnTo>
                <a:lnTo>
                  <a:pt x="4201874" y="2553694"/>
                </a:lnTo>
                <a:lnTo>
                  <a:pt x="0" y="25536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539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222299" y="7775856"/>
            <a:ext cx="2037001" cy="2037001"/>
          </a:xfrm>
          <a:custGeom>
            <a:avLst/>
            <a:gdLst/>
            <a:ahLst/>
            <a:cxnLst/>
            <a:rect l="l" t="t" r="r" b="b"/>
            <a:pathLst>
              <a:path w="2037001" h="2037001">
                <a:moveTo>
                  <a:pt x="0" y="0"/>
                </a:moveTo>
                <a:lnTo>
                  <a:pt x="2037001" y="0"/>
                </a:lnTo>
                <a:lnTo>
                  <a:pt x="2037001" y="2037001"/>
                </a:lnTo>
                <a:lnTo>
                  <a:pt x="0" y="2037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-1653711" y="3368211"/>
            <a:ext cx="7243194" cy="6983772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46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sp>
        <p:nvSpPr>
          <p:cNvPr id="18" name="Freeform 18"/>
          <p:cNvSpPr/>
          <p:nvPr/>
        </p:nvSpPr>
        <p:spPr>
          <a:xfrm rot="-6640818">
            <a:off x="15602284" y="252889"/>
            <a:ext cx="3771895" cy="2292375"/>
          </a:xfrm>
          <a:custGeom>
            <a:avLst/>
            <a:gdLst/>
            <a:ahLst/>
            <a:cxnLst/>
            <a:rect l="l" t="t" r="r" b="b"/>
            <a:pathLst>
              <a:path w="3771895" h="2292375">
                <a:moveTo>
                  <a:pt x="0" y="0"/>
                </a:moveTo>
                <a:lnTo>
                  <a:pt x="3771895" y="0"/>
                </a:lnTo>
                <a:lnTo>
                  <a:pt x="3771895" y="2292375"/>
                </a:lnTo>
                <a:lnTo>
                  <a:pt x="0" y="229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45394"/>
            </a:stretch>
          </a:blipFill>
        </p:spPr>
      </p:sp>
      <p:sp>
        <p:nvSpPr>
          <p:cNvPr id="19" name="Freeform 19"/>
          <p:cNvSpPr/>
          <p:nvPr/>
        </p:nvSpPr>
        <p:spPr>
          <a:xfrm rot="-3842122">
            <a:off x="-2147192" y="-1160326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D69E86-74D2-935A-197D-7858AD51B279}"/>
              </a:ext>
            </a:extLst>
          </p:cNvPr>
          <p:cNvSpPr txBox="1"/>
          <p:nvPr/>
        </p:nvSpPr>
        <p:spPr>
          <a:xfrm>
            <a:off x="2548158" y="54479"/>
            <a:ext cx="11869105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ensei" panose="020B0604020202020204" charset="0"/>
                <a:cs typeface="Arial" panose="020B0604020202020204" pitchFamily="34" charset="0"/>
              </a:rPr>
              <a:t>4. Work in pairs. Put the questions (A - E) in the correct blanks (1 - 5) to make a complete dialogue. Then role-play it.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7E8DCD-C7C3-E476-AB88-C504D6C9ADF5}"/>
              </a:ext>
            </a:extLst>
          </p:cNvPr>
          <p:cNvSpPr/>
          <p:nvPr/>
        </p:nvSpPr>
        <p:spPr>
          <a:xfrm>
            <a:off x="10820400" y="3731285"/>
            <a:ext cx="7467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  <a:t>Nick: (4) </a:t>
            </a:r>
            <a:r>
              <a:rPr lang="en-US" sz="4400" dirty="0">
                <a:solidFill>
                  <a:srgbClr val="939598"/>
                </a:solidFill>
                <a:latin typeface="KG Primary Penmanship" panose="020B0604020202020204" charset="0"/>
              </a:rPr>
              <a:t>______</a:t>
            </a:r>
            <a:br>
              <a:rPr lang="en-US" sz="4400" dirty="0">
                <a:solidFill>
                  <a:srgbClr val="939598"/>
                </a:solidFill>
                <a:latin typeface="KG Primary Penmanship" panose="020B0604020202020204" charset="0"/>
              </a:rPr>
            </a:br>
            <a: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  <a:t>Lan: Well, the birthday person opens the gifts. and everyone has some good food.</a:t>
            </a:r>
            <a:b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</a:br>
            <a: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  <a:t>Nick: (5) </a:t>
            </a:r>
            <a:r>
              <a:rPr lang="en-US" sz="4400" dirty="0">
                <a:solidFill>
                  <a:srgbClr val="939598"/>
                </a:solidFill>
                <a:latin typeface="KG Primary Penmanship" panose="020B0604020202020204" charset="0"/>
              </a:rPr>
              <a:t>______</a:t>
            </a:r>
            <a:br>
              <a:rPr lang="en-US" sz="4400" dirty="0">
                <a:solidFill>
                  <a:srgbClr val="939598"/>
                </a:solidFill>
                <a:latin typeface="KG Primary Penmanship" panose="020B0604020202020204" charset="0"/>
              </a:rPr>
            </a:br>
            <a: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  <a:t>Lan: Yes, I always look forward to them. They are a great time for family bonding.</a:t>
            </a:r>
            <a:r>
              <a:rPr lang="en-US" sz="4400" dirty="0">
                <a:latin typeface="KG Primary Penmanship" panose="020B0604020202020204" charset="0"/>
              </a:rPr>
              <a:t> </a:t>
            </a:r>
            <a:endParaRPr lang="en-GB" sz="4400" dirty="0">
              <a:latin typeface="KG Primary Penmanship" panose="020B060402020202020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42C22C-E0AD-EDEC-F1C7-D9A5DA7469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57" t="5883" r="18339" b="78997"/>
          <a:stretch/>
        </p:blipFill>
        <p:spPr>
          <a:xfrm>
            <a:off x="1447799" y="2027707"/>
            <a:ext cx="6498787" cy="733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2D00FD-1AFF-C5A3-2F35-4AEC98CEDD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57" t="48417" r="27494" b="39287"/>
          <a:stretch/>
        </p:blipFill>
        <p:spPr>
          <a:xfrm>
            <a:off x="9982200" y="1632825"/>
            <a:ext cx="5695948" cy="596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33BB97-214A-2541-B7E8-5791A0D075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57" t="62261" r="5888" b="23530"/>
          <a:stretch/>
        </p:blipFill>
        <p:spPr>
          <a:xfrm>
            <a:off x="9982200" y="2224284"/>
            <a:ext cx="7590768" cy="6888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BD4F8F-E2F5-4CE8-67A7-E928964C29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56" t="77571" r="15721" b="9049"/>
          <a:stretch/>
        </p:blipFill>
        <p:spPr>
          <a:xfrm>
            <a:off x="9982200" y="2909064"/>
            <a:ext cx="6177526" cy="59555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29249AD-482D-B0E8-CB71-FFD96918042D}"/>
              </a:ext>
            </a:extLst>
          </p:cNvPr>
          <p:cNvGrpSpPr/>
          <p:nvPr/>
        </p:nvGrpSpPr>
        <p:grpSpPr>
          <a:xfrm>
            <a:off x="1432559" y="2664225"/>
            <a:ext cx="7590768" cy="810036"/>
            <a:chOff x="5215234" y="3831431"/>
            <a:chExt cx="6798966" cy="42404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4B7ECC2-88CC-4F3D-0BD8-D81CCDF72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13A60CE-5A0E-1BC2-4794-6B86C701C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72B58C4-04F1-8639-D6B8-E9407F5082EA}"/>
              </a:ext>
            </a:extLst>
          </p:cNvPr>
          <p:cNvSpPr/>
          <p:nvPr/>
        </p:nvSpPr>
        <p:spPr>
          <a:xfrm>
            <a:off x="1447800" y="3602879"/>
            <a:ext cx="7239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  <a:t>Nick: (1) </a:t>
            </a:r>
            <a:r>
              <a:rPr lang="en-US" sz="4400" dirty="0">
                <a:solidFill>
                  <a:srgbClr val="939598"/>
                </a:solidFill>
                <a:latin typeface="KG Primary Penmanship" panose="020B0604020202020204" charset="0"/>
              </a:rPr>
              <a:t>______</a:t>
            </a:r>
            <a:br>
              <a:rPr lang="en-US" sz="4400" dirty="0">
                <a:solidFill>
                  <a:srgbClr val="939598"/>
                </a:solidFill>
                <a:latin typeface="KG Primary Penmanship" panose="020B0604020202020204" charset="0"/>
              </a:rPr>
            </a:br>
            <a: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  <a:t>Lan: Well, I join birthday parties of all my family members.</a:t>
            </a:r>
            <a:b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</a:br>
            <a: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  <a:t>Nick: (2) </a:t>
            </a:r>
            <a:r>
              <a:rPr lang="en-US" sz="4400" dirty="0">
                <a:solidFill>
                  <a:srgbClr val="939598"/>
                </a:solidFill>
                <a:latin typeface="KG Primary Penmanship" panose="020B0604020202020204" charset="0"/>
              </a:rPr>
              <a:t>______</a:t>
            </a:r>
            <a:br>
              <a:rPr lang="en-US" sz="4400" dirty="0">
                <a:solidFill>
                  <a:srgbClr val="939598"/>
                </a:solidFill>
                <a:latin typeface="KG Primary Penmanship" panose="020B0604020202020204" charset="0"/>
              </a:rPr>
            </a:br>
            <a: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  <a:t>Lan: In a Vietnamese restaurant. But sometimes we break with tradition by going to a Western one.</a:t>
            </a:r>
            <a:b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</a:br>
            <a: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  <a:t>Nick: (3) </a:t>
            </a:r>
            <a:r>
              <a:rPr lang="en-US" sz="4400" dirty="0">
                <a:solidFill>
                  <a:srgbClr val="939598"/>
                </a:solidFill>
                <a:latin typeface="KG Primary Penmanship" panose="020B0604020202020204" charset="0"/>
              </a:rPr>
              <a:t>______</a:t>
            </a:r>
            <a:br>
              <a:rPr lang="en-US" sz="4400" dirty="0">
                <a:solidFill>
                  <a:srgbClr val="939598"/>
                </a:solidFill>
                <a:latin typeface="KG Primary Penmanship" panose="020B0604020202020204" charset="0"/>
              </a:rPr>
            </a:br>
            <a:r>
              <a:rPr lang="en-US" sz="4400" dirty="0">
                <a:solidFill>
                  <a:srgbClr val="231F20"/>
                </a:solidFill>
                <a:latin typeface="KG Primary Penmanship" panose="020B0604020202020204" charset="0"/>
              </a:rPr>
              <a:t>Lan: Everyone in my family.</a:t>
            </a:r>
            <a:endParaRPr lang="en-GB" sz="4400" dirty="0">
              <a:latin typeface="KG Primary Penmanship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46914E-6 L 0.08498 0.078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278 L -0.36997 0.3225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8" y="1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7 -0.00417 L -0.373 0.522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5" y="26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3.95062E-6 L 0.56397 0.1543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4" y="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2099E-6 L 0.13924 0.466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23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0">
            <a:extLst>
              <a:ext uri="{FF2B5EF4-FFF2-40B4-BE49-F238E27FC236}">
                <a16:creationId xmlns:a16="http://schemas.microsoft.com/office/drawing/2014/main" id="{CA745CC2-612E-5B63-A00D-2C0E7C9F7536}"/>
              </a:ext>
            </a:extLst>
          </p:cNvPr>
          <p:cNvSpPr/>
          <p:nvPr/>
        </p:nvSpPr>
        <p:spPr>
          <a:xfrm rot="16200000">
            <a:off x="10646732" y="1734595"/>
            <a:ext cx="7243194" cy="6983772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30000" y="9338826"/>
            <a:ext cx="4779416" cy="693015"/>
          </a:xfrm>
          <a:custGeom>
            <a:avLst/>
            <a:gdLst/>
            <a:ahLst/>
            <a:cxnLst/>
            <a:rect l="l" t="t" r="r" b="b"/>
            <a:pathLst>
              <a:path w="4779416" h="693015">
                <a:moveTo>
                  <a:pt x="0" y="0"/>
                </a:moveTo>
                <a:lnTo>
                  <a:pt x="4779415" y="0"/>
                </a:lnTo>
                <a:lnTo>
                  <a:pt x="4779415" y="693016"/>
                </a:lnTo>
                <a:lnTo>
                  <a:pt x="0" y="693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5163800" y="6473247"/>
            <a:ext cx="3817740" cy="4246573"/>
            <a:chOff x="687070" y="247650"/>
            <a:chExt cx="11148060" cy="12400280"/>
          </a:xfrm>
        </p:grpSpPr>
        <p:sp>
          <p:nvSpPr>
            <p:cNvPr id="17" name="Freeform 17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6"/>
              <a:stretch>
                <a:fillRect l="-6649" t="-16069" r="6649" b="-11979"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0" y="9258300"/>
            <a:ext cx="19877011" cy="12649007"/>
          </a:xfrm>
          <a:custGeom>
            <a:avLst/>
            <a:gdLst/>
            <a:ahLst/>
            <a:cxnLst/>
            <a:rect l="l" t="t" r="r" b="b"/>
            <a:pathLst>
              <a:path w="19877011" h="12649007">
                <a:moveTo>
                  <a:pt x="0" y="0"/>
                </a:moveTo>
                <a:lnTo>
                  <a:pt x="19877011" y="0"/>
                </a:lnTo>
                <a:lnTo>
                  <a:pt x="19877011" y="12649007"/>
                </a:lnTo>
                <a:lnTo>
                  <a:pt x="0" y="126490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6427984">
            <a:off x="12805392" y="193332"/>
            <a:ext cx="7631642" cy="4581473"/>
          </a:xfrm>
          <a:custGeom>
            <a:avLst/>
            <a:gdLst/>
            <a:ahLst/>
            <a:cxnLst/>
            <a:rect l="l" t="t" r="r" b="b"/>
            <a:pathLst>
              <a:path w="7631642" h="4581473">
                <a:moveTo>
                  <a:pt x="0" y="0"/>
                </a:moveTo>
                <a:lnTo>
                  <a:pt x="7631642" y="0"/>
                </a:lnTo>
                <a:lnTo>
                  <a:pt x="7631642" y="4581472"/>
                </a:lnTo>
                <a:lnTo>
                  <a:pt x="0" y="45814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6932" r="-138796" b="-132199"/>
            </a:stretch>
          </a:blipFill>
        </p:spPr>
      </p:sp>
      <p:sp>
        <p:nvSpPr>
          <p:cNvPr id="20" name="Freeform 20"/>
          <p:cNvSpPr/>
          <p:nvPr/>
        </p:nvSpPr>
        <p:spPr>
          <a:xfrm rot="-1602916">
            <a:off x="-1437522" y="-515839"/>
            <a:ext cx="5488788" cy="2999340"/>
          </a:xfrm>
          <a:custGeom>
            <a:avLst/>
            <a:gdLst/>
            <a:ahLst/>
            <a:cxnLst/>
            <a:rect l="l" t="t" r="r" b="b"/>
            <a:pathLst>
              <a:path w="5488788" h="2999340">
                <a:moveTo>
                  <a:pt x="0" y="0"/>
                </a:moveTo>
                <a:lnTo>
                  <a:pt x="5488789" y="0"/>
                </a:lnTo>
                <a:lnTo>
                  <a:pt x="5488789" y="2999340"/>
                </a:lnTo>
                <a:lnTo>
                  <a:pt x="0" y="29993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l="-104187" t="-273663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777353" y="719047"/>
            <a:ext cx="1765021" cy="1765021"/>
          </a:xfrm>
          <a:custGeom>
            <a:avLst/>
            <a:gdLst/>
            <a:ahLst/>
            <a:cxnLst/>
            <a:rect l="l" t="t" r="r" b="b"/>
            <a:pathLst>
              <a:path w="1765021" h="1765021">
                <a:moveTo>
                  <a:pt x="0" y="0"/>
                </a:moveTo>
                <a:lnTo>
                  <a:pt x="1765022" y="0"/>
                </a:lnTo>
                <a:lnTo>
                  <a:pt x="1765022" y="1765021"/>
                </a:lnTo>
                <a:lnTo>
                  <a:pt x="0" y="17650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029845">
            <a:off x="263256" y="871025"/>
            <a:ext cx="2087234" cy="1461064"/>
          </a:xfrm>
          <a:custGeom>
            <a:avLst/>
            <a:gdLst/>
            <a:ahLst/>
            <a:cxnLst/>
            <a:rect l="l" t="t" r="r" b="b"/>
            <a:pathLst>
              <a:path w="2087234" h="1461064">
                <a:moveTo>
                  <a:pt x="0" y="0"/>
                </a:moveTo>
                <a:lnTo>
                  <a:pt x="2087234" y="0"/>
                </a:lnTo>
                <a:lnTo>
                  <a:pt x="2087234" y="1461064"/>
                </a:lnTo>
                <a:lnTo>
                  <a:pt x="0" y="14610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E67B7E-F099-1B07-6037-DFF254F4A323}"/>
              </a:ext>
            </a:extLst>
          </p:cNvPr>
          <p:cNvSpPr/>
          <p:nvPr/>
        </p:nvSpPr>
        <p:spPr>
          <a:xfrm>
            <a:off x="540567" y="1602925"/>
            <a:ext cx="8685904" cy="729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800" b="1" dirty="0">
                <a:latin typeface="KG Primary Penmanship" panose="020B0604020202020204" charset="0"/>
              </a:rPr>
              <a:t>1. What is the event?</a:t>
            </a:r>
          </a:p>
          <a:p>
            <a:pPr algn="l">
              <a:lnSpc>
                <a:spcPct val="200000"/>
              </a:lnSpc>
            </a:pPr>
            <a:r>
              <a:rPr lang="en-US" sz="4800" b="1" dirty="0">
                <a:latin typeface="KG Primary Penmanship" panose="020B0604020202020204" charset="0"/>
              </a:rPr>
              <a:t>2. 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4800" b="1" dirty="0">
                <a:latin typeface="KG Primary Penmanship" panose="020B0604020202020204" charset="0"/>
              </a:rPr>
              <a:t>3. Who joins with you?</a:t>
            </a:r>
          </a:p>
          <a:p>
            <a:pPr algn="l">
              <a:lnSpc>
                <a:spcPct val="200000"/>
              </a:lnSpc>
            </a:pPr>
            <a:r>
              <a:rPr lang="en-US" sz="4800" b="1" dirty="0">
                <a:latin typeface="KG Primary Penmanship" panose="020B0604020202020204" charset="0"/>
              </a:rPr>
              <a:t>4. 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4800" b="1" dirty="0">
                <a:latin typeface="KG Primary Penmanship" panose="020B0604020202020204" charset="0"/>
              </a:rPr>
              <a:t>5. Do you like it or not? Why or why not?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BDF883-D766-D61B-D729-73C4DA5ADDED}"/>
              </a:ext>
            </a:extLst>
          </p:cNvPr>
          <p:cNvSpPr txBox="1"/>
          <p:nvPr/>
        </p:nvSpPr>
        <p:spPr>
          <a:xfrm>
            <a:off x="2268951" y="298938"/>
            <a:ext cx="13940465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Sensei" panose="020B0604020202020204" charset="0"/>
                <a:cs typeface="Arial" panose="020B0604020202020204" pitchFamily="34" charset="0"/>
              </a:rPr>
              <a:t>5. Make notes about a normal family event that you take part in. Use the questions below as cues.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A21FD1C-BDA9-0EE1-7B34-A3185721C9D1}"/>
              </a:ext>
            </a:extLst>
          </p:cNvPr>
          <p:cNvSpPr/>
          <p:nvPr/>
        </p:nvSpPr>
        <p:spPr>
          <a:xfrm>
            <a:off x="11143204" y="2905620"/>
            <a:ext cx="6185415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6000" b="1" dirty="0">
                <a:latin typeface="Gabriola" panose="04040605051002020D02" pitchFamily="82" charset="0"/>
              </a:rPr>
              <a:t>Now work in pairs. </a:t>
            </a:r>
            <a:br>
              <a:rPr lang="en-US" sz="6000" b="1" dirty="0">
                <a:latin typeface="Gabriola" panose="04040605051002020D02" pitchFamily="82" charset="0"/>
              </a:rPr>
            </a:br>
            <a:r>
              <a:rPr lang="en-US" sz="6000" b="1" dirty="0">
                <a:latin typeface="Gabriola" panose="04040605051002020D02" pitchFamily="82" charset="0"/>
              </a:rPr>
              <a:t>Make a dialogue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asking</a:t>
            </a:r>
            <a:r>
              <a:rPr lang="en-US" sz="6000" b="1" dirty="0">
                <a:latin typeface="Gabriola" panose="04040605051002020D02" pitchFamily="82" charset="0"/>
              </a:rPr>
              <a:t> and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answering</a:t>
            </a:r>
            <a:r>
              <a:rPr lang="en-US" sz="6000" b="1" dirty="0">
                <a:latin typeface="Gabriola" panose="04040605051002020D02" pitchFamily="82" charset="0"/>
              </a:rPr>
              <a:t> about the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event</a:t>
            </a:r>
            <a:r>
              <a:rPr lang="en-US" sz="6000" b="1" dirty="0">
                <a:latin typeface="Gabriola" panose="04040605051002020D02" pitchFamily="82" charset="0"/>
              </a:rPr>
              <a:t>. You can use your notes.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5899AFEE-3178-A2FC-B9E1-F0D26BC6CA55}"/>
              </a:ext>
            </a:extLst>
          </p:cNvPr>
          <p:cNvSpPr/>
          <p:nvPr/>
        </p:nvSpPr>
        <p:spPr>
          <a:xfrm>
            <a:off x="975117" y="2856676"/>
            <a:ext cx="3692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b="1" dirty="0">
                <a:solidFill>
                  <a:srgbClr val="00B2A5"/>
                </a:solidFill>
                <a:latin typeface="KG Primary Penmanship" panose="020B0604020202020204" charset="0"/>
              </a:rPr>
              <a:t>Full Moon Festival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F34F2600-C48B-3755-84B0-76A487B3834D}"/>
              </a:ext>
            </a:extLst>
          </p:cNvPr>
          <p:cNvSpPr/>
          <p:nvPr/>
        </p:nvSpPr>
        <p:spPr>
          <a:xfrm>
            <a:off x="999921" y="4324695"/>
            <a:ext cx="10064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b="1" dirty="0">
                <a:solidFill>
                  <a:srgbClr val="00B2A5"/>
                </a:solidFill>
                <a:latin typeface="KG Primary Penmanship" panose="020B0604020202020204" charset="0"/>
              </a:rPr>
              <a:t>On the 15th day of the 8th Lunar Month in Asia 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9F642774-6263-41BA-1890-6EE6DAC77AA9}"/>
              </a:ext>
            </a:extLst>
          </p:cNvPr>
          <p:cNvSpPr/>
          <p:nvPr/>
        </p:nvSpPr>
        <p:spPr>
          <a:xfrm>
            <a:off x="999921" y="5789008"/>
            <a:ext cx="4961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b="1" dirty="0">
                <a:solidFill>
                  <a:srgbClr val="00B2A5"/>
                </a:solidFill>
                <a:latin typeface="KG Primary Penmanship" panose="020B0604020202020204" charset="0"/>
              </a:rPr>
              <a:t>My family, my friends,…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694ABBD1-A93D-0692-42C8-0471131D5C81}"/>
              </a:ext>
            </a:extLst>
          </p:cNvPr>
          <p:cNvSpPr/>
          <p:nvPr/>
        </p:nvSpPr>
        <p:spPr>
          <a:xfrm>
            <a:off x="999921" y="7174678"/>
            <a:ext cx="6292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b="1" dirty="0">
                <a:solidFill>
                  <a:srgbClr val="00B2A5"/>
                </a:solidFill>
                <a:latin typeface="KG Primary Penmanship" panose="020B0604020202020204" charset="0"/>
              </a:rPr>
              <a:t>Eat moon cake, hang lantern....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855849D7-F5FF-97FF-D315-D5811CEA726C}"/>
              </a:ext>
            </a:extLst>
          </p:cNvPr>
          <p:cNvSpPr/>
          <p:nvPr/>
        </p:nvSpPr>
        <p:spPr>
          <a:xfrm>
            <a:off x="940139" y="8670315"/>
            <a:ext cx="10407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b="1" dirty="0">
                <a:solidFill>
                  <a:srgbClr val="00B2A5"/>
                </a:solidFill>
                <a:latin typeface="KG Primary Penmanship" panose="020B0604020202020204" charset="0"/>
              </a:rPr>
              <a:t>Yes, I do. Because I can celebrate with my family.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42914">
            <a:off x="14599800" y="5979458"/>
            <a:ext cx="8974046" cy="8615085"/>
          </a:xfrm>
          <a:custGeom>
            <a:avLst/>
            <a:gdLst/>
            <a:ahLst/>
            <a:cxnLst/>
            <a:rect l="l" t="t" r="r" b="b"/>
            <a:pathLst>
              <a:path w="8974046" h="8615085">
                <a:moveTo>
                  <a:pt x="0" y="0"/>
                </a:moveTo>
                <a:lnTo>
                  <a:pt x="8974047" y="0"/>
                </a:lnTo>
                <a:lnTo>
                  <a:pt x="8974047" y="8615084"/>
                </a:lnTo>
                <a:lnTo>
                  <a:pt x="0" y="8615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734730">
            <a:off x="-5321245" y="-4469982"/>
            <a:ext cx="9312463" cy="8939964"/>
          </a:xfrm>
          <a:custGeom>
            <a:avLst/>
            <a:gdLst/>
            <a:ahLst/>
            <a:cxnLst/>
            <a:rect l="l" t="t" r="r" b="b"/>
            <a:pathLst>
              <a:path w="9312463" h="8939964">
                <a:moveTo>
                  <a:pt x="0" y="0"/>
                </a:moveTo>
                <a:lnTo>
                  <a:pt x="9312462" y="0"/>
                </a:lnTo>
                <a:lnTo>
                  <a:pt x="9312462" y="8939964"/>
                </a:lnTo>
                <a:lnTo>
                  <a:pt x="0" y="8939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0833">
            <a:off x="3782806" y="1029838"/>
            <a:ext cx="10722387" cy="2104269"/>
          </a:xfrm>
          <a:custGeom>
            <a:avLst/>
            <a:gdLst/>
            <a:ahLst/>
            <a:cxnLst/>
            <a:rect l="l" t="t" r="r" b="b"/>
            <a:pathLst>
              <a:path w="10722387" h="2104269">
                <a:moveTo>
                  <a:pt x="0" y="0"/>
                </a:moveTo>
                <a:lnTo>
                  <a:pt x="10722388" y="0"/>
                </a:lnTo>
                <a:lnTo>
                  <a:pt x="10722388" y="2104268"/>
                </a:lnTo>
                <a:lnTo>
                  <a:pt x="0" y="21042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30833">
            <a:off x="3970210" y="961916"/>
            <a:ext cx="10722387" cy="2104269"/>
          </a:xfrm>
          <a:custGeom>
            <a:avLst/>
            <a:gdLst/>
            <a:ahLst/>
            <a:cxnLst/>
            <a:rect l="l" t="t" r="r" b="b"/>
            <a:pathLst>
              <a:path w="10722387" h="2104269">
                <a:moveTo>
                  <a:pt x="0" y="0"/>
                </a:moveTo>
                <a:lnTo>
                  <a:pt x="10722388" y="0"/>
                </a:lnTo>
                <a:lnTo>
                  <a:pt x="10722388" y="2104268"/>
                </a:lnTo>
                <a:lnTo>
                  <a:pt x="0" y="21042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28459" y="1667191"/>
            <a:ext cx="14231081" cy="190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3"/>
              </a:lnSpc>
            </a:pPr>
            <a:r>
              <a:rPr lang="en-US" sz="14223" dirty="0">
                <a:solidFill>
                  <a:srgbClr val="231F20"/>
                </a:solidFill>
                <a:latin typeface="Sensei"/>
              </a:rPr>
              <a:t>THANKYOU!</a:t>
            </a:r>
          </a:p>
        </p:txBody>
      </p:sp>
      <p:sp>
        <p:nvSpPr>
          <p:cNvPr id="7" name="Freeform 7"/>
          <p:cNvSpPr/>
          <p:nvPr/>
        </p:nvSpPr>
        <p:spPr>
          <a:xfrm rot="-7383210">
            <a:off x="15931041" y="30135"/>
            <a:ext cx="3446899" cy="2094858"/>
          </a:xfrm>
          <a:custGeom>
            <a:avLst/>
            <a:gdLst/>
            <a:ahLst/>
            <a:cxnLst/>
            <a:rect l="l" t="t" r="r" b="b"/>
            <a:pathLst>
              <a:path w="3446899" h="2094858">
                <a:moveTo>
                  <a:pt x="0" y="0"/>
                </a:moveTo>
                <a:lnTo>
                  <a:pt x="3446899" y="0"/>
                </a:lnTo>
                <a:lnTo>
                  <a:pt x="3446899" y="2094858"/>
                </a:lnTo>
                <a:lnTo>
                  <a:pt x="0" y="20948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0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b="-45394"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-2278046" y="7755457"/>
            <a:ext cx="5033394" cy="41148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161081" y="1692428"/>
            <a:ext cx="819753" cy="924968"/>
          </a:xfrm>
          <a:custGeom>
            <a:avLst/>
            <a:gdLst/>
            <a:ahLst/>
            <a:cxnLst/>
            <a:rect l="l" t="t" r="r" b="b"/>
            <a:pathLst>
              <a:path w="819753" h="924968">
                <a:moveTo>
                  <a:pt x="0" y="0"/>
                </a:moveTo>
                <a:lnTo>
                  <a:pt x="819753" y="0"/>
                </a:lnTo>
                <a:lnTo>
                  <a:pt x="819753" y="924968"/>
                </a:lnTo>
                <a:lnTo>
                  <a:pt x="0" y="9249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15026" y="2274731"/>
            <a:ext cx="819753" cy="924968"/>
          </a:xfrm>
          <a:custGeom>
            <a:avLst/>
            <a:gdLst/>
            <a:ahLst/>
            <a:cxnLst/>
            <a:rect l="l" t="t" r="r" b="b"/>
            <a:pathLst>
              <a:path w="819753" h="924968">
                <a:moveTo>
                  <a:pt x="0" y="0"/>
                </a:moveTo>
                <a:lnTo>
                  <a:pt x="819753" y="0"/>
                </a:lnTo>
                <a:lnTo>
                  <a:pt x="819753" y="924968"/>
                </a:lnTo>
                <a:lnTo>
                  <a:pt x="0" y="9249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92694">
            <a:off x="15474202" y="849049"/>
            <a:ext cx="1570677" cy="1570677"/>
          </a:xfrm>
          <a:custGeom>
            <a:avLst/>
            <a:gdLst/>
            <a:ahLst/>
            <a:cxnLst/>
            <a:rect l="l" t="t" r="r" b="b"/>
            <a:pathLst>
              <a:path w="1570677" h="1570677">
                <a:moveTo>
                  <a:pt x="0" y="0"/>
                </a:moveTo>
                <a:lnTo>
                  <a:pt x="1570677" y="0"/>
                </a:lnTo>
                <a:lnTo>
                  <a:pt x="1570677" y="1570677"/>
                </a:lnTo>
                <a:lnTo>
                  <a:pt x="0" y="15706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29845">
            <a:off x="635390" y="7812363"/>
            <a:ext cx="2404537" cy="1683176"/>
          </a:xfrm>
          <a:custGeom>
            <a:avLst/>
            <a:gdLst/>
            <a:ahLst/>
            <a:cxnLst/>
            <a:rect l="l" t="t" r="r" b="b"/>
            <a:pathLst>
              <a:path w="2404537" h="1683176">
                <a:moveTo>
                  <a:pt x="0" y="0"/>
                </a:moveTo>
                <a:lnTo>
                  <a:pt x="2404536" y="0"/>
                </a:lnTo>
                <a:lnTo>
                  <a:pt x="2404536" y="1683175"/>
                </a:lnTo>
                <a:lnTo>
                  <a:pt x="0" y="16831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40574" y="0"/>
            <a:ext cx="2542499" cy="2542499"/>
          </a:xfrm>
          <a:custGeom>
            <a:avLst/>
            <a:gdLst/>
            <a:ahLst/>
            <a:cxnLst/>
            <a:rect l="l" t="t" r="r" b="b"/>
            <a:pathLst>
              <a:path w="2542499" h="2542499">
                <a:moveTo>
                  <a:pt x="0" y="0"/>
                </a:moveTo>
                <a:lnTo>
                  <a:pt x="2542499" y="0"/>
                </a:lnTo>
                <a:lnTo>
                  <a:pt x="2542499" y="2542499"/>
                </a:lnTo>
                <a:lnTo>
                  <a:pt x="0" y="254249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332394" y="4108439"/>
            <a:ext cx="10089459" cy="3574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1"/>
              </a:lnSpc>
            </a:pPr>
            <a:r>
              <a:rPr lang="en-US" sz="7200" dirty="0">
                <a:solidFill>
                  <a:srgbClr val="002060"/>
                </a:solidFill>
                <a:latin typeface="Sensei" panose="020B0604020202020204" charset="0"/>
              </a:rPr>
              <a:t>Homework</a:t>
            </a:r>
            <a:endParaRPr lang="en-US" sz="6000" dirty="0">
              <a:solidFill>
                <a:srgbClr val="002060"/>
              </a:solidFill>
              <a:latin typeface="Sensei" panose="020B0604020202020204" charset="0"/>
            </a:endParaRPr>
          </a:p>
          <a:p>
            <a:pPr marL="685800" indent="-685800" algn="ctr">
              <a:lnSpc>
                <a:spcPts val="7031"/>
              </a:lnSpc>
              <a:buFontTx/>
              <a:buChar char="-"/>
            </a:pPr>
            <a:r>
              <a:rPr lang="en-US" sz="6000" dirty="0">
                <a:solidFill>
                  <a:srgbClr val="000000"/>
                </a:solidFill>
                <a:latin typeface="KG Primary Penmanship"/>
              </a:rPr>
              <a:t>Learn by heart vocabulary</a:t>
            </a:r>
          </a:p>
          <a:p>
            <a:pPr marL="685800" indent="-685800" algn="ctr">
              <a:lnSpc>
                <a:spcPts val="7031"/>
              </a:lnSpc>
              <a:buFontTx/>
              <a:buChar char="-"/>
            </a:pPr>
            <a:r>
              <a:rPr lang="en-US" sz="6000" dirty="0">
                <a:solidFill>
                  <a:srgbClr val="000000"/>
                </a:solidFill>
                <a:latin typeface="KG Primary Penmanship"/>
              </a:rPr>
              <a:t>Do exercises in workbook</a:t>
            </a:r>
          </a:p>
          <a:p>
            <a:pPr marL="685800" indent="-685800" algn="ctr">
              <a:lnSpc>
                <a:spcPts val="7031"/>
              </a:lnSpc>
              <a:buFontTx/>
              <a:buChar char="-"/>
            </a:pPr>
            <a:r>
              <a:rPr lang="en-US" sz="6000" dirty="0">
                <a:solidFill>
                  <a:srgbClr val="000000"/>
                </a:solidFill>
                <a:latin typeface="KG Primary Penmanship"/>
              </a:rPr>
              <a:t>Prepare for the next lesson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232142" y="7987051"/>
            <a:ext cx="2542499" cy="2542499"/>
          </a:xfrm>
          <a:custGeom>
            <a:avLst/>
            <a:gdLst/>
            <a:ahLst/>
            <a:cxnLst/>
            <a:rect l="l" t="t" r="r" b="b"/>
            <a:pathLst>
              <a:path w="2542499" h="2542499">
                <a:moveTo>
                  <a:pt x="0" y="0"/>
                </a:moveTo>
                <a:lnTo>
                  <a:pt x="2542498" y="0"/>
                </a:lnTo>
                <a:lnTo>
                  <a:pt x="2542498" y="2542498"/>
                </a:lnTo>
                <a:lnTo>
                  <a:pt x="0" y="254249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EDE3A-49F9-464D-80D3-B833DC77A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7645"/>
            <a:ext cx="18288000" cy="5529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F6A3E-15BF-4692-9287-A7F63CD7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2373" y="848734"/>
            <a:ext cx="5350131" cy="1773008"/>
          </a:xfrm>
          <a:prstGeom prst="rect">
            <a:avLst/>
          </a:prstGeom>
        </p:spPr>
      </p:pic>
      <p:pic>
        <p:nvPicPr>
          <p:cNvPr id="105" name="dongho">
            <a:extLst>
              <a:ext uri="{FF2B5EF4-FFF2-40B4-BE49-F238E27FC236}">
                <a16:creationId xmlns:a16="http://schemas.microsoft.com/office/drawing/2014/main" id="{5B624F4B-1C94-4D0C-B775-FCF4838FD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55" name="dongho">
            <a:extLst>
              <a:ext uri="{FF2B5EF4-FFF2-40B4-BE49-F238E27FC236}">
                <a16:creationId xmlns:a16="http://schemas.microsoft.com/office/drawing/2014/main" id="{257CE948-3E71-4E15-B64E-03A1E09F7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958E6-DB31-4371-A1C7-152D08B26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71"/>
          <a:stretch/>
        </p:blipFill>
        <p:spPr>
          <a:xfrm>
            <a:off x="9523041" y="1"/>
            <a:ext cx="8776344" cy="19478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F5311D-6EDE-4CA5-9F42-C11233827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001">
            <a:off x="10402735" y="1738369"/>
            <a:ext cx="3392573" cy="33925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D38E5A8-CD12-4AF0-ABB6-FB978EAB2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9193" y="1"/>
            <a:ext cx="1737771" cy="40617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CBAD2C1-8DE5-47E8-8939-B9F9E0E5E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74606" y="1925607"/>
            <a:ext cx="767690" cy="2261196"/>
          </a:xfrm>
          <a:prstGeom prst="rect">
            <a:avLst/>
          </a:prstGeom>
        </p:spPr>
      </p:pic>
      <p:sp>
        <p:nvSpPr>
          <p:cNvPr id="83" name="Cloud 82">
            <a:extLst>
              <a:ext uri="{FF2B5EF4-FFF2-40B4-BE49-F238E27FC236}">
                <a16:creationId xmlns:a16="http://schemas.microsoft.com/office/drawing/2014/main" id="{B26705B5-95DD-4C7B-8816-B010DE6FE983}"/>
              </a:ext>
            </a:extLst>
          </p:cNvPr>
          <p:cNvSpPr/>
          <p:nvPr/>
        </p:nvSpPr>
        <p:spPr>
          <a:xfrm>
            <a:off x="147606" y="167744"/>
            <a:ext cx="8976711" cy="3560195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7200" dirty="0">
                <a:solidFill>
                  <a:srgbClr val="002060"/>
                </a:solidFill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 which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months </a:t>
            </a:r>
            <a:r>
              <a:rPr lang="en-US" sz="7200" dirty="0">
                <a:solidFill>
                  <a:srgbClr val="002060"/>
                </a:solidFill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is Lunar New Year normally held?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F185D14-DFD5-4B4E-BAC5-113C1ADF0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68538" y="4186804"/>
            <a:ext cx="776093" cy="8402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9FEBE7A-0CA6-448C-850C-1DF3FC8847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217" y="4996385"/>
            <a:ext cx="1426209" cy="2015097"/>
          </a:xfrm>
          <a:prstGeom prst="rect">
            <a:avLst/>
          </a:prstGeom>
        </p:spPr>
      </p:pic>
      <p:sp>
        <p:nvSpPr>
          <p:cNvPr id="94" name="bang bien mat">
            <a:extLst>
              <a:ext uri="{FF2B5EF4-FFF2-40B4-BE49-F238E27FC236}">
                <a16:creationId xmlns:a16="http://schemas.microsoft.com/office/drawing/2014/main" id="{73252BF3-F11C-4A54-8476-59A8F3AEEF20}"/>
              </a:ext>
            </a:extLst>
          </p:cNvPr>
          <p:cNvSpPr/>
          <p:nvPr/>
        </p:nvSpPr>
        <p:spPr>
          <a:xfrm>
            <a:off x="8991077" y="4198676"/>
            <a:ext cx="2004204" cy="246768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bong bien mat">
            <a:extLst>
              <a:ext uri="{FF2B5EF4-FFF2-40B4-BE49-F238E27FC236}">
                <a16:creationId xmlns:a16="http://schemas.microsoft.com/office/drawing/2014/main" id="{479722CF-7D1F-402F-97E0-0AD81E85B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83" y="4396592"/>
            <a:ext cx="1426209" cy="2015097"/>
          </a:xfrm>
          <a:prstGeom prst="rect">
            <a:avLst/>
          </a:prstGeom>
        </p:spPr>
      </p:pic>
      <p:sp>
        <p:nvSpPr>
          <p:cNvPr id="96" name="cangbaodo">
            <a:extLst>
              <a:ext uri="{FF2B5EF4-FFF2-40B4-BE49-F238E27FC236}">
                <a16:creationId xmlns:a16="http://schemas.microsoft.com/office/drawing/2014/main" id="{A3509287-A9D9-4627-9E4B-C33E243D26B5}"/>
              </a:ext>
            </a:extLst>
          </p:cNvPr>
          <p:cNvSpPr/>
          <p:nvPr/>
        </p:nvSpPr>
        <p:spPr>
          <a:xfrm>
            <a:off x="9308010" y="4951347"/>
            <a:ext cx="1599159" cy="1599159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</a:p>
        </p:txBody>
      </p:sp>
      <p:sp>
        <p:nvSpPr>
          <p:cNvPr id="97" name="cangbaovang">
            <a:extLst>
              <a:ext uri="{FF2B5EF4-FFF2-40B4-BE49-F238E27FC236}">
                <a16:creationId xmlns:a16="http://schemas.microsoft.com/office/drawing/2014/main" id="{99817E2F-A324-4DA4-B002-06B90CD2E012}"/>
              </a:ext>
            </a:extLst>
          </p:cNvPr>
          <p:cNvSpPr/>
          <p:nvPr/>
        </p:nvSpPr>
        <p:spPr>
          <a:xfrm>
            <a:off x="9779395" y="4320188"/>
            <a:ext cx="857750" cy="85775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angbaocam">
            <a:extLst>
              <a:ext uri="{FF2B5EF4-FFF2-40B4-BE49-F238E27FC236}">
                <a16:creationId xmlns:a16="http://schemas.microsoft.com/office/drawing/2014/main" id="{C857A20F-BDBC-464F-A5F9-F669B801DCDE}"/>
              </a:ext>
            </a:extLst>
          </p:cNvPr>
          <p:cNvSpPr/>
          <p:nvPr/>
        </p:nvSpPr>
        <p:spPr>
          <a:xfrm>
            <a:off x="9084560" y="4848527"/>
            <a:ext cx="857750" cy="857750"/>
          </a:xfrm>
          <a:prstGeom prst="irregularSeal1">
            <a:avLst/>
          </a:prstGeom>
          <a:solidFill>
            <a:srgbClr val="FFC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bang bien mat">
            <a:extLst>
              <a:ext uri="{FF2B5EF4-FFF2-40B4-BE49-F238E27FC236}">
                <a16:creationId xmlns:a16="http://schemas.microsoft.com/office/drawing/2014/main" id="{67E346F4-F902-49AE-9076-9F57F40D9307}"/>
              </a:ext>
            </a:extLst>
          </p:cNvPr>
          <p:cNvSpPr/>
          <p:nvPr/>
        </p:nvSpPr>
        <p:spPr>
          <a:xfrm>
            <a:off x="8991077" y="4203605"/>
            <a:ext cx="2004204" cy="246275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0E44E3E-06D3-4101-BE24-6C8FC39AB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84045">
            <a:off x="12853514" y="4390709"/>
            <a:ext cx="709643" cy="6517293"/>
          </a:xfrm>
          <a:prstGeom prst="rect">
            <a:avLst/>
          </a:prstGeom>
        </p:spPr>
      </p:pic>
      <p:pic>
        <p:nvPicPr>
          <p:cNvPr id="77" name="dauhoi">
            <a:extLst>
              <a:ext uri="{FF2B5EF4-FFF2-40B4-BE49-F238E27FC236}">
                <a16:creationId xmlns:a16="http://schemas.microsoft.com/office/drawing/2014/main" id="{6D4292F1-3301-4BDF-9FB9-D7706A63CB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99423" b="1"/>
          <a:stretch/>
        </p:blipFill>
        <p:spPr>
          <a:xfrm>
            <a:off x="14457775" y="4092800"/>
            <a:ext cx="1566108" cy="5205242"/>
          </a:xfrm>
          <a:prstGeom prst="rect">
            <a:avLst/>
          </a:prstGeom>
        </p:spPr>
      </p:pic>
      <p:pic>
        <p:nvPicPr>
          <p:cNvPr id="101" name="matnguoi">
            <a:extLst>
              <a:ext uri="{FF2B5EF4-FFF2-40B4-BE49-F238E27FC236}">
                <a16:creationId xmlns:a16="http://schemas.microsoft.com/office/drawing/2014/main" id="{E96FF88C-3707-4261-B04B-4CAD8ECB3F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80868" y="5666780"/>
            <a:ext cx="411516" cy="256055"/>
          </a:xfrm>
          <a:prstGeom prst="rect">
            <a:avLst/>
          </a:prstGeom>
        </p:spPr>
      </p:pic>
      <p:pic>
        <p:nvPicPr>
          <p:cNvPr id="102" name="Picture 10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4B53A-B903-435D-8273-ADB0F405F5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0051" y="7834308"/>
            <a:ext cx="2906579" cy="235602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BCF2CED-B153-4DCF-BF51-F296F9F624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9095" y="1147725"/>
            <a:ext cx="2368502" cy="32464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1CE8FB-CBB9-4F25-B82D-3D7A087144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85658" y="2852030"/>
            <a:ext cx="1370702" cy="1367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9B286C5-87FA-4B0E-8D72-CA851A7452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15846" y="3220154"/>
            <a:ext cx="658425" cy="429806"/>
          </a:xfrm>
          <a:prstGeom prst="rect">
            <a:avLst/>
          </a:prstGeom>
        </p:spPr>
      </p:pic>
      <p:pic>
        <p:nvPicPr>
          <p:cNvPr id="6" name="soundballoonfail">
            <a:hlinkClick r:id="" action="ppaction://media"/>
            <a:extLst>
              <a:ext uri="{FF2B5EF4-FFF2-40B4-BE49-F238E27FC236}">
                <a16:creationId xmlns:a16="http://schemas.microsoft.com/office/drawing/2014/main" id="{D850DE29-9B45-4E9A-BDEA-2A0F78C69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0848" y="10815921"/>
            <a:ext cx="731045" cy="731045"/>
          </a:xfrm>
          <a:prstGeom prst="rect">
            <a:avLst/>
          </a:prstGeom>
        </p:spPr>
      </p:pic>
      <p:pic>
        <p:nvPicPr>
          <p:cNvPr id="16" name="soundballoonyes">
            <a:hlinkClick r:id="" action="ppaction://media"/>
            <a:extLst>
              <a:ext uri="{FF2B5EF4-FFF2-40B4-BE49-F238E27FC236}">
                <a16:creationId xmlns:a16="http://schemas.microsoft.com/office/drawing/2014/main" id="{6BD05F63-248D-418D-BCE5-FE407A1A24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4538" y="9798794"/>
            <a:ext cx="731045" cy="73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E8682-3F4B-49FB-800E-D65F7DA912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49186" y="1555705"/>
            <a:ext cx="2176461" cy="164606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CF45909E-1244-4AE1-BDE0-986F2B226188}"/>
              </a:ext>
            </a:extLst>
          </p:cNvPr>
          <p:cNvSpPr/>
          <p:nvPr/>
        </p:nvSpPr>
        <p:spPr>
          <a:xfrm>
            <a:off x="13530116" y="2324060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89AEC8-B008-4DA3-95DB-2CBF46416695}"/>
              </a:ext>
            </a:extLst>
          </p:cNvPr>
          <p:cNvSpPr/>
          <p:nvPr/>
        </p:nvSpPr>
        <p:spPr>
          <a:xfrm>
            <a:off x="14260254" y="2328692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matkhi">
            <a:extLst>
              <a:ext uri="{FF2B5EF4-FFF2-40B4-BE49-F238E27FC236}">
                <a16:creationId xmlns:a16="http://schemas.microsoft.com/office/drawing/2014/main" id="{61DCD662-434E-48B2-A135-7912BE27858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557187" y="2408267"/>
            <a:ext cx="960203" cy="23776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30A49E7-F55E-4DB9-B39B-8BF080FD49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2509">
            <a:off x="11565447" y="-867839"/>
            <a:ext cx="5047926" cy="5047926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54C3A05-8DD2-A0A1-E922-7BA49F080601}"/>
              </a:ext>
            </a:extLst>
          </p:cNvPr>
          <p:cNvSpPr/>
          <p:nvPr/>
        </p:nvSpPr>
        <p:spPr>
          <a:xfrm>
            <a:off x="966821" y="4138958"/>
            <a:ext cx="6548457" cy="15911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January &amp; February</a:t>
            </a:r>
          </a:p>
        </p:txBody>
      </p:sp>
    </p:spTree>
    <p:extLst>
      <p:ext uri="{BB962C8B-B14F-4D97-AF65-F5344CB8AC3E}">
        <p14:creationId xmlns:p14="http://schemas.microsoft.com/office/powerpoint/2010/main" val="35533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0599 -0.0069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0534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78 -0.00046 C 0.00078 -0.03541 0.10495 -0.17523 0.15495 -0.1655 C 0.20534 -0.15555 0.25364 0.06922 0.30052 0.05788 C 0.34674 0.04653 0.39831 -0.23333 0.43346 -0.23333 C 0.46692 -0.23333 0.54909 -0.11018 0.57799 -0.05833 " pathEditMode="relative" rAng="0" ptsTypes="AAAAA">
                                      <p:cBhvr>
                                        <p:cTn id="28" dur="2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1000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repeatCount="4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0326 0.0192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4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7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4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000000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3" grpId="0" animBg="1"/>
      <p:bldP spid="94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EDE3A-49F9-464D-80D3-B833DC77A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7645"/>
            <a:ext cx="18288000" cy="5529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F6A3E-15BF-4692-9287-A7F63CD7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2373" y="848734"/>
            <a:ext cx="5350131" cy="1773008"/>
          </a:xfrm>
          <a:prstGeom prst="rect">
            <a:avLst/>
          </a:prstGeom>
        </p:spPr>
      </p:pic>
      <p:pic>
        <p:nvPicPr>
          <p:cNvPr id="105" name="dongho">
            <a:extLst>
              <a:ext uri="{FF2B5EF4-FFF2-40B4-BE49-F238E27FC236}">
                <a16:creationId xmlns:a16="http://schemas.microsoft.com/office/drawing/2014/main" id="{5B624F4B-1C94-4D0C-B775-FCF4838FD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55" name="dongho">
            <a:extLst>
              <a:ext uri="{FF2B5EF4-FFF2-40B4-BE49-F238E27FC236}">
                <a16:creationId xmlns:a16="http://schemas.microsoft.com/office/drawing/2014/main" id="{257CE948-3E71-4E15-B64E-03A1E09F7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958E6-DB31-4371-A1C7-152D08B26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71"/>
          <a:stretch/>
        </p:blipFill>
        <p:spPr>
          <a:xfrm>
            <a:off x="9523041" y="1"/>
            <a:ext cx="8776344" cy="19478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F5311D-6EDE-4CA5-9F42-C11233827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001">
            <a:off x="10402735" y="1738369"/>
            <a:ext cx="3392573" cy="33925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D38E5A8-CD12-4AF0-ABB6-FB978EAB2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9193" y="1"/>
            <a:ext cx="1737771" cy="40617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CBAD2C1-8DE5-47E8-8939-B9F9E0E5E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74606" y="1925607"/>
            <a:ext cx="767690" cy="2261196"/>
          </a:xfrm>
          <a:prstGeom prst="rect">
            <a:avLst/>
          </a:prstGeom>
        </p:spPr>
      </p:pic>
      <p:sp>
        <p:nvSpPr>
          <p:cNvPr id="83" name="Cloud 82">
            <a:extLst>
              <a:ext uri="{FF2B5EF4-FFF2-40B4-BE49-F238E27FC236}">
                <a16:creationId xmlns:a16="http://schemas.microsoft.com/office/drawing/2014/main" id="{B26705B5-95DD-4C7B-8816-B010DE6FE983}"/>
              </a:ext>
            </a:extLst>
          </p:cNvPr>
          <p:cNvSpPr/>
          <p:nvPr/>
        </p:nvSpPr>
        <p:spPr>
          <a:xfrm>
            <a:off x="147606" y="167744"/>
            <a:ext cx="8976711" cy="3560195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month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does Mid-Autumn festival take place?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F185D14-DFD5-4B4E-BAC5-113C1ADF0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68538" y="4186804"/>
            <a:ext cx="776093" cy="8402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9FEBE7A-0CA6-448C-850C-1DF3FC8847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217" y="4996385"/>
            <a:ext cx="1426209" cy="2015097"/>
          </a:xfrm>
          <a:prstGeom prst="rect">
            <a:avLst/>
          </a:prstGeom>
        </p:spPr>
      </p:pic>
      <p:sp>
        <p:nvSpPr>
          <p:cNvPr id="94" name="bang bien mat">
            <a:extLst>
              <a:ext uri="{FF2B5EF4-FFF2-40B4-BE49-F238E27FC236}">
                <a16:creationId xmlns:a16="http://schemas.microsoft.com/office/drawing/2014/main" id="{73252BF3-F11C-4A54-8476-59A8F3AEEF20}"/>
              </a:ext>
            </a:extLst>
          </p:cNvPr>
          <p:cNvSpPr/>
          <p:nvPr/>
        </p:nvSpPr>
        <p:spPr>
          <a:xfrm>
            <a:off x="8991077" y="4198676"/>
            <a:ext cx="2004204" cy="246768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bong bien mat">
            <a:extLst>
              <a:ext uri="{FF2B5EF4-FFF2-40B4-BE49-F238E27FC236}">
                <a16:creationId xmlns:a16="http://schemas.microsoft.com/office/drawing/2014/main" id="{479722CF-7D1F-402F-97E0-0AD81E85B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83" y="4396592"/>
            <a:ext cx="1426209" cy="2015097"/>
          </a:xfrm>
          <a:prstGeom prst="rect">
            <a:avLst/>
          </a:prstGeom>
        </p:spPr>
      </p:pic>
      <p:sp>
        <p:nvSpPr>
          <p:cNvPr id="96" name="cangbaodo">
            <a:extLst>
              <a:ext uri="{FF2B5EF4-FFF2-40B4-BE49-F238E27FC236}">
                <a16:creationId xmlns:a16="http://schemas.microsoft.com/office/drawing/2014/main" id="{A3509287-A9D9-4627-9E4B-C33E243D26B5}"/>
              </a:ext>
            </a:extLst>
          </p:cNvPr>
          <p:cNvSpPr/>
          <p:nvPr/>
        </p:nvSpPr>
        <p:spPr>
          <a:xfrm>
            <a:off x="9308010" y="4951347"/>
            <a:ext cx="1599159" cy="1599159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</a:p>
        </p:txBody>
      </p:sp>
      <p:sp>
        <p:nvSpPr>
          <p:cNvPr id="97" name="cangbaovang">
            <a:extLst>
              <a:ext uri="{FF2B5EF4-FFF2-40B4-BE49-F238E27FC236}">
                <a16:creationId xmlns:a16="http://schemas.microsoft.com/office/drawing/2014/main" id="{99817E2F-A324-4DA4-B002-06B90CD2E012}"/>
              </a:ext>
            </a:extLst>
          </p:cNvPr>
          <p:cNvSpPr/>
          <p:nvPr/>
        </p:nvSpPr>
        <p:spPr>
          <a:xfrm>
            <a:off x="9779395" y="4320188"/>
            <a:ext cx="857750" cy="85775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angbaocam">
            <a:extLst>
              <a:ext uri="{FF2B5EF4-FFF2-40B4-BE49-F238E27FC236}">
                <a16:creationId xmlns:a16="http://schemas.microsoft.com/office/drawing/2014/main" id="{C857A20F-BDBC-464F-A5F9-F669B801DCDE}"/>
              </a:ext>
            </a:extLst>
          </p:cNvPr>
          <p:cNvSpPr/>
          <p:nvPr/>
        </p:nvSpPr>
        <p:spPr>
          <a:xfrm>
            <a:off x="9084560" y="4848527"/>
            <a:ext cx="857750" cy="857750"/>
          </a:xfrm>
          <a:prstGeom prst="irregularSeal1">
            <a:avLst/>
          </a:prstGeom>
          <a:solidFill>
            <a:srgbClr val="FFC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bang bien mat">
            <a:extLst>
              <a:ext uri="{FF2B5EF4-FFF2-40B4-BE49-F238E27FC236}">
                <a16:creationId xmlns:a16="http://schemas.microsoft.com/office/drawing/2014/main" id="{67E346F4-F902-49AE-9076-9F57F40D9307}"/>
              </a:ext>
            </a:extLst>
          </p:cNvPr>
          <p:cNvSpPr/>
          <p:nvPr/>
        </p:nvSpPr>
        <p:spPr>
          <a:xfrm>
            <a:off x="8991077" y="4203605"/>
            <a:ext cx="2004204" cy="246275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0E44E3E-06D3-4101-BE24-6C8FC39AB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84045">
            <a:off x="12853514" y="4390709"/>
            <a:ext cx="709643" cy="6517293"/>
          </a:xfrm>
          <a:prstGeom prst="rect">
            <a:avLst/>
          </a:prstGeom>
        </p:spPr>
      </p:pic>
      <p:pic>
        <p:nvPicPr>
          <p:cNvPr id="77" name="dauhoi">
            <a:extLst>
              <a:ext uri="{FF2B5EF4-FFF2-40B4-BE49-F238E27FC236}">
                <a16:creationId xmlns:a16="http://schemas.microsoft.com/office/drawing/2014/main" id="{6D4292F1-3301-4BDF-9FB9-D7706A63CB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99423" b="1"/>
          <a:stretch/>
        </p:blipFill>
        <p:spPr>
          <a:xfrm>
            <a:off x="14457775" y="4092800"/>
            <a:ext cx="1566108" cy="5205242"/>
          </a:xfrm>
          <a:prstGeom prst="rect">
            <a:avLst/>
          </a:prstGeom>
        </p:spPr>
      </p:pic>
      <p:pic>
        <p:nvPicPr>
          <p:cNvPr id="101" name="matnguoi">
            <a:extLst>
              <a:ext uri="{FF2B5EF4-FFF2-40B4-BE49-F238E27FC236}">
                <a16:creationId xmlns:a16="http://schemas.microsoft.com/office/drawing/2014/main" id="{E96FF88C-3707-4261-B04B-4CAD8ECB3F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80868" y="5666780"/>
            <a:ext cx="411516" cy="256055"/>
          </a:xfrm>
          <a:prstGeom prst="rect">
            <a:avLst/>
          </a:prstGeom>
        </p:spPr>
      </p:pic>
      <p:pic>
        <p:nvPicPr>
          <p:cNvPr id="102" name="Picture 10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4B53A-B903-435D-8273-ADB0F405F5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0051" y="7834308"/>
            <a:ext cx="2906579" cy="235602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BCF2CED-B153-4DCF-BF51-F296F9F624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9095" y="1147725"/>
            <a:ext cx="2368502" cy="32464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1CE8FB-CBB9-4F25-B82D-3D7A087144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85658" y="2852030"/>
            <a:ext cx="1370702" cy="1367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9B286C5-87FA-4B0E-8D72-CA851A7452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15846" y="3220154"/>
            <a:ext cx="658425" cy="429806"/>
          </a:xfrm>
          <a:prstGeom prst="rect">
            <a:avLst/>
          </a:prstGeom>
        </p:spPr>
      </p:pic>
      <p:pic>
        <p:nvPicPr>
          <p:cNvPr id="6" name="soundballoonfail">
            <a:hlinkClick r:id="" action="ppaction://media"/>
            <a:extLst>
              <a:ext uri="{FF2B5EF4-FFF2-40B4-BE49-F238E27FC236}">
                <a16:creationId xmlns:a16="http://schemas.microsoft.com/office/drawing/2014/main" id="{D850DE29-9B45-4E9A-BDEA-2A0F78C69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0848" y="10815921"/>
            <a:ext cx="731045" cy="731045"/>
          </a:xfrm>
          <a:prstGeom prst="rect">
            <a:avLst/>
          </a:prstGeom>
        </p:spPr>
      </p:pic>
      <p:pic>
        <p:nvPicPr>
          <p:cNvPr id="16" name="soundballoonyes">
            <a:hlinkClick r:id="" action="ppaction://media"/>
            <a:extLst>
              <a:ext uri="{FF2B5EF4-FFF2-40B4-BE49-F238E27FC236}">
                <a16:creationId xmlns:a16="http://schemas.microsoft.com/office/drawing/2014/main" id="{6BD05F63-248D-418D-BCE5-FE407A1A24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4538" y="9798794"/>
            <a:ext cx="731045" cy="73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E8682-3F4B-49FB-800E-D65F7DA912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49186" y="1555705"/>
            <a:ext cx="2176461" cy="164606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CF45909E-1244-4AE1-BDE0-986F2B226188}"/>
              </a:ext>
            </a:extLst>
          </p:cNvPr>
          <p:cNvSpPr/>
          <p:nvPr/>
        </p:nvSpPr>
        <p:spPr>
          <a:xfrm>
            <a:off x="13530116" y="2324060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89AEC8-B008-4DA3-95DB-2CBF46416695}"/>
              </a:ext>
            </a:extLst>
          </p:cNvPr>
          <p:cNvSpPr/>
          <p:nvPr/>
        </p:nvSpPr>
        <p:spPr>
          <a:xfrm>
            <a:off x="14260254" y="2328692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matkhi">
            <a:extLst>
              <a:ext uri="{FF2B5EF4-FFF2-40B4-BE49-F238E27FC236}">
                <a16:creationId xmlns:a16="http://schemas.microsoft.com/office/drawing/2014/main" id="{61DCD662-434E-48B2-A135-7912BE27858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557187" y="2408267"/>
            <a:ext cx="960203" cy="23776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30A49E7-F55E-4DB9-B39B-8BF080FD49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2509">
            <a:off x="11565447" y="-867839"/>
            <a:ext cx="5047926" cy="5047926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54C3A05-8DD2-A0A1-E922-7BA49F080601}"/>
              </a:ext>
            </a:extLst>
          </p:cNvPr>
          <p:cNvSpPr/>
          <p:nvPr/>
        </p:nvSpPr>
        <p:spPr>
          <a:xfrm>
            <a:off x="966821" y="4138958"/>
            <a:ext cx="6548457" cy="15911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35394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0599 -0.0069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0534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78 -0.00046 C 0.00078 -0.03541 0.10495 -0.17523 0.15495 -0.1655 C 0.20534 -0.15555 0.25364 0.06922 0.30052 0.05788 C 0.34674 0.04653 0.39831 -0.23333 0.43346 -0.23333 C 0.46692 -0.23333 0.54909 -0.11018 0.57799 -0.05833 " pathEditMode="relative" rAng="0" ptsTypes="AAAAA">
                                      <p:cBhvr>
                                        <p:cTn id="28" dur="2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1000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repeatCount="4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0326 0.0192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4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7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4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000000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3" grpId="0" animBg="1"/>
      <p:bldP spid="94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EDE3A-49F9-464D-80D3-B833DC77A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7645"/>
            <a:ext cx="18288000" cy="5529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F6A3E-15BF-4692-9287-A7F63CD7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2373" y="848734"/>
            <a:ext cx="5350131" cy="1773008"/>
          </a:xfrm>
          <a:prstGeom prst="rect">
            <a:avLst/>
          </a:prstGeom>
        </p:spPr>
      </p:pic>
      <p:pic>
        <p:nvPicPr>
          <p:cNvPr id="105" name="dongho">
            <a:extLst>
              <a:ext uri="{FF2B5EF4-FFF2-40B4-BE49-F238E27FC236}">
                <a16:creationId xmlns:a16="http://schemas.microsoft.com/office/drawing/2014/main" id="{5B624F4B-1C94-4D0C-B775-FCF4838FD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55" name="dongho">
            <a:extLst>
              <a:ext uri="{FF2B5EF4-FFF2-40B4-BE49-F238E27FC236}">
                <a16:creationId xmlns:a16="http://schemas.microsoft.com/office/drawing/2014/main" id="{257CE948-3E71-4E15-B64E-03A1E09F7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958E6-DB31-4371-A1C7-152D08B26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71"/>
          <a:stretch/>
        </p:blipFill>
        <p:spPr>
          <a:xfrm>
            <a:off x="9523041" y="1"/>
            <a:ext cx="8776344" cy="19478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F5311D-6EDE-4CA5-9F42-C11233827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001">
            <a:off x="10402735" y="1738369"/>
            <a:ext cx="3392573" cy="33925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D38E5A8-CD12-4AF0-ABB6-FB978EAB2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9193" y="1"/>
            <a:ext cx="1737771" cy="40617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CBAD2C1-8DE5-47E8-8939-B9F9E0E5E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74606" y="1925607"/>
            <a:ext cx="767690" cy="2261196"/>
          </a:xfrm>
          <a:prstGeom prst="rect">
            <a:avLst/>
          </a:prstGeom>
        </p:spPr>
      </p:pic>
      <p:sp>
        <p:nvSpPr>
          <p:cNvPr id="83" name="Cloud 82">
            <a:extLst>
              <a:ext uri="{FF2B5EF4-FFF2-40B4-BE49-F238E27FC236}">
                <a16:creationId xmlns:a16="http://schemas.microsoft.com/office/drawing/2014/main" id="{B26705B5-95DD-4C7B-8816-B010DE6FE983}"/>
              </a:ext>
            </a:extLst>
          </p:cNvPr>
          <p:cNvSpPr/>
          <p:nvPr/>
        </p:nvSpPr>
        <p:spPr>
          <a:xfrm>
            <a:off x="147606" y="167744"/>
            <a:ext cx="8976711" cy="3560195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Which province is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famous for Lim Festival?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F185D14-DFD5-4B4E-BAC5-113C1ADF0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68538" y="4186804"/>
            <a:ext cx="776093" cy="8402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9FEBE7A-0CA6-448C-850C-1DF3FC8847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217" y="4996385"/>
            <a:ext cx="1426209" cy="2015097"/>
          </a:xfrm>
          <a:prstGeom prst="rect">
            <a:avLst/>
          </a:prstGeom>
        </p:spPr>
      </p:pic>
      <p:sp>
        <p:nvSpPr>
          <p:cNvPr id="94" name="bang bien mat">
            <a:extLst>
              <a:ext uri="{FF2B5EF4-FFF2-40B4-BE49-F238E27FC236}">
                <a16:creationId xmlns:a16="http://schemas.microsoft.com/office/drawing/2014/main" id="{73252BF3-F11C-4A54-8476-59A8F3AEEF20}"/>
              </a:ext>
            </a:extLst>
          </p:cNvPr>
          <p:cNvSpPr/>
          <p:nvPr/>
        </p:nvSpPr>
        <p:spPr>
          <a:xfrm>
            <a:off x="8991077" y="4198676"/>
            <a:ext cx="2004204" cy="246768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bong bien mat">
            <a:extLst>
              <a:ext uri="{FF2B5EF4-FFF2-40B4-BE49-F238E27FC236}">
                <a16:creationId xmlns:a16="http://schemas.microsoft.com/office/drawing/2014/main" id="{479722CF-7D1F-402F-97E0-0AD81E85B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83" y="4396592"/>
            <a:ext cx="1426209" cy="2015097"/>
          </a:xfrm>
          <a:prstGeom prst="rect">
            <a:avLst/>
          </a:prstGeom>
        </p:spPr>
      </p:pic>
      <p:sp>
        <p:nvSpPr>
          <p:cNvPr id="96" name="cangbaodo">
            <a:extLst>
              <a:ext uri="{FF2B5EF4-FFF2-40B4-BE49-F238E27FC236}">
                <a16:creationId xmlns:a16="http://schemas.microsoft.com/office/drawing/2014/main" id="{A3509287-A9D9-4627-9E4B-C33E243D26B5}"/>
              </a:ext>
            </a:extLst>
          </p:cNvPr>
          <p:cNvSpPr/>
          <p:nvPr/>
        </p:nvSpPr>
        <p:spPr>
          <a:xfrm>
            <a:off x="9308010" y="4951347"/>
            <a:ext cx="1599159" cy="1599159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</a:p>
        </p:txBody>
      </p:sp>
      <p:sp>
        <p:nvSpPr>
          <p:cNvPr id="97" name="cangbaovang">
            <a:extLst>
              <a:ext uri="{FF2B5EF4-FFF2-40B4-BE49-F238E27FC236}">
                <a16:creationId xmlns:a16="http://schemas.microsoft.com/office/drawing/2014/main" id="{99817E2F-A324-4DA4-B002-06B90CD2E012}"/>
              </a:ext>
            </a:extLst>
          </p:cNvPr>
          <p:cNvSpPr/>
          <p:nvPr/>
        </p:nvSpPr>
        <p:spPr>
          <a:xfrm>
            <a:off x="9779395" y="4320188"/>
            <a:ext cx="857750" cy="85775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angbaocam">
            <a:extLst>
              <a:ext uri="{FF2B5EF4-FFF2-40B4-BE49-F238E27FC236}">
                <a16:creationId xmlns:a16="http://schemas.microsoft.com/office/drawing/2014/main" id="{C857A20F-BDBC-464F-A5F9-F669B801DCDE}"/>
              </a:ext>
            </a:extLst>
          </p:cNvPr>
          <p:cNvSpPr/>
          <p:nvPr/>
        </p:nvSpPr>
        <p:spPr>
          <a:xfrm>
            <a:off x="9084560" y="4848527"/>
            <a:ext cx="857750" cy="857750"/>
          </a:xfrm>
          <a:prstGeom prst="irregularSeal1">
            <a:avLst/>
          </a:prstGeom>
          <a:solidFill>
            <a:srgbClr val="FFC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bang bien mat">
            <a:extLst>
              <a:ext uri="{FF2B5EF4-FFF2-40B4-BE49-F238E27FC236}">
                <a16:creationId xmlns:a16="http://schemas.microsoft.com/office/drawing/2014/main" id="{67E346F4-F902-49AE-9076-9F57F40D9307}"/>
              </a:ext>
            </a:extLst>
          </p:cNvPr>
          <p:cNvSpPr/>
          <p:nvPr/>
        </p:nvSpPr>
        <p:spPr>
          <a:xfrm>
            <a:off x="8991077" y="4203605"/>
            <a:ext cx="2004204" cy="246275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0E44E3E-06D3-4101-BE24-6C8FC39AB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84045">
            <a:off x="12853514" y="4390709"/>
            <a:ext cx="709643" cy="6517293"/>
          </a:xfrm>
          <a:prstGeom prst="rect">
            <a:avLst/>
          </a:prstGeom>
        </p:spPr>
      </p:pic>
      <p:pic>
        <p:nvPicPr>
          <p:cNvPr id="77" name="dauhoi">
            <a:extLst>
              <a:ext uri="{FF2B5EF4-FFF2-40B4-BE49-F238E27FC236}">
                <a16:creationId xmlns:a16="http://schemas.microsoft.com/office/drawing/2014/main" id="{6D4292F1-3301-4BDF-9FB9-D7706A63CB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99423" b="1"/>
          <a:stretch/>
        </p:blipFill>
        <p:spPr>
          <a:xfrm>
            <a:off x="14457775" y="4092800"/>
            <a:ext cx="1566108" cy="5205242"/>
          </a:xfrm>
          <a:prstGeom prst="rect">
            <a:avLst/>
          </a:prstGeom>
        </p:spPr>
      </p:pic>
      <p:pic>
        <p:nvPicPr>
          <p:cNvPr id="101" name="matnguoi">
            <a:extLst>
              <a:ext uri="{FF2B5EF4-FFF2-40B4-BE49-F238E27FC236}">
                <a16:creationId xmlns:a16="http://schemas.microsoft.com/office/drawing/2014/main" id="{E96FF88C-3707-4261-B04B-4CAD8ECB3F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80868" y="5666780"/>
            <a:ext cx="411516" cy="256055"/>
          </a:xfrm>
          <a:prstGeom prst="rect">
            <a:avLst/>
          </a:prstGeom>
        </p:spPr>
      </p:pic>
      <p:pic>
        <p:nvPicPr>
          <p:cNvPr id="102" name="Picture 10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4B53A-B903-435D-8273-ADB0F405F5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0051" y="7834308"/>
            <a:ext cx="2906579" cy="235602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BCF2CED-B153-4DCF-BF51-F296F9F624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9095" y="1147725"/>
            <a:ext cx="2368502" cy="32464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1CE8FB-CBB9-4F25-B82D-3D7A087144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85658" y="2852030"/>
            <a:ext cx="1370702" cy="1367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9B286C5-87FA-4B0E-8D72-CA851A7452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15846" y="3220154"/>
            <a:ext cx="658425" cy="429806"/>
          </a:xfrm>
          <a:prstGeom prst="rect">
            <a:avLst/>
          </a:prstGeom>
        </p:spPr>
      </p:pic>
      <p:pic>
        <p:nvPicPr>
          <p:cNvPr id="6" name="soundballoonfail">
            <a:hlinkClick r:id="" action="ppaction://media"/>
            <a:extLst>
              <a:ext uri="{FF2B5EF4-FFF2-40B4-BE49-F238E27FC236}">
                <a16:creationId xmlns:a16="http://schemas.microsoft.com/office/drawing/2014/main" id="{D850DE29-9B45-4E9A-BDEA-2A0F78C69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0848" y="10815921"/>
            <a:ext cx="731045" cy="731045"/>
          </a:xfrm>
          <a:prstGeom prst="rect">
            <a:avLst/>
          </a:prstGeom>
        </p:spPr>
      </p:pic>
      <p:pic>
        <p:nvPicPr>
          <p:cNvPr id="16" name="soundballoonyes">
            <a:hlinkClick r:id="" action="ppaction://media"/>
            <a:extLst>
              <a:ext uri="{FF2B5EF4-FFF2-40B4-BE49-F238E27FC236}">
                <a16:creationId xmlns:a16="http://schemas.microsoft.com/office/drawing/2014/main" id="{6BD05F63-248D-418D-BCE5-FE407A1A24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4538" y="9798794"/>
            <a:ext cx="731045" cy="73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E8682-3F4B-49FB-800E-D65F7DA912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49186" y="1555705"/>
            <a:ext cx="2176461" cy="164606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CF45909E-1244-4AE1-BDE0-986F2B226188}"/>
              </a:ext>
            </a:extLst>
          </p:cNvPr>
          <p:cNvSpPr/>
          <p:nvPr/>
        </p:nvSpPr>
        <p:spPr>
          <a:xfrm>
            <a:off x="13530116" y="2324060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89AEC8-B008-4DA3-95DB-2CBF46416695}"/>
              </a:ext>
            </a:extLst>
          </p:cNvPr>
          <p:cNvSpPr/>
          <p:nvPr/>
        </p:nvSpPr>
        <p:spPr>
          <a:xfrm>
            <a:off x="14260254" y="2328692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matkhi">
            <a:extLst>
              <a:ext uri="{FF2B5EF4-FFF2-40B4-BE49-F238E27FC236}">
                <a16:creationId xmlns:a16="http://schemas.microsoft.com/office/drawing/2014/main" id="{61DCD662-434E-48B2-A135-7912BE27858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557187" y="2408267"/>
            <a:ext cx="960203" cy="23776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30A49E7-F55E-4DB9-B39B-8BF080FD49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2509">
            <a:off x="11565447" y="-867839"/>
            <a:ext cx="5047926" cy="5047926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54C3A05-8DD2-A0A1-E922-7BA49F080601}"/>
              </a:ext>
            </a:extLst>
          </p:cNvPr>
          <p:cNvSpPr/>
          <p:nvPr/>
        </p:nvSpPr>
        <p:spPr>
          <a:xfrm>
            <a:off x="966821" y="4138958"/>
            <a:ext cx="6548457" cy="15911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Bac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Ninh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Province</a:t>
            </a:r>
          </a:p>
        </p:txBody>
      </p:sp>
    </p:spTree>
    <p:extLst>
      <p:ext uri="{BB962C8B-B14F-4D97-AF65-F5344CB8AC3E}">
        <p14:creationId xmlns:p14="http://schemas.microsoft.com/office/powerpoint/2010/main" val="2018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0599 -0.0069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0534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78 -0.00046 C 0.00078 -0.03541 0.10495 -0.17523 0.15495 -0.1655 C 0.20534 -0.15555 0.25364 0.06922 0.30052 0.05788 C 0.34674 0.04653 0.39831 -0.23333 0.43346 -0.23333 C 0.46692 -0.23333 0.54909 -0.11018 0.57799 -0.05833 " pathEditMode="relative" rAng="0" ptsTypes="AAAAA">
                                      <p:cBhvr>
                                        <p:cTn id="28" dur="2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1000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repeatCount="4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0326 0.0192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4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7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4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000000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3" grpId="0" animBg="1"/>
      <p:bldP spid="94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EDE3A-49F9-464D-80D3-B833DC77A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7645"/>
            <a:ext cx="18288000" cy="5529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F6A3E-15BF-4692-9287-A7F63CD7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2373" y="848734"/>
            <a:ext cx="5350131" cy="1773008"/>
          </a:xfrm>
          <a:prstGeom prst="rect">
            <a:avLst/>
          </a:prstGeom>
        </p:spPr>
      </p:pic>
      <p:pic>
        <p:nvPicPr>
          <p:cNvPr id="105" name="dongho">
            <a:extLst>
              <a:ext uri="{FF2B5EF4-FFF2-40B4-BE49-F238E27FC236}">
                <a16:creationId xmlns:a16="http://schemas.microsoft.com/office/drawing/2014/main" id="{5B624F4B-1C94-4D0C-B775-FCF4838FD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55" name="dongho">
            <a:extLst>
              <a:ext uri="{FF2B5EF4-FFF2-40B4-BE49-F238E27FC236}">
                <a16:creationId xmlns:a16="http://schemas.microsoft.com/office/drawing/2014/main" id="{257CE948-3E71-4E15-B64E-03A1E09F7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958E6-DB31-4371-A1C7-152D08B26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71"/>
          <a:stretch/>
        </p:blipFill>
        <p:spPr>
          <a:xfrm>
            <a:off x="9523041" y="1"/>
            <a:ext cx="8776344" cy="19478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F5311D-6EDE-4CA5-9F42-C11233827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001">
            <a:off x="10402735" y="1738369"/>
            <a:ext cx="3392573" cy="33925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D38E5A8-CD12-4AF0-ABB6-FB978EAB2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9193" y="1"/>
            <a:ext cx="1737771" cy="40617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CBAD2C1-8DE5-47E8-8939-B9F9E0E5E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74606" y="1925607"/>
            <a:ext cx="767690" cy="2261196"/>
          </a:xfrm>
          <a:prstGeom prst="rect">
            <a:avLst/>
          </a:prstGeom>
        </p:spPr>
      </p:pic>
      <p:sp>
        <p:nvSpPr>
          <p:cNvPr id="83" name="Cloud 82">
            <a:extLst>
              <a:ext uri="{FF2B5EF4-FFF2-40B4-BE49-F238E27FC236}">
                <a16:creationId xmlns:a16="http://schemas.microsoft.com/office/drawing/2014/main" id="{B26705B5-95DD-4C7B-8816-B010DE6FE983}"/>
              </a:ext>
            </a:extLst>
          </p:cNvPr>
          <p:cNvSpPr/>
          <p:nvPr/>
        </p:nvSpPr>
        <p:spPr>
          <a:xfrm>
            <a:off x="-40193" y="145338"/>
            <a:ext cx="9512587" cy="3560195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6000" dirty="0">
                <a:solidFill>
                  <a:srgbClr val="002060"/>
                </a:solidFill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the original Hung King Festival take place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 Phu Tho province?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F185D14-DFD5-4B4E-BAC5-113C1ADF0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68538" y="4186804"/>
            <a:ext cx="776093" cy="8402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9FEBE7A-0CA6-448C-850C-1DF3FC8847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217" y="4996385"/>
            <a:ext cx="1426209" cy="2015097"/>
          </a:xfrm>
          <a:prstGeom prst="rect">
            <a:avLst/>
          </a:prstGeom>
        </p:spPr>
      </p:pic>
      <p:sp>
        <p:nvSpPr>
          <p:cNvPr id="94" name="bang bien mat">
            <a:extLst>
              <a:ext uri="{FF2B5EF4-FFF2-40B4-BE49-F238E27FC236}">
                <a16:creationId xmlns:a16="http://schemas.microsoft.com/office/drawing/2014/main" id="{73252BF3-F11C-4A54-8476-59A8F3AEEF20}"/>
              </a:ext>
            </a:extLst>
          </p:cNvPr>
          <p:cNvSpPr/>
          <p:nvPr/>
        </p:nvSpPr>
        <p:spPr>
          <a:xfrm>
            <a:off x="8991077" y="4198676"/>
            <a:ext cx="2004204" cy="246768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bong bien mat">
            <a:extLst>
              <a:ext uri="{FF2B5EF4-FFF2-40B4-BE49-F238E27FC236}">
                <a16:creationId xmlns:a16="http://schemas.microsoft.com/office/drawing/2014/main" id="{479722CF-7D1F-402F-97E0-0AD81E85B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83" y="4396592"/>
            <a:ext cx="1426209" cy="2015097"/>
          </a:xfrm>
          <a:prstGeom prst="rect">
            <a:avLst/>
          </a:prstGeom>
        </p:spPr>
      </p:pic>
      <p:sp>
        <p:nvSpPr>
          <p:cNvPr id="96" name="cangbaodo">
            <a:extLst>
              <a:ext uri="{FF2B5EF4-FFF2-40B4-BE49-F238E27FC236}">
                <a16:creationId xmlns:a16="http://schemas.microsoft.com/office/drawing/2014/main" id="{A3509287-A9D9-4627-9E4B-C33E243D26B5}"/>
              </a:ext>
            </a:extLst>
          </p:cNvPr>
          <p:cNvSpPr/>
          <p:nvPr/>
        </p:nvSpPr>
        <p:spPr>
          <a:xfrm>
            <a:off x="9308010" y="4951347"/>
            <a:ext cx="1599159" cy="1599159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</a:p>
        </p:txBody>
      </p:sp>
      <p:sp>
        <p:nvSpPr>
          <p:cNvPr id="97" name="cangbaovang">
            <a:extLst>
              <a:ext uri="{FF2B5EF4-FFF2-40B4-BE49-F238E27FC236}">
                <a16:creationId xmlns:a16="http://schemas.microsoft.com/office/drawing/2014/main" id="{99817E2F-A324-4DA4-B002-06B90CD2E012}"/>
              </a:ext>
            </a:extLst>
          </p:cNvPr>
          <p:cNvSpPr/>
          <p:nvPr/>
        </p:nvSpPr>
        <p:spPr>
          <a:xfrm>
            <a:off x="9779395" y="4320188"/>
            <a:ext cx="857750" cy="85775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angbaocam">
            <a:extLst>
              <a:ext uri="{FF2B5EF4-FFF2-40B4-BE49-F238E27FC236}">
                <a16:creationId xmlns:a16="http://schemas.microsoft.com/office/drawing/2014/main" id="{C857A20F-BDBC-464F-A5F9-F669B801DCDE}"/>
              </a:ext>
            </a:extLst>
          </p:cNvPr>
          <p:cNvSpPr/>
          <p:nvPr/>
        </p:nvSpPr>
        <p:spPr>
          <a:xfrm>
            <a:off x="9084560" y="4848527"/>
            <a:ext cx="857750" cy="857750"/>
          </a:xfrm>
          <a:prstGeom prst="irregularSeal1">
            <a:avLst/>
          </a:prstGeom>
          <a:solidFill>
            <a:srgbClr val="FFC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bang bien mat">
            <a:extLst>
              <a:ext uri="{FF2B5EF4-FFF2-40B4-BE49-F238E27FC236}">
                <a16:creationId xmlns:a16="http://schemas.microsoft.com/office/drawing/2014/main" id="{67E346F4-F902-49AE-9076-9F57F40D9307}"/>
              </a:ext>
            </a:extLst>
          </p:cNvPr>
          <p:cNvSpPr/>
          <p:nvPr/>
        </p:nvSpPr>
        <p:spPr>
          <a:xfrm>
            <a:off x="8991077" y="4203605"/>
            <a:ext cx="2004204" cy="246275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0E44E3E-06D3-4101-BE24-6C8FC39AB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84045">
            <a:off x="12853514" y="4390709"/>
            <a:ext cx="709643" cy="6517293"/>
          </a:xfrm>
          <a:prstGeom prst="rect">
            <a:avLst/>
          </a:prstGeom>
        </p:spPr>
      </p:pic>
      <p:pic>
        <p:nvPicPr>
          <p:cNvPr id="77" name="dauhoi">
            <a:extLst>
              <a:ext uri="{FF2B5EF4-FFF2-40B4-BE49-F238E27FC236}">
                <a16:creationId xmlns:a16="http://schemas.microsoft.com/office/drawing/2014/main" id="{6D4292F1-3301-4BDF-9FB9-D7706A63CB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99423" b="1"/>
          <a:stretch/>
        </p:blipFill>
        <p:spPr>
          <a:xfrm>
            <a:off x="14457775" y="4092800"/>
            <a:ext cx="1566108" cy="5205242"/>
          </a:xfrm>
          <a:prstGeom prst="rect">
            <a:avLst/>
          </a:prstGeom>
        </p:spPr>
      </p:pic>
      <p:pic>
        <p:nvPicPr>
          <p:cNvPr id="101" name="matnguoi">
            <a:extLst>
              <a:ext uri="{FF2B5EF4-FFF2-40B4-BE49-F238E27FC236}">
                <a16:creationId xmlns:a16="http://schemas.microsoft.com/office/drawing/2014/main" id="{E96FF88C-3707-4261-B04B-4CAD8ECB3F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80868" y="5666780"/>
            <a:ext cx="411516" cy="256055"/>
          </a:xfrm>
          <a:prstGeom prst="rect">
            <a:avLst/>
          </a:prstGeom>
        </p:spPr>
      </p:pic>
      <p:pic>
        <p:nvPicPr>
          <p:cNvPr id="102" name="Picture 10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4B53A-B903-435D-8273-ADB0F405F5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0051" y="7834308"/>
            <a:ext cx="2906579" cy="235602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BCF2CED-B153-4DCF-BF51-F296F9F624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9095" y="1147725"/>
            <a:ext cx="2368502" cy="32464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1CE8FB-CBB9-4F25-B82D-3D7A087144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85658" y="2852030"/>
            <a:ext cx="1370702" cy="1367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9B286C5-87FA-4B0E-8D72-CA851A7452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15846" y="3220154"/>
            <a:ext cx="658425" cy="429806"/>
          </a:xfrm>
          <a:prstGeom prst="rect">
            <a:avLst/>
          </a:prstGeom>
        </p:spPr>
      </p:pic>
      <p:pic>
        <p:nvPicPr>
          <p:cNvPr id="6" name="soundballoonfail">
            <a:hlinkClick r:id="" action="ppaction://media"/>
            <a:extLst>
              <a:ext uri="{FF2B5EF4-FFF2-40B4-BE49-F238E27FC236}">
                <a16:creationId xmlns:a16="http://schemas.microsoft.com/office/drawing/2014/main" id="{D850DE29-9B45-4E9A-BDEA-2A0F78C69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0848" y="10815921"/>
            <a:ext cx="731045" cy="731045"/>
          </a:xfrm>
          <a:prstGeom prst="rect">
            <a:avLst/>
          </a:prstGeom>
        </p:spPr>
      </p:pic>
      <p:pic>
        <p:nvPicPr>
          <p:cNvPr id="16" name="soundballoonyes">
            <a:hlinkClick r:id="" action="ppaction://media"/>
            <a:extLst>
              <a:ext uri="{FF2B5EF4-FFF2-40B4-BE49-F238E27FC236}">
                <a16:creationId xmlns:a16="http://schemas.microsoft.com/office/drawing/2014/main" id="{6BD05F63-248D-418D-BCE5-FE407A1A24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4538" y="9798794"/>
            <a:ext cx="731045" cy="73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E8682-3F4B-49FB-800E-D65F7DA912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49186" y="1555705"/>
            <a:ext cx="2176461" cy="164606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CF45909E-1244-4AE1-BDE0-986F2B226188}"/>
              </a:ext>
            </a:extLst>
          </p:cNvPr>
          <p:cNvSpPr/>
          <p:nvPr/>
        </p:nvSpPr>
        <p:spPr>
          <a:xfrm>
            <a:off x="13530116" y="2324060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89AEC8-B008-4DA3-95DB-2CBF46416695}"/>
              </a:ext>
            </a:extLst>
          </p:cNvPr>
          <p:cNvSpPr/>
          <p:nvPr/>
        </p:nvSpPr>
        <p:spPr>
          <a:xfrm>
            <a:off x="14260254" y="2328692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matkhi">
            <a:extLst>
              <a:ext uri="{FF2B5EF4-FFF2-40B4-BE49-F238E27FC236}">
                <a16:creationId xmlns:a16="http://schemas.microsoft.com/office/drawing/2014/main" id="{61DCD662-434E-48B2-A135-7912BE27858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557187" y="2408267"/>
            <a:ext cx="960203" cy="23776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30A49E7-F55E-4DB9-B39B-8BF080FD49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2509">
            <a:off x="11565447" y="-867839"/>
            <a:ext cx="5047926" cy="5047926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54C3A05-8DD2-A0A1-E922-7BA49F080601}"/>
              </a:ext>
            </a:extLst>
          </p:cNvPr>
          <p:cNvSpPr/>
          <p:nvPr/>
        </p:nvSpPr>
        <p:spPr>
          <a:xfrm>
            <a:off x="966821" y="4138958"/>
            <a:ext cx="6548457" cy="15911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Yes, it is. </a:t>
            </a:r>
          </a:p>
        </p:txBody>
      </p:sp>
    </p:spTree>
    <p:extLst>
      <p:ext uri="{BB962C8B-B14F-4D97-AF65-F5344CB8AC3E}">
        <p14:creationId xmlns:p14="http://schemas.microsoft.com/office/powerpoint/2010/main" val="4993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0599 -0.0069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0534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78 -0.00046 C 0.00078 -0.03541 0.10495 -0.17523 0.15495 -0.1655 C 0.20534 -0.15555 0.25364 0.06922 0.30052 0.05788 C 0.34674 0.04653 0.39831 -0.23333 0.43346 -0.23333 C 0.46692 -0.23333 0.54909 -0.11018 0.57799 -0.05833 " pathEditMode="relative" rAng="0" ptsTypes="AAAAA">
                                      <p:cBhvr>
                                        <p:cTn id="28" dur="2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1000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repeatCount="4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0326 0.0192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4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7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4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000000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3" grpId="0" animBg="1"/>
      <p:bldP spid="94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EDE3A-49F9-464D-80D3-B833DC77A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7645"/>
            <a:ext cx="18288000" cy="5529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F6A3E-15BF-4692-9287-A7F63CD7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2373" y="848734"/>
            <a:ext cx="5350131" cy="1773008"/>
          </a:xfrm>
          <a:prstGeom prst="rect">
            <a:avLst/>
          </a:prstGeom>
        </p:spPr>
      </p:pic>
      <p:pic>
        <p:nvPicPr>
          <p:cNvPr id="105" name="dongho">
            <a:extLst>
              <a:ext uri="{FF2B5EF4-FFF2-40B4-BE49-F238E27FC236}">
                <a16:creationId xmlns:a16="http://schemas.microsoft.com/office/drawing/2014/main" id="{5B624F4B-1C94-4D0C-B775-FCF4838FD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55" name="dongho">
            <a:extLst>
              <a:ext uri="{FF2B5EF4-FFF2-40B4-BE49-F238E27FC236}">
                <a16:creationId xmlns:a16="http://schemas.microsoft.com/office/drawing/2014/main" id="{257CE948-3E71-4E15-B64E-03A1E09F7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958E6-DB31-4371-A1C7-152D08B26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71"/>
          <a:stretch/>
        </p:blipFill>
        <p:spPr>
          <a:xfrm>
            <a:off x="9523041" y="1"/>
            <a:ext cx="8776344" cy="19478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F5311D-6EDE-4CA5-9F42-C11233827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001">
            <a:off x="10402735" y="1738369"/>
            <a:ext cx="3392573" cy="33925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D38E5A8-CD12-4AF0-ABB6-FB978EAB2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9193" y="1"/>
            <a:ext cx="1737771" cy="40617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CBAD2C1-8DE5-47E8-8939-B9F9E0E5E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74606" y="1925607"/>
            <a:ext cx="767690" cy="2261196"/>
          </a:xfrm>
          <a:prstGeom prst="rect">
            <a:avLst/>
          </a:prstGeom>
        </p:spPr>
      </p:pic>
      <p:sp>
        <p:nvSpPr>
          <p:cNvPr id="83" name="Cloud 82">
            <a:extLst>
              <a:ext uri="{FF2B5EF4-FFF2-40B4-BE49-F238E27FC236}">
                <a16:creationId xmlns:a16="http://schemas.microsoft.com/office/drawing/2014/main" id="{B26705B5-95DD-4C7B-8816-B010DE6FE983}"/>
              </a:ext>
            </a:extLst>
          </p:cNvPr>
          <p:cNvSpPr/>
          <p:nvPr/>
        </p:nvSpPr>
        <p:spPr>
          <a:xfrm>
            <a:off x="147606" y="167744"/>
            <a:ext cx="8976711" cy="3560195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city is famous for a lantern festival?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F185D14-DFD5-4B4E-BAC5-113C1ADF0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68538" y="4186804"/>
            <a:ext cx="776093" cy="8402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9FEBE7A-0CA6-448C-850C-1DF3FC8847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217" y="4996385"/>
            <a:ext cx="1426209" cy="2015097"/>
          </a:xfrm>
          <a:prstGeom prst="rect">
            <a:avLst/>
          </a:prstGeom>
        </p:spPr>
      </p:pic>
      <p:sp>
        <p:nvSpPr>
          <p:cNvPr id="94" name="bang bien mat">
            <a:extLst>
              <a:ext uri="{FF2B5EF4-FFF2-40B4-BE49-F238E27FC236}">
                <a16:creationId xmlns:a16="http://schemas.microsoft.com/office/drawing/2014/main" id="{73252BF3-F11C-4A54-8476-59A8F3AEEF20}"/>
              </a:ext>
            </a:extLst>
          </p:cNvPr>
          <p:cNvSpPr/>
          <p:nvPr/>
        </p:nvSpPr>
        <p:spPr>
          <a:xfrm>
            <a:off x="8991077" y="4198676"/>
            <a:ext cx="2004204" cy="246768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bong bien mat">
            <a:extLst>
              <a:ext uri="{FF2B5EF4-FFF2-40B4-BE49-F238E27FC236}">
                <a16:creationId xmlns:a16="http://schemas.microsoft.com/office/drawing/2014/main" id="{479722CF-7D1F-402F-97E0-0AD81E85B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83" y="4396592"/>
            <a:ext cx="1426209" cy="2015097"/>
          </a:xfrm>
          <a:prstGeom prst="rect">
            <a:avLst/>
          </a:prstGeom>
        </p:spPr>
      </p:pic>
      <p:sp>
        <p:nvSpPr>
          <p:cNvPr id="96" name="cangbaodo">
            <a:extLst>
              <a:ext uri="{FF2B5EF4-FFF2-40B4-BE49-F238E27FC236}">
                <a16:creationId xmlns:a16="http://schemas.microsoft.com/office/drawing/2014/main" id="{A3509287-A9D9-4627-9E4B-C33E243D26B5}"/>
              </a:ext>
            </a:extLst>
          </p:cNvPr>
          <p:cNvSpPr/>
          <p:nvPr/>
        </p:nvSpPr>
        <p:spPr>
          <a:xfrm>
            <a:off x="9308010" y="4951347"/>
            <a:ext cx="1599159" cy="1599159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</a:p>
        </p:txBody>
      </p:sp>
      <p:sp>
        <p:nvSpPr>
          <p:cNvPr id="97" name="cangbaovang">
            <a:extLst>
              <a:ext uri="{FF2B5EF4-FFF2-40B4-BE49-F238E27FC236}">
                <a16:creationId xmlns:a16="http://schemas.microsoft.com/office/drawing/2014/main" id="{99817E2F-A324-4DA4-B002-06B90CD2E012}"/>
              </a:ext>
            </a:extLst>
          </p:cNvPr>
          <p:cNvSpPr/>
          <p:nvPr/>
        </p:nvSpPr>
        <p:spPr>
          <a:xfrm>
            <a:off x="9779395" y="4320188"/>
            <a:ext cx="857750" cy="85775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angbaocam">
            <a:extLst>
              <a:ext uri="{FF2B5EF4-FFF2-40B4-BE49-F238E27FC236}">
                <a16:creationId xmlns:a16="http://schemas.microsoft.com/office/drawing/2014/main" id="{C857A20F-BDBC-464F-A5F9-F669B801DCDE}"/>
              </a:ext>
            </a:extLst>
          </p:cNvPr>
          <p:cNvSpPr/>
          <p:nvPr/>
        </p:nvSpPr>
        <p:spPr>
          <a:xfrm>
            <a:off x="9084560" y="4848527"/>
            <a:ext cx="857750" cy="857750"/>
          </a:xfrm>
          <a:prstGeom prst="irregularSeal1">
            <a:avLst/>
          </a:prstGeom>
          <a:solidFill>
            <a:srgbClr val="FFC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bang bien mat">
            <a:extLst>
              <a:ext uri="{FF2B5EF4-FFF2-40B4-BE49-F238E27FC236}">
                <a16:creationId xmlns:a16="http://schemas.microsoft.com/office/drawing/2014/main" id="{67E346F4-F902-49AE-9076-9F57F40D9307}"/>
              </a:ext>
            </a:extLst>
          </p:cNvPr>
          <p:cNvSpPr/>
          <p:nvPr/>
        </p:nvSpPr>
        <p:spPr>
          <a:xfrm>
            <a:off x="8991077" y="4203605"/>
            <a:ext cx="2004204" cy="246275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0E44E3E-06D3-4101-BE24-6C8FC39AB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84045">
            <a:off x="12853514" y="4390709"/>
            <a:ext cx="709643" cy="6517293"/>
          </a:xfrm>
          <a:prstGeom prst="rect">
            <a:avLst/>
          </a:prstGeom>
        </p:spPr>
      </p:pic>
      <p:pic>
        <p:nvPicPr>
          <p:cNvPr id="77" name="dauhoi">
            <a:extLst>
              <a:ext uri="{FF2B5EF4-FFF2-40B4-BE49-F238E27FC236}">
                <a16:creationId xmlns:a16="http://schemas.microsoft.com/office/drawing/2014/main" id="{6D4292F1-3301-4BDF-9FB9-D7706A63CB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99423" b="1"/>
          <a:stretch/>
        </p:blipFill>
        <p:spPr>
          <a:xfrm>
            <a:off x="14457775" y="4092800"/>
            <a:ext cx="1566108" cy="5205242"/>
          </a:xfrm>
          <a:prstGeom prst="rect">
            <a:avLst/>
          </a:prstGeom>
        </p:spPr>
      </p:pic>
      <p:pic>
        <p:nvPicPr>
          <p:cNvPr id="101" name="matnguoi">
            <a:extLst>
              <a:ext uri="{FF2B5EF4-FFF2-40B4-BE49-F238E27FC236}">
                <a16:creationId xmlns:a16="http://schemas.microsoft.com/office/drawing/2014/main" id="{E96FF88C-3707-4261-B04B-4CAD8ECB3F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80868" y="5666780"/>
            <a:ext cx="411516" cy="256055"/>
          </a:xfrm>
          <a:prstGeom prst="rect">
            <a:avLst/>
          </a:prstGeom>
        </p:spPr>
      </p:pic>
      <p:pic>
        <p:nvPicPr>
          <p:cNvPr id="102" name="Picture 10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4B53A-B903-435D-8273-ADB0F405F5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0051" y="7834308"/>
            <a:ext cx="2906579" cy="235602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BCF2CED-B153-4DCF-BF51-F296F9F624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9095" y="1147725"/>
            <a:ext cx="2368502" cy="32464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1CE8FB-CBB9-4F25-B82D-3D7A087144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85658" y="2852030"/>
            <a:ext cx="1370702" cy="1367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9B286C5-87FA-4B0E-8D72-CA851A7452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15846" y="3220154"/>
            <a:ext cx="658425" cy="429806"/>
          </a:xfrm>
          <a:prstGeom prst="rect">
            <a:avLst/>
          </a:prstGeom>
        </p:spPr>
      </p:pic>
      <p:pic>
        <p:nvPicPr>
          <p:cNvPr id="6" name="soundballoonfail">
            <a:hlinkClick r:id="" action="ppaction://media"/>
            <a:extLst>
              <a:ext uri="{FF2B5EF4-FFF2-40B4-BE49-F238E27FC236}">
                <a16:creationId xmlns:a16="http://schemas.microsoft.com/office/drawing/2014/main" id="{D850DE29-9B45-4E9A-BDEA-2A0F78C69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0848" y="10815921"/>
            <a:ext cx="731045" cy="731045"/>
          </a:xfrm>
          <a:prstGeom prst="rect">
            <a:avLst/>
          </a:prstGeom>
        </p:spPr>
      </p:pic>
      <p:pic>
        <p:nvPicPr>
          <p:cNvPr id="16" name="soundballoonyes">
            <a:hlinkClick r:id="" action="ppaction://media"/>
            <a:extLst>
              <a:ext uri="{FF2B5EF4-FFF2-40B4-BE49-F238E27FC236}">
                <a16:creationId xmlns:a16="http://schemas.microsoft.com/office/drawing/2014/main" id="{6BD05F63-248D-418D-BCE5-FE407A1A24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4538" y="9798794"/>
            <a:ext cx="731045" cy="73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E8682-3F4B-49FB-800E-D65F7DA912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49186" y="1555705"/>
            <a:ext cx="2176461" cy="164606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CF45909E-1244-4AE1-BDE0-986F2B226188}"/>
              </a:ext>
            </a:extLst>
          </p:cNvPr>
          <p:cNvSpPr/>
          <p:nvPr/>
        </p:nvSpPr>
        <p:spPr>
          <a:xfrm>
            <a:off x="13530116" y="2324060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89AEC8-B008-4DA3-95DB-2CBF46416695}"/>
              </a:ext>
            </a:extLst>
          </p:cNvPr>
          <p:cNvSpPr/>
          <p:nvPr/>
        </p:nvSpPr>
        <p:spPr>
          <a:xfrm>
            <a:off x="14260254" y="2328692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matkhi">
            <a:extLst>
              <a:ext uri="{FF2B5EF4-FFF2-40B4-BE49-F238E27FC236}">
                <a16:creationId xmlns:a16="http://schemas.microsoft.com/office/drawing/2014/main" id="{61DCD662-434E-48B2-A135-7912BE27858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557187" y="2408267"/>
            <a:ext cx="960203" cy="23776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30A49E7-F55E-4DB9-B39B-8BF080FD49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2509">
            <a:off x="11565447" y="-867839"/>
            <a:ext cx="5047926" cy="5047926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54C3A05-8DD2-A0A1-E922-7BA49F080601}"/>
              </a:ext>
            </a:extLst>
          </p:cNvPr>
          <p:cNvSpPr/>
          <p:nvPr/>
        </p:nvSpPr>
        <p:spPr>
          <a:xfrm>
            <a:off x="966821" y="4138958"/>
            <a:ext cx="6548457" cy="15911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Hoi An</a:t>
            </a:r>
          </a:p>
        </p:txBody>
      </p:sp>
    </p:spTree>
    <p:extLst>
      <p:ext uri="{BB962C8B-B14F-4D97-AF65-F5344CB8AC3E}">
        <p14:creationId xmlns:p14="http://schemas.microsoft.com/office/powerpoint/2010/main" val="19083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0599 -0.0069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0534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78 -0.00046 C 0.00078 -0.03541 0.10495 -0.17523 0.15495 -0.1655 C 0.20534 -0.15555 0.25364 0.06922 0.30052 0.05788 C 0.34674 0.04653 0.39831 -0.23333 0.43346 -0.23333 C 0.46692 -0.23333 0.54909 -0.11018 0.57799 -0.05833 " pathEditMode="relative" rAng="0" ptsTypes="AAAAA">
                                      <p:cBhvr>
                                        <p:cTn id="28" dur="2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1000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repeatCount="4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0326 0.0192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4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7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4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000000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3" grpId="0" animBg="1"/>
      <p:bldP spid="94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EDE3A-49F9-464D-80D3-B833DC77A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7645"/>
            <a:ext cx="18288000" cy="5529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F6A3E-15BF-4692-9287-A7F63CD7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2373" y="848734"/>
            <a:ext cx="5350131" cy="1773008"/>
          </a:xfrm>
          <a:prstGeom prst="rect">
            <a:avLst/>
          </a:prstGeom>
        </p:spPr>
      </p:pic>
      <p:pic>
        <p:nvPicPr>
          <p:cNvPr id="105" name="dongho">
            <a:extLst>
              <a:ext uri="{FF2B5EF4-FFF2-40B4-BE49-F238E27FC236}">
                <a16:creationId xmlns:a16="http://schemas.microsoft.com/office/drawing/2014/main" id="{5B624F4B-1C94-4D0C-B775-FCF4838FD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55" name="dongho">
            <a:extLst>
              <a:ext uri="{FF2B5EF4-FFF2-40B4-BE49-F238E27FC236}">
                <a16:creationId xmlns:a16="http://schemas.microsoft.com/office/drawing/2014/main" id="{257CE948-3E71-4E15-B64E-03A1E09F7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958E6-DB31-4371-A1C7-152D08B26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71"/>
          <a:stretch/>
        </p:blipFill>
        <p:spPr>
          <a:xfrm>
            <a:off x="9523041" y="1"/>
            <a:ext cx="8776344" cy="19478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F5311D-6EDE-4CA5-9F42-C11233827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001">
            <a:off x="10402735" y="1738369"/>
            <a:ext cx="3392573" cy="33925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D38E5A8-CD12-4AF0-ABB6-FB978EAB2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9193" y="1"/>
            <a:ext cx="1737771" cy="40617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CBAD2C1-8DE5-47E8-8939-B9F9E0E5E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74606" y="1925607"/>
            <a:ext cx="767690" cy="2261196"/>
          </a:xfrm>
          <a:prstGeom prst="rect">
            <a:avLst/>
          </a:prstGeom>
        </p:spPr>
      </p:pic>
      <p:sp>
        <p:nvSpPr>
          <p:cNvPr id="83" name="Cloud 82">
            <a:extLst>
              <a:ext uri="{FF2B5EF4-FFF2-40B4-BE49-F238E27FC236}">
                <a16:creationId xmlns:a16="http://schemas.microsoft.com/office/drawing/2014/main" id="{B26705B5-95DD-4C7B-8816-B010DE6FE983}"/>
              </a:ext>
            </a:extLst>
          </p:cNvPr>
          <p:cNvSpPr/>
          <p:nvPr/>
        </p:nvSpPr>
        <p:spPr>
          <a:xfrm>
            <a:off x="147606" y="167744"/>
            <a:ext cx="8976711" cy="3560195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city is famous for a lantern festival?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F185D14-DFD5-4B4E-BAC5-113C1ADF0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68538" y="4186804"/>
            <a:ext cx="776093" cy="8402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9FEBE7A-0CA6-448C-850C-1DF3FC8847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217" y="4996385"/>
            <a:ext cx="1426209" cy="2015097"/>
          </a:xfrm>
          <a:prstGeom prst="rect">
            <a:avLst/>
          </a:prstGeom>
        </p:spPr>
      </p:pic>
      <p:sp>
        <p:nvSpPr>
          <p:cNvPr id="94" name="bang bien mat">
            <a:extLst>
              <a:ext uri="{FF2B5EF4-FFF2-40B4-BE49-F238E27FC236}">
                <a16:creationId xmlns:a16="http://schemas.microsoft.com/office/drawing/2014/main" id="{73252BF3-F11C-4A54-8476-59A8F3AEEF20}"/>
              </a:ext>
            </a:extLst>
          </p:cNvPr>
          <p:cNvSpPr/>
          <p:nvPr/>
        </p:nvSpPr>
        <p:spPr>
          <a:xfrm>
            <a:off x="8991077" y="4198676"/>
            <a:ext cx="2004204" cy="246768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bong bien mat">
            <a:extLst>
              <a:ext uri="{FF2B5EF4-FFF2-40B4-BE49-F238E27FC236}">
                <a16:creationId xmlns:a16="http://schemas.microsoft.com/office/drawing/2014/main" id="{479722CF-7D1F-402F-97E0-0AD81E85B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83" y="4396592"/>
            <a:ext cx="1426209" cy="2015097"/>
          </a:xfrm>
          <a:prstGeom prst="rect">
            <a:avLst/>
          </a:prstGeom>
        </p:spPr>
      </p:pic>
      <p:sp>
        <p:nvSpPr>
          <p:cNvPr id="96" name="cangbaodo">
            <a:extLst>
              <a:ext uri="{FF2B5EF4-FFF2-40B4-BE49-F238E27FC236}">
                <a16:creationId xmlns:a16="http://schemas.microsoft.com/office/drawing/2014/main" id="{A3509287-A9D9-4627-9E4B-C33E243D26B5}"/>
              </a:ext>
            </a:extLst>
          </p:cNvPr>
          <p:cNvSpPr/>
          <p:nvPr/>
        </p:nvSpPr>
        <p:spPr>
          <a:xfrm>
            <a:off x="9308010" y="4951347"/>
            <a:ext cx="1599159" cy="1599159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</a:p>
        </p:txBody>
      </p:sp>
      <p:sp>
        <p:nvSpPr>
          <p:cNvPr id="97" name="cangbaovang">
            <a:extLst>
              <a:ext uri="{FF2B5EF4-FFF2-40B4-BE49-F238E27FC236}">
                <a16:creationId xmlns:a16="http://schemas.microsoft.com/office/drawing/2014/main" id="{99817E2F-A324-4DA4-B002-06B90CD2E012}"/>
              </a:ext>
            </a:extLst>
          </p:cNvPr>
          <p:cNvSpPr/>
          <p:nvPr/>
        </p:nvSpPr>
        <p:spPr>
          <a:xfrm>
            <a:off x="9779395" y="4320188"/>
            <a:ext cx="857750" cy="85775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angbaocam">
            <a:extLst>
              <a:ext uri="{FF2B5EF4-FFF2-40B4-BE49-F238E27FC236}">
                <a16:creationId xmlns:a16="http://schemas.microsoft.com/office/drawing/2014/main" id="{C857A20F-BDBC-464F-A5F9-F669B801DCDE}"/>
              </a:ext>
            </a:extLst>
          </p:cNvPr>
          <p:cNvSpPr/>
          <p:nvPr/>
        </p:nvSpPr>
        <p:spPr>
          <a:xfrm>
            <a:off x="9084560" y="4848527"/>
            <a:ext cx="857750" cy="857750"/>
          </a:xfrm>
          <a:prstGeom prst="irregularSeal1">
            <a:avLst/>
          </a:prstGeom>
          <a:solidFill>
            <a:srgbClr val="FFC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bang bien mat">
            <a:extLst>
              <a:ext uri="{FF2B5EF4-FFF2-40B4-BE49-F238E27FC236}">
                <a16:creationId xmlns:a16="http://schemas.microsoft.com/office/drawing/2014/main" id="{67E346F4-F902-49AE-9076-9F57F40D9307}"/>
              </a:ext>
            </a:extLst>
          </p:cNvPr>
          <p:cNvSpPr/>
          <p:nvPr/>
        </p:nvSpPr>
        <p:spPr>
          <a:xfrm>
            <a:off x="8991077" y="4203605"/>
            <a:ext cx="2004204" cy="246275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0E44E3E-06D3-4101-BE24-6C8FC39AB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84045">
            <a:off x="12853514" y="4390709"/>
            <a:ext cx="709643" cy="6517293"/>
          </a:xfrm>
          <a:prstGeom prst="rect">
            <a:avLst/>
          </a:prstGeom>
        </p:spPr>
      </p:pic>
      <p:pic>
        <p:nvPicPr>
          <p:cNvPr id="77" name="dauhoi">
            <a:extLst>
              <a:ext uri="{FF2B5EF4-FFF2-40B4-BE49-F238E27FC236}">
                <a16:creationId xmlns:a16="http://schemas.microsoft.com/office/drawing/2014/main" id="{6D4292F1-3301-4BDF-9FB9-D7706A63CB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99423" b="1"/>
          <a:stretch/>
        </p:blipFill>
        <p:spPr>
          <a:xfrm>
            <a:off x="14457775" y="4092800"/>
            <a:ext cx="1566108" cy="5205242"/>
          </a:xfrm>
          <a:prstGeom prst="rect">
            <a:avLst/>
          </a:prstGeom>
        </p:spPr>
      </p:pic>
      <p:pic>
        <p:nvPicPr>
          <p:cNvPr id="101" name="matnguoi">
            <a:extLst>
              <a:ext uri="{FF2B5EF4-FFF2-40B4-BE49-F238E27FC236}">
                <a16:creationId xmlns:a16="http://schemas.microsoft.com/office/drawing/2014/main" id="{E96FF88C-3707-4261-B04B-4CAD8ECB3F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80868" y="5666780"/>
            <a:ext cx="411516" cy="256055"/>
          </a:xfrm>
          <a:prstGeom prst="rect">
            <a:avLst/>
          </a:prstGeom>
        </p:spPr>
      </p:pic>
      <p:pic>
        <p:nvPicPr>
          <p:cNvPr id="102" name="Picture 10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4B53A-B903-435D-8273-ADB0F405F5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0051" y="7834308"/>
            <a:ext cx="2906579" cy="235602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BCF2CED-B153-4DCF-BF51-F296F9F624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9095" y="1147725"/>
            <a:ext cx="2368502" cy="32464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1CE8FB-CBB9-4F25-B82D-3D7A087144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85658" y="2852030"/>
            <a:ext cx="1370702" cy="1367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9B286C5-87FA-4B0E-8D72-CA851A7452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15846" y="3220154"/>
            <a:ext cx="658425" cy="429806"/>
          </a:xfrm>
          <a:prstGeom prst="rect">
            <a:avLst/>
          </a:prstGeom>
        </p:spPr>
      </p:pic>
      <p:pic>
        <p:nvPicPr>
          <p:cNvPr id="6" name="soundballoonfail">
            <a:hlinkClick r:id="" action="ppaction://media"/>
            <a:extLst>
              <a:ext uri="{FF2B5EF4-FFF2-40B4-BE49-F238E27FC236}">
                <a16:creationId xmlns:a16="http://schemas.microsoft.com/office/drawing/2014/main" id="{D850DE29-9B45-4E9A-BDEA-2A0F78C69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0848" y="10815921"/>
            <a:ext cx="731045" cy="731045"/>
          </a:xfrm>
          <a:prstGeom prst="rect">
            <a:avLst/>
          </a:prstGeom>
        </p:spPr>
      </p:pic>
      <p:pic>
        <p:nvPicPr>
          <p:cNvPr id="16" name="soundballoonyes">
            <a:hlinkClick r:id="" action="ppaction://media"/>
            <a:extLst>
              <a:ext uri="{FF2B5EF4-FFF2-40B4-BE49-F238E27FC236}">
                <a16:creationId xmlns:a16="http://schemas.microsoft.com/office/drawing/2014/main" id="{6BD05F63-248D-418D-BCE5-FE407A1A24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4538" y="9798794"/>
            <a:ext cx="731045" cy="73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E8682-3F4B-49FB-800E-D65F7DA912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49186" y="1555705"/>
            <a:ext cx="2176461" cy="164606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CF45909E-1244-4AE1-BDE0-986F2B226188}"/>
              </a:ext>
            </a:extLst>
          </p:cNvPr>
          <p:cNvSpPr/>
          <p:nvPr/>
        </p:nvSpPr>
        <p:spPr>
          <a:xfrm>
            <a:off x="13530116" y="2324060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89AEC8-B008-4DA3-95DB-2CBF46416695}"/>
              </a:ext>
            </a:extLst>
          </p:cNvPr>
          <p:cNvSpPr/>
          <p:nvPr/>
        </p:nvSpPr>
        <p:spPr>
          <a:xfrm>
            <a:off x="14260254" y="2328692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matkhi">
            <a:extLst>
              <a:ext uri="{FF2B5EF4-FFF2-40B4-BE49-F238E27FC236}">
                <a16:creationId xmlns:a16="http://schemas.microsoft.com/office/drawing/2014/main" id="{61DCD662-434E-48B2-A135-7912BE27858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557187" y="2408267"/>
            <a:ext cx="960203" cy="23776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30A49E7-F55E-4DB9-B39B-8BF080FD49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2509">
            <a:off x="11565447" y="-867839"/>
            <a:ext cx="5047926" cy="5047926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54C3A05-8DD2-A0A1-E922-7BA49F080601}"/>
              </a:ext>
            </a:extLst>
          </p:cNvPr>
          <p:cNvSpPr/>
          <p:nvPr/>
        </p:nvSpPr>
        <p:spPr>
          <a:xfrm>
            <a:off x="966821" y="4138958"/>
            <a:ext cx="6548457" cy="15911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Hoi An</a:t>
            </a:r>
          </a:p>
        </p:txBody>
      </p:sp>
    </p:spTree>
    <p:extLst>
      <p:ext uri="{BB962C8B-B14F-4D97-AF65-F5344CB8AC3E}">
        <p14:creationId xmlns:p14="http://schemas.microsoft.com/office/powerpoint/2010/main" val="25645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0599 -0.0069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0534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78 -0.00046 C 0.00078 -0.03541 0.10495 -0.17523 0.15495 -0.1655 C 0.20534 -0.15555 0.25364 0.06922 0.30052 0.05788 C 0.34674 0.04653 0.39831 -0.23333 0.43346 -0.23333 C 0.46692 -0.23333 0.54909 -0.11018 0.57799 -0.05833 " pathEditMode="relative" rAng="0" ptsTypes="AAAAA">
                                      <p:cBhvr>
                                        <p:cTn id="28" dur="2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1000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repeatCount="4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0326 0.0192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4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7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4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000000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3" grpId="0" animBg="1"/>
      <p:bldP spid="94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EDE3A-49F9-464D-80D3-B833DC77A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7645"/>
            <a:ext cx="18288000" cy="5529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F6A3E-15BF-4692-9287-A7F63CD7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2373" y="848734"/>
            <a:ext cx="5350131" cy="1773008"/>
          </a:xfrm>
          <a:prstGeom prst="rect">
            <a:avLst/>
          </a:prstGeom>
        </p:spPr>
      </p:pic>
      <p:pic>
        <p:nvPicPr>
          <p:cNvPr id="105" name="dongho">
            <a:extLst>
              <a:ext uri="{FF2B5EF4-FFF2-40B4-BE49-F238E27FC236}">
                <a16:creationId xmlns:a16="http://schemas.microsoft.com/office/drawing/2014/main" id="{5B624F4B-1C94-4D0C-B775-FCF4838FD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55" name="dongho">
            <a:extLst>
              <a:ext uri="{FF2B5EF4-FFF2-40B4-BE49-F238E27FC236}">
                <a16:creationId xmlns:a16="http://schemas.microsoft.com/office/drawing/2014/main" id="{257CE948-3E71-4E15-B64E-03A1E09F7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46" t="6201" r="5557" b="6998"/>
          <a:stretch/>
        </p:blipFill>
        <p:spPr>
          <a:xfrm>
            <a:off x="9301782" y="703461"/>
            <a:ext cx="3180591" cy="319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958E6-DB31-4371-A1C7-152D08B264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271"/>
          <a:stretch/>
        </p:blipFill>
        <p:spPr>
          <a:xfrm>
            <a:off x="9523041" y="1"/>
            <a:ext cx="8776344" cy="19478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F5311D-6EDE-4CA5-9F42-C11233827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1001">
            <a:off x="10402735" y="1738369"/>
            <a:ext cx="3392573" cy="33925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D38E5A8-CD12-4AF0-ABB6-FB978EAB2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9193" y="1"/>
            <a:ext cx="1737771" cy="40617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CBAD2C1-8DE5-47E8-8939-B9F9E0E5E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74606" y="1925607"/>
            <a:ext cx="767690" cy="2261196"/>
          </a:xfrm>
          <a:prstGeom prst="rect">
            <a:avLst/>
          </a:prstGeom>
        </p:spPr>
      </p:pic>
      <p:sp>
        <p:nvSpPr>
          <p:cNvPr id="83" name="Cloud 82">
            <a:extLst>
              <a:ext uri="{FF2B5EF4-FFF2-40B4-BE49-F238E27FC236}">
                <a16:creationId xmlns:a16="http://schemas.microsoft.com/office/drawing/2014/main" id="{B26705B5-95DD-4C7B-8816-B010DE6FE983}"/>
              </a:ext>
            </a:extLst>
          </p:cNvPr>
          <p:cNvSpPr/>
          <p:nvPr/>
        </p:nvSpPr>
        <p:spPr>
          <a:xfrm>
            <a:off x="146922" y="167745"/>
            <a:ext cx="8976711" cy="3560195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Name traditional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Tet festival food?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F185D14-DFD5-4B4E-BAC5-113C1ADF0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68538" y="4186804"/>
            <a:ext cx="776093" cy="8402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9FEBE7A-0CA6-448C-850C-1DF3FC8847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217" y="4996385"/>
            <a:ext cx="1426209" cy="2015097"/>
          </a:xfrm>
          <a:prstGeom prst="rect">
            <a:avLst/>
          </a:prstGeom>
        </p:spPr>
      </p:pic>
      <p:sp>
        <p:nvSpPr>
          <p:cNvPr id="94" name="bang bien mat">
            <a:extLst>
              <a:ext uri="{FF2B5EF4-FFF2-40B4-BE49-F238E27FC236}">
                <a16:creationId xmlns:a16="http://schemas.microsoft.com/office/drawing/2014/main" id="{73252BF3-F11C-4A54-8476-59A8F3AEEF20}"/>
              </a:ext>
            </a:extLst>
          </p:cNvPr>
          <p:cNvSpPr/>
          <p:nvPr/>
        </p:nvSpPr>
        <p:spPr>
          <a:xfrm>
            <a:off x="8991077" y="4198676"/>
            <a:ext cx="2004204" cy="246768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bong bien mat">
            <a:extLst>
              <a:ext uri="{FF2B5EF4-FFF2-40B4-BE49-F238E27FC236}">
                <a16:creationId xmlns:a16="http://schemas.microsoft.com/office/drawing/2014/main" id="{479722CF-7D1F-402F-97E0-0AD81E85B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83" y="4396592"/>
            <a:ext cx="1426209" cy="2015097"/>
          </a:xfrm>
          <a:prstGeom prst="rect">
            <a:avLst/>
          </a:prstGeom>
        </p:spPr>
      </p:pic>
      <p:sp>
        <p:nvSpPr>
          <p:cNvPr id="96" name="cangbaodo">
            <a:extLst>
              <a:ext uri="{FF2B5EF4-FFF2-40B4-BE49-F238E27FC236}">
                <a16:creationId xmlns:a16="http://schemas.microsoft.com/office/drawing/2014/main" id="{A3509287-A9D9-4627-9E4B-C33E243D26B5}"/>
              </a:ext>
            </a:extLst>
          </p:cNvPr>
          <p:cNvSpPr/>
          <p:nvPr/>
        </p:nvSpPr>
        <p:spPr>
          <a:xfrm>
            <a:off x="9308010" y="4951347"/>
            <a:ext cx="1599159" cy="1599159"/>
          </a:xfrm>
          <a:prstGeom prst="irregularSeal1">
            <a:avLst/>
          </a:prstGeom>
          <a:solidFill>
            <a:srgbClr val="FF0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</a:p>
        </p:txBody>
      </p:sp>
      <p:sp>
        <p:nvSpPr>
          <p:cNvPr id="97" name="cangbaovang">
            <a:extLst>
              <a:ext uri="{FF2B5EF4-FFF2-40B4-BE49-F238E27FC236}">
                <a16:creationId xmlns:a16="http://schemas.microsoft.com/office/drawing/2014/main" id="{99817E2F-A324-4DA4-B002-06B90CD2E012}"/>
              </a:ext>
            </a:extLst>
          </p:cNvPr>
          <p:cNvSpPr/>
          <p:nvPr/>
        </p:nvSpPr>
        <p:spPr>
          <a:xfrm>
            <a:off x="9779395" y="4320188"/>
            <a:ext cx="857750" cy="85775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angbaocam">
            <a:extLst>
              <a:ext uri="{FF2B5EF4-FFF2-40B4-BE49-F238E27FC236}">
                <a16:creationId xmlns:a16="http://schemas.microsoft.com/office/drawing/2014/main" id="{C857A20F-BDBC-464F-A5F9-F669B801DCDE}"/>
              </a:ext>
            </a:extLst>
          </p:cNvPr>
          <p:cNvSpPr/>
          <p:nvPr/>
        </p:nvSpPr>
        <p:spPr>
          <a:xfrm>
            <a:off x="9084560" y="4848527"/>
            <a:ext cx="857750" cy="857750"/>
          </a:xfrm>
          <a:prstGeom prst="irregularSeal1">
            <a:avLst/>
          </a:prstGeom>
          <a:solidFill>
            <a:srgbClr val="FFC000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bang bien mat">
            <a:extLst>
              <a:ext uri="{FF2B5EF4-FFF2-40B4-BE49-F238E27FC236}">
                <a16:creationId xmlns:a16="http://schemas.microsoft.com/office/drawing/2014/main" id="{67E346F4-F902-49AE-9076-9F57F40D9307}"/>
              </a:ext>
            </a:extLst>
          </p:cNvPr>
          <p:cNvSpPr/>
          <p:nvPr/>
        </p:nvSpPr>
        <p:spPr>
          <a:xfrm>
            <a:off x="8991077" y="4203605"/>
            <a:ext cx="2004204" cy="246275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0E44E3E-06D3-4101-BE24-6C8FC39AB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84045">
            <a:off x="12853514" y="4390709"/>
            <a:ext cx="709643" cy="6517293"/>
          </a:xfrm>
          <a:prstGeom prst="rect">
            <a:avLst/>
          </a:prstGeom>
        </p:spPr>
      </p:pic>
      <p:pic>
        <p:nvPicPr>
          <p:cNvPr id="77" name="dauhoi">
            <a:extLst>
              <a:ext uri="{FF2B5EF4-FFF2-40B4-BE49-F238E27FC236}">
                <a16:creationId xmlns:a16="http://schemas.microsoft.com/office/drawing/2014/main" id="{6D4292F1-3301-4BDF-9FB9-D7706A63CB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99423" b="1"/>
          <a:stretch/>
        </p:blipFill>
        <p:spPr>
          <a:xfrm>
            <a:off x="14457775" y="4092800"/>
            <a:ext cx="1566108" cy="5205242"/>
          </a:xfrm>
          <a:prstGeom prst="rect">
            <a:avLst/>
          </a:prstGeom>
        </p:spPr>
      </p:pic>
      <p:pic>
        <p:nvPicPr>
          <p:cNvPr id="101" name="matnguoi">
            <a:extLst>
              <a:ext uri="{FF2B5EF4-FFF2-40B4-BE49-F238E27FC236}">
                <a16:creationId xmlns:a16="http://schemas.microsoft.com/office/drawing/2014/main" id="{E96FF88C-3707-4261-B04B-4CAD8ECB3F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80868" y="5666780"/>
            <a:ext cx="411516" cy="256055"/>
          </a:xfrm>
          <a:prstGeom prst="rect">
            <a:avLst/>
          </a:prstGeom>
        </p:spPr>
      </p:pic>
      <p:pic>
        <p:nvPicPr>
          <p:cNvPr id="102" name="Picture 10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4B53A-B903-435D-8273-ADB0F405F5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0051" y="7834308"/>
            <a:ext cx="2906579" cy="235602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BCF2CED-B153-4DCF-BF51-F296F9F624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9095" y="1147725"/>
            <a:ext cx="2368502" cy="32464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1CE8FB-CBB9-4F25-B82D-3D7A087144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85658" y="2852030"/>
            <a:ext cx="1370702" cy="1367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9B286C5-87FA-4B0E-8D72-CA851A7452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15846" y="3220154"/>
            <a:ext cx="658425" cy="429806"/>
          </a:xfrm>
          <a:prstGeom prst="rect">
            <a:avLst/>
          </a:prstGeom>
        </p:spPr>
      </p:pic>
      <p:pic>
        <p:nvPicPr>
          <p:cNvPr id="6" name="soundballoonfail">
            <a:hlinkClick r:id="" action="ppaction://media"/>
            <a:extLst>
              <a:ext uri="{FF2B5EF4-FFF2-40B4-BE49-F238E27FC236}">
                <a16:creationId xmlns:a16="http://schemas.microsoft.com/office/drawing/2014/main" id="{D850DE29-9B45-4E9A-BDEA-2A0F78C69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0848" y="10815921"/>
            <a:ext cx="731045" cy="731045"/>
          </a:xfrm>
          <a:prstGeom prst="rect">
            <a:avLst/>
          </a:prstGeom>
        </p:spPr>
      </p:pic>
      <p:pic>
        <p:nvPicPr>
          <p:cNvPr id="16" name="soundballoonyes">
            <a:hlinkClick r:id="" action="ppaction://media"/>
            <a:extLst>
              <a:ext uri="{FF2B5EF4-FFF2-40B4-BE49-F238E27FC236}">
                <a16:creationId xmlns:a16="http://schemas.microsoft.com/office/drawing/2014/main" id="{6BD05F63-248D-418D-BCE5-FE407A1A24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114538" y="9798794"/>
            <a:ext cx="731045" cy="73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E8682-3F4B-49FB-800E-D65F7DA912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49186" y="1555705"/>
            <a:ext cx="2176461" cy="164606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CF45909E-1244-4AE1-BDE0-986F2B226188}"/>
              </a:ext>
            </a:extLst>
          </p:cNvPr>
          <p:cNvSpPr/>
          <p:nvPr/>
        </p:nvSpPr>
        <p:spPr>
          <a:xfrm>
            <a:off x="13530116" y="2324060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89AEC8-B008-4DA3-95DB-2CBF46416695}"/>
              </a:ext>
            </a:extLst>
          </p:cNvPr>
          <p:cNvSpPr/>
          <p:nvPr/>
        </p:nvSpPr>
        <p:spPr>
          <a:xfrm>
            <a:off x="14260254" y="2328692"/>
            <a:ext cx="390429" cy="3904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281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matkhi">
            <a:extLst>
              <a:ext uri="{FF2B5EF4-FFF2-40B4-BE49-F238E27FC236}">
                <a16:creationId xmlns:a16="http://schemas.microsoft.com/office/drawing/2014/main" id="{61DCD662-434E-48B2-A135-7912BE27858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557187" y="2408267"/>
            <a:ext cx="960203" cy="23776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30A49E7-F55E-4DB9-B39B-8BF080FD49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2509">
            <a:off x="11565447" y="-867839"/>
            <a:ext cx="5047926" cy="5047926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54C3A05-8DD2-A0A1-E922-7BA49F080601}"/>
              </a:ext>
            </a:extLst>
          </p:cNvPr>
          <p:cNvSpPr/>
          <p:nvPr/>
        </p:nvSpPr>
        <p:spPr>
          <a:xfrm>
            <a:off x="365392" y="3835069"/>
            <a:ext cx="8689179" cy="313814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Banh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Banh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tet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hat dua, Dua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hanh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Cu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kieu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xoi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gac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….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0599 -0.0069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0534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78 -0.00046 C 0.00078 -0.03541 0.10495 -0.17523 0.15495 -0.1655 C 0.20534 -0.15555 0.25364 0.06922 0.30052 0.05788 C 0.34674 0.04653 0.39831 -0.23333 0.43346 -0.23333 C 0.46692 -0.23333 0.54909 -0.11018 0.57799 -0.05833 " pathEditMode="relative" rAng="0" ptsTypes="AAAAA">
                                      <p:cBhvr>
                                        <p:cTn id="28" dur="2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1000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repeatCount="4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0326 0.0192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4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7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4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000000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9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3" grpId="0" animBg="1"/>
      <p:bldP spid="94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669</Words>
  <Application>Microsoft Office PowerPoint</Application>
  <PresentationFormat>Custom</PresentationFormat>
  <Paragraphs>134</Paragraphs>
  <Slides>26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 Light</vt:lpstr>
      <vt:lpstr>Calibri</vt:lpstr>
      <vt:lpstr>KG Primary Penmanship</vt:lpstr>
      <vt:lpstr>Tahoma</vt:lpstr>
      <vt:lpstr>Sensei</vt:lpstr>
      <vt:lpstr>Cooper Black</vt:lpstr>
      <vt:lpstr>Arial</vt:lpstr>
      <vt:lpstr>Times New Roman</vt:lpstr>
      <vt:lpstr>Gabriola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P231120</cp:lastModifiedBy>
  <cp:revision>2</cp:revision>
  <dcterms:created xsi:type="dcterms:W3CDTF">2006-08-16T00:00:00Z</dcterms:created>
  <dcterms:modified xsi:type="dcterms:W3CDTF">2024-12-01T06:08:06Z</dcterms:modified>
  <dc:identifier>DAFqccsxfMU</dc:identifier>
</cp:coreProperties>
</file>