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4" r:id="rId8"/>
    <p:sldId id="260" r:id="rId9"/>
    <p:sldId id="261" r:id="rId10"/>
    <p:sldId id="262" r:id="rId11"/>
    <p:sldId id="263" r:id="rId12"/>
    <p:sldId id="265" r:id="rId13"/>
  </p:sldIdLst>
  <p:sldSz cx="18288000" cy="10287000"/>
  <p:notesSz cx="6858000" cy="9144000"/>
  <p:embeddedFontLst>
    <p:embeddedFont>
      <p:font typeface="Bernard MT Condensed" panose="02050806060905020404" pitchFamily="18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 Medium" panose="00000600000000000000" pitchFamily="2" charset="0"/>
      <p:regular r:id="rId19"/>
      <p:italic r:id="rId20"/>
    </p:embeddedFont>
    <p:embeddedFont>
      <p:font typeface="Poppins Semi-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AEDEAD-A340-4CE5-8C9A-D42C15EFB9BF}" v="92" dt="2023-08-13T10:04:58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061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Lương" userId="3a9e482f-ceb4-484a-8eab-f708ff3e9a36" providerId="ADAL" clId="{ACAEDEAD-A340-4CE5-8C9A-D42C15EFB9BF}"/>
    <pc:docChg chg="custSel modSld sldOrd">
      <pc:chgData name="Duyên Lương" userId="3a9e482f-ceb4-484a-8eab-f708ff3e9a36" providerId="ADAL" clId="{ACAEDEAD-A340-4CE5-8C9A-D42C15EFB9BF}" dt="2023-08-13T10:04:58.275" v="767"/>
      <pc:docMkLst>
        <pc:docMk/>
      </pc:docMkLst>
      <pc:sldChg chg="modSp mod">
        <pc:chgData name="Duyên Lương" userId="3a9e482f-ceb4-484a-8eab-f708ff3e9a36" providerId="ADAL" clId="{ACAEDEAD-A340-4CE5-8C9A-D42C15EFB9BF}" dt="2023-08-13T09:36:34.876" v="53" actId="403"/>
        <pc:sldMkLst>
          <pc:docMk/>
          <pc:sldMk cId="0" sldId="256"/>
        </pc:sldMkLst>
        <pc:spChg chg="mod">
          <ac:chgData name="Duyên Lương" userId="3a9e482f-ceb4-484a-8eab-f708ff3e9a36" providerId="ADAL" clId="{ACAEDEAD-A340-4CE5-8C9A-D42C15EFB9BF}" dt="2023-08-13T09:36:04.715" v="45" actId="20577"/>
          <ac:spMkLst>
            <pc:docMk/>
            <pc:sldMk cId="0" sldId="256"/>
            <ac:spMk id="14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36:34.876" v="53" actId="403"/>
          <ac:spMkLst>
            <pc:docMk/>
            <pc:sldMk cId="0" sldId="256"/>
            <ac:spMk id="15" creationId="{00000000-0000-0000-0000-000000000000}"/>
          </ac:spMkLst>
        </pc:spChg>
        <pc:grpChg chg="mod">
          <ac:chgData name="Duyên Lương" userId="3a9e482f-ceb4-484a-8eab-f708ff3e9a36" providerId="ADAL" clId="{ACAEDEAD-A340-4CE5-8C9A-D42C15EFB9BF}" dt="2023-08-13T09:36:15.576" v="46" actId="1076"/>
          <ac:grpSpMkLst>
            <pc:docMk/>
            <pc:sldMk cId="0" sldId="256"/>
            <ac:grpSpMk id="3" creationId="{00000000-0000-0000-0000-000000000000}"/>
          </ac:grpSpMkLst>
        </pc:grpChg>
      </pc:sldChg>
      <pc:sldChg chg="modSp mod">
        <pc:chgData name="Duyên Lương" userId="3a9e482f-ceb4-484a-8eab-f708ff3e9a36" providerId="ADAL" clId="{ACAEDEAD-A340-4CE5-8C9A-D42C15EFB9BF}" dt="2023-08-13T09:38:17.256" v="166" actId="1076"/>
        <pc:sldMkLst>
          <pc:docMk/>
          <pc:sldMk cId="0" sldId="257"/>
        </pc:sldMkLst>
        <pc:spChg chg="mod">
          <ac:chgData name="Duyên Lương" userId="3a9e482f-ceb4-484a-8eab-f708ff3e9a36" providerId="ADAL" clId="{ACAEDEAD-A340-4CE5-8C9A-D42C15EFB9BF}" dt="2023-08-13T09:38:09.276" v="165" actId="14100"/>
          <ac:spMkLst>
            <pc:docMk/>
            <pc:sldMk cId="0" sldId="257"/>
            <ac:spMk id="7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37:54.030" v="163" actId="1076"/>
          <ac:spMkLst>
            <pc:docMk/>
            <pc:sldMk cId="0" sldId="257"/>
            <ac:spMk id="8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38:17.256" v="166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37:49.085" v="162" actId="14100"/>
          <ac:spMkLst>
            <pc:docMk/>
            <pc:sldMk cId="0" sldId="257"/>
            <ac:spMk id="14" creationId="{00000000-0000-0000-0000-000000000000}"/>
          </ac:spMkLst>
        </pc:spChg>
      </pc:sldChg>
      <pc:sldChg chg="addSp delSp modSp mod ord modAnim">
        <pc:chgData name="Duyên Lương" userId="3a9e482f-ceb4-484a-8eab-f708ff3e9a36" providerId="ADAL" clId="{ACAEDEAD-A340-4CE5-8C9A-D42C15EFB9BF}" dt="2023-08-13T09:47:57.593" v="278" actId="1076"/>
        <pc:sldMkLst>
          <pc:docMk/>
          <pc:sldMk cId="0" sldId="258"/>
        </pc:sldMkLst>
        <pc:spChg chg="mod">
          <ac:chgData name="Duyên Lương" userId="3a9e482f-ceb4-484a-8eab-f708ff3e9a36" providerId="ADAL" clId="{ACAEDEAD-A340-4CE5-8C9A-D42C15EFB9BF}" dt="2023-08-13T09:45:55.575" v="209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46:18.923" v="219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44:08.398" v="195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45:32.163" v="207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47:17.430" v="270" actId="1076"/>
          <ac:spMkLst>
            <pc:docMk/>
            <pc:sldMk cId="0" sldId="258"/>
            <ac:spMk id="7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47:14.305" v="268" actId="1076"/>
          <ac:spMkLst>
            <pc:docMk/>
            <pc:sldMk cId="0" sldId="258"/>
            <ac:spMk id="8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44:47.046" v="200" actId="478"/>
          <ac:spMkLst>
            <pc:docMk/>
            <pc:sldMk cId="0" sldId="258"/>
            <ac:spMk id="9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43:17.523" v="174" actId="478"/>
          <ac:spMkLst>
            <pc:docMk/>
            <pc:sldMk cId="0" sldId="258"/>
            <ac:spMk id="10" creationId="{00000000-0000-0000-0000-000000000000}"/>
          </ac:spMkLst>
        </pc:spChg>
        <pc:spChg chg="del mod">
          <ac:chgData name="Duyên Lương" userId="3a9e482f-ceb4-484a-8eab-f708ff3e9a36" providerId="ADAL" clId="{ACAEDEAD-A340-4CE5-8C9A-D42C15EFB9BF}" dt="2023-08-13T09:43:14.638" v="172" actId="478"/>
          <ac:spMkLst>
            <pc:docMk/>
            <pc:sldMk cId="0" sldId="258"/>
            <ac:spMk id="11" creationId="{00000000-0000-0000-0000-000000000000}"/>
          </ac:spMkLst>
        </pc:spChg>
        <pc:spChg chg="add mod">
          <ac:chgData name="Duyên Lương" userId="3a9e482f-ceb4-484a-8eab-f708ff3e9a36" providerId="ADAL" clId="{ACAEDEAD-A340-4CE5-8C9A-D42C15EFB9BF}" dt="2023-08-13T09:47:37.771" v="273" actId="948"/>
          <ac:spMkLst>
            <pc:docMk/>
            <pc:sldMk cId="0" sldId="258"/>
            <ac:spMk id="12" creationId="{CB9D2724-401F-A514-2794-C1479AC96E1D}"/>
          </ac:spMkLst>
        </pc:spChg>
        <pc:spChg chg="add mod">
          <ac:chgData name="Duyên Lương" userId="3a9e482f-ceb4-484a-8eab-f708ff3e9a36" providerId="ADAL" clId="{ACAEDEAD-A340-4CE5-8C9A-D42C15EFB9BF}" dt="2023-08-13T09:44:02.416" v="194" actId="403"/>
          <ac:spMkLst>
            <pc:docMk/>
            <pc:sldMk cId="0" sldId="258"/>
            <ac:spMk id="13" creationId="{FDC62BD0-1820-6B33-36B4-E9450A4B1829}"/>
          </ac:spMkLst>
        </pc:spChg>
        <pc:spChg chg="add mod">
          <ac:chgData name="Duyên Lương" userId="3a9e482f-ceb4-484a-8eab-f708ff3e9a36" providerId="ADAL" clId="{ACAEDEAD-A340-4CE5-8C9A-D42C15EFB9BF}" dt="2023-08-13T09:46:35.029" v="225" actId="1076"/>
          <ac:spMkLst>
            <pc:docMk/>
            <pc:sldMk cId="0" sldId="258"/>
            <ac:spMk id="14" creationId="{20B332FD-CB83-8E7B-9DCD-9A638607DB9B}"/>
          </ac:spMkLst>
        </pc:spChg>
        <pc:spChg chg="add mod">
          <ac:chgData name="Duyên Lương" userId="3a9e482f-ceb4-484a-8eab-f708ff3e9a36" providerId="ADAL" clId="{ACAEDEAD-A340-4CE5-8C9A-D42C15EFB9BF}" dt="2023-08-13T09:47:46.462" v="275" actId="1076"/>
          <ac:spMkLst>
            <pc:docMk/>
            <pc:sldMk cId="0" sldId="258"/>
            <ac:spMk id="15" creationId="{D2E8703C-49E3-7738-E6AE-3A0BFF371B8C}"/>
          </ac:spMkLst>
        </pc:spChg>
        <pc:spChg chg="add mod">
          <ac:chgData name="Duyên Lương" userId="3a9e482f-ceb4-484a-8eab-f708ff3e9a36" providerId="ADAL" clId="{ACAEDEAD-A340-4CE5-8C9A-D42C15EFB9BF}" dt="2023-08-13T09:47:49.336" v="276" actId="1076"/>
          <ac:spMkLst>
            <pc:docMk/>
            <pc:sldMk cId="0" sldId="258"/>
            <ac:spMk id="16" creationId="{509FA9AC-EC0C-18F3-34E8-9F3619F95F89}"/>
          </ac:spMkLst>
        </pc:spChg>
        <pc:spChg chg="add mod">
          <ac:chgData name="Duyên Lương" userId="3a9e482f-ceb4-484a-8eab-f708ff3e9a36" providerId="ADAL" clId="{ACAEDEAD-A340-4CE5-8C9A-D42C15EFB9BF}" dt="2023-08-13T09:47:44.324" v="274" actId="1076"/>
          <ac:spMkLst>
            <pc:docMk/>
            <pc:sldMk cId="0" sldId="258"/>
            <ac:spMk id="17" creationId="{1CD492C4-6584-FE44-90A7-4F97E149FEE5}"/>
          </ac:spMkLst>
        </pc:spChg>
        <pc:spChg chg="add mod">
          <ac:chgData name="Duyên Lương" userId="3a9e482f-ceb4-484a-8eab-f708ff3e9a36" providerId="ADAL" clId="{ACAEDEAD-A340-4CE5-8C9A-D42C15EFB9BF}" dt="2023-08-13T09:47:57.593" v="278" actId="1076"/>
          <ac:spMkLst>
            <pc:docMk/>
            <pc:sldMk cId="0" sldId="258"/>
            <ac:spMk id="18" creationId="{6A4883DC-3DFE-98F5-1DE9-DCA341434D75}"/>
          </ac:spMkLst>
        </pc:spChg>
        <pc:spChg chg="add mod">
          <ac:chgData name="Duyên Lương" userId="3a9e482f-ceb4-484a-8eab-f708ff3e9a36" providerId="ADAL" clId="{ACAEDEAD-A340-4CE5-8C9A-D42C15EFB9BF}" dt="2023-08-13T09:47:54.320" v="277" actId="1076"/>
          <ac:spMkLst>
            <pc:docMk/>
            <pc:sldMk cId="0" sldId="258"/>
            <ac:spMk id="19" creationId="{7177914C-11BF-C661-8BBD-1870A5703FFD}"/>
          </ac:spMkLst>
        </pc:spChg>
      </pc:sldChg>
      <pc:sldChg chg="addSp delSp modSp mod modAnim">
        <pc:chgData name="Duyên Lương" userId="3a9e482f-ceb4-484a-8eab-f708ff3e9a36" providerId="ADAL" clId="{ACAEDEAD-A340-4CE5-8C9A-D42C15EFB9BF}" dt="2023-08-13T09:51:39.422" v="382" actId="1076"/>
        <pc:sldMkLst>
          <pc:docMk/>
          <pc:sldMk cId="0" sldId="259"/>
        </pc:sldMkLst>
        <pc:spChg chg="mod">
          <ac:chgData name="Duyên Lương" userId="3a9e482f-ceb4-484a-8eab-f708ff3e9a36" providerId="ADAL" clId="{ACAEDEAD-A340-4CE5-8C9A-D42C15EFB9BF}" dt="2023-08-13T09:50:11.435" v="337" actId="1076"/>
          <ac:spMkLst>
            <pc:docMk/>
            <pc:sldMk cId="0" sldId="259"/>
            <ac:spMk id="2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48:48.422" v="295" actId="478"/>
          <ac:spMkLst>
            <pc:docMk/>
            <pc:sldMk cId="0" sldId="259"/>
            <ac:spMk id="3" creationId="{00000000-0000-0000-0000-000000000000}"/>
          </ac:spMkLst>
        </pc:spChg>
        <pc:spChg chg="del mod">
          <ac:chgData name="Duyên Lương" userId="3a9e482f-ceb4-484a-8eab-f708ff3e9a36" providerId="ADAL" clId="{ACAEDEAD-A340-4CE5-8C9A-D42C15EFB9BF}" dt="2023-08-13T09:50:54.895" v="366" actId="478"/>
          <ac:spMkLst>
            <pc:docMk/>
            <pc:sldMk cId="0" sldId="259"/>
            <ac:spMk id="17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49:49.887" v="324" actId="1076"/>
          <ac:spMkLst>
            <pc:docMk/>
            <pc:sldMk cId="0" sldId="259"/>
            <ac:spMk id="18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48:34.617" v="285" actId="478"/>
          <ac:spMkLst>
            <pc:docMk/>
            <pc:sldMk cId="0" sldId="259"/>
            <ac:spMk id="25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48:41.911" v="292" actId="478"/>
          <ac:spMkLst>
            <pc:docMk/>
            <pc:sldMk cId="0" sldId="259"/>
            <ac:spMk id="26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48:36.501" v="287" actId="478"/>
          <ac:spMkLst>
            <pc:docMk/>
            <pc:sldMk cId="0" sldId="259"/>
            <ac:spMk id="27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48:41.071" v="291" actId="478"/>
          <ac:spMkLst>
            <pc:docMk/>
            <pc:sldMk cId="0" sldId="259"/>
            <ac:spMk id="28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50:17.785" v="340" actId="1076"/>
          <ac:spMkLst>
            <pc:docMk/>
            <pc:sldMk cId="0" sldId="259"/>
            <ac:spMk id="29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50:52.639" v="365" actId="1076"/>
          <ac:spMkLst>
            <pc:docMk/>
            <pc:sldMk cId="0" sldId="259"/>
            <ac:spMk id="30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49:52.458" v="325" actId="1076"/>
          <ac:spMkLst>
            <pc:docMk/>
            <pc:sldMk cId="0" sldId="259"/>
            <ac:spMk id="31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48:32.546" v="283" actId="478"/>
          <ac:spMkLst>
            <pc:docMk/>
            <pc:sldMk cId="0" sldId="259"/>
            <ac:spMk id="32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48:29.301" v="280" actId="478"/>
          <ac:spMkLst>
            <pc:docMk/>
            <pc:sldMk cId="0" sldId="259"/>
            <ac:spMk id="33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48:30.147" v="281" actId="478"/>
          <ac:spMkLst>
            <pc:docMk/>
            <pc:sldMk cId="0" sldId="259"/>
            <ac:spMk id="34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48:37.777" v="288" actId="478"/>
          <ac:spMkLst>
            <pc:docMk/>
            <pc:sldMk cId="0" sldId="259"/>
            <ac:spMk id="35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48:43.669" v="294" actId="478"/>
          <ac:spMkLst>
            <pc:docMk/>
            <pc:sldMk cId="0" sldId="259"/>
            <ac:spMk id="36" creationId="{00000000-0000-0000-0000-000000000000}"/>
          </ac:spMkLst>
        </pc:spChg>
        <pc:spChg chg="add mod">
          <ac:chgData name="Duyên Lương" userId="3a9e482f-ceb4-484a-8eab-f708ff3e9a36" providerId="ADAL" clId="{ACAEDEAD-A340-4CE5-8C9A-D42C15EFB9BF}" dt="2023-08-13T09:50:45.206" v="363" actId="20577"/>
          <ac:spMkLst>
            <pc:docMk/>
            <pc:sldMk cId="0" sldId="259"/>
            <ac:spMk id="37" creationId="{0886D3CF-71B9-4ED1-951C-EFBF6CEF2759}"/>
          </ac:spMkLst>
        </pc:spChg>
        <pc:spChg chg="add mod">
          <ac:chgData name="Duyên Lương" userId="3a9e482f-ceb4-484a-8eab-f708ff3e9a36" providerId="ADAL" clId="{ACAEDEAD-A340-4CE5-8C9A-D42C15EFB9BF}" dt="2023-08-13T09:49:22.592" v="316" actId="14100"/>
          <ac:spMkLst>
            <pc:docMk/>
            <pc:sldMk cId="0" sldId="259"/>
            <ac:spMk id="38" creationId="{ADDC1459-B7A1-53D5-C819-CDC983B9A970}"/>
          </ac:spMkLst>
        </pc:spChg>
        <pc:spChg chg="add mod">
          <ac:chgData name="Duyên Lương" userId="3a9e482f-ceb4-484a-8eab-f708ff3e9a36" providerId="ADAL" clId="{ACAEDEAD-A340-4CE5-8C9A-D42C15EFB9BF}" dt="2023-08-13T09:51:27.156" v="377" actId="14100"/>
          <ac:spMkLst>
            <pc:docMk/>
            <pc:sldMk cId="0" sldId="259"/>
            <ac:spMk id="39" creationId="{9B9B8296-60FD-6ADF-5877-A378C929B082}"/>
          </ac:spMkLst>
        </pc:spChg>
        <pc:spChg chg="add mod">
          <ac:chgData name="Duyên Lương" userId="3a9e482f-ceb4-484a-8eab-f708ff3e9a36" providerId="ADAL" clId="{ACAEDEAD-A340-4CE5-8C9A-D42C15EFB9BF}" dt="2023-08-13T09:51:30.025" v="378" actId="14100"/>
          <ac:spMkLst>
            <pc:docMk/>
            <pc:sldMk cId="0" sldId="259"/>
            <ac:spMk id="40" creationId="{741C1F78-DB85-AB24-2DDD-050A0B5114D4}"/>
          </ac:spMkLst>
        </pc:spChg>
        <pc:spChg chg="add mod">
          <ac:chgData name="Duyên Lương" userId="3a9e482f-ceb4-484a-8eab-f708ff3e9a36" providerId="ADAL" clId="{ACAEDEAD-A340-4CE5-8C9A-D42C15EFB9BF}" dt="2023-08-13T09:51:32.040" v="379" actId="14100"/>
          <ac:spMkLst>
            <pc:docMk/>
            <pc:sldMk cId="0" sldId="259"/>
            <ac:spMk id="41" creationId="{EBBA95BB-E61B-4E8C-48AC-3EC3079B1001}"/>
          </ac:spMkLst>
        </pc:spChg>
        <pc:spChg chg="add mod">
          <ac:chgData name="Duyên Lương" userId="3a9e482f-ceb4-484a-8eab-f708ff3e9a36" providerId="ADAL" clId="{ACAEDEAD-A340-4CE5-8C9A-D42C15EFB9BF}" dt="2023-08-13T09:51:34.021" v="380" actId="14100"/>
          <ac:spMkLst>
            <pc:docMk/>
            <pc:sldMk cId="0" sldId="259"/>
            <ac:spMk id="42" creationId="{34FF70D6-25E7-85E7-5575-90924DBE3036}"/>
          </ac:spMkLst>
        </pc:spChg>
        <pc:spChg chg="add mod">
          <ac:chgData name="Duyên Lương" userId="3a9e482f-ceb4-484a-8eab-f708ff3e9a36" providerId="ADAL" clId="{ACAEDEAD-A340-4CE5-8C9A-D42C15EFB9BF}" dt="2023-08-13T09:51:39.422" v="382" actId="1076"/>
          <ac:spMkLst>
            <pc:docMk/>
            <pc:sldMk cId="0" sldId="259"/>
            <ac:spMk id="43" creationId="{ABA7EF9C-0BC9-40EE-F55A-9BB28271AB98}"/>
          </ac:spMkLst>
        </pc:spChg>
        <pc:grpChg chg="del">
          <ac:chgData name="Duyên Lương" userId="3a9e482f-ceb4-484a-8eab-f708ff3e9a36" providerId="ADAL" clId="{ACAEDEAD-A340-4CE5-8C9A-D42C15EFB9BF}" dt="2023-08-13T09:48:28.277" v="279" actId="478"/>
          <ac:grpSpMkLst>
            <pc:docMk/>
            <pc:sldMk cId="0" sldId="259"/>
            <ac:grpSpMk id="4" creationId="{00000000-0000-0000-0000-000000000000}"/>
          </ac:grpSpMkLst>
        </pc:grpChg>
        <pc:grpChg chg="del">
          <ac:chgData name="Duyên Lương" userId="3a9e482f-ceb4-484a-8eab-f708ff3e9a36" providerId="ADAL" clId="{ACAEDEAD-A340-4CE5-8C9A-D42C15EFB9BF}" dt="2023-08-13T09:48:31.290" v="282" actId="478"/>
          <ac:grpSpMkLst>
            <pc:docMk/>
            <pc:sldMk cId="0" sldId="259"/>
            <ac:grpSpMk id="7" creationId="{00000000-0000-0000-0000-000000000000}"/>
          </ac:grpSpMkLst>
        </pc:grpChg>
        <pc:grpChg chg="del">
          <ac:chgData name="Duyên Lương" userId="3a9e482f-ceb4-484a-8eab-f708ff3e9a36" providerId="ADAL" clId="{ACAEDEAD-A340-4CE5-8C9A-D42C15EFB9BF}" dt="2023-08-13T09:48:33.415" v="284" actId="478"/>
          <ac:grpSpMkLst>
            <pc:docMk/>
            <pc:sldMk cId="0" sldId="259"/>
            <ac:grpSpMk id="10" creationId="{00000000-0000-0000-0000-000000000000}"/>
          </ac:grpSpMkLst>
        </pc:grpChg>
        <pc:grpChg chg="del">
          <ac:chgData name="Duyên Lương" userId="3a9e482f-ceb4-484a-8eab-f708ff3e9a36" providerId="ADAL" clId="{ACAEDEAD-A340-4CE5-8C9A-D42C15EFB9BF}" dt="2023-08-13T09:48:42.292" v="293" actId="478"/>
          <ac:grpSpMkLst>
            <pc:docMk/>
            <pc:sldMk cId="0" sldId="259"/>
            <ac:grpSpMk id="13" creationId="{00000000-0000-0000-0000-000000000000}"/>
          </ac:grpSpMkLst>
        </pc:grpChg>
        <pc:grpChg chg="del">
          <ac:chgData name="Duyên Lương" userId="3a9e482f-ceb4-484a-8eab-f708ff3e9a36" providerId="ADAL" clId="{ACAEDEAD-A340-4CE5-8C9A-D42C15EFB9BF}" dt="2023-08-13T09:48:35.432" v="286" actId="478"/>
          <ac:grpSpMkLst>
            <pc:docMk/>
            <pc:sldMk cId="0" sldId="259"/>
            <ac:grpSpMk id="19" creationId="{00000000-0000-0000-0000-000000000000}"/>
          </ac:grpSpMkLst>
        </pc:grpChg>
        <pc:grpChg chg="del">
          <ac:chgData name="Duyên Lương" userId="3a9e482f-ceb4-484a-8eab-f708ff3e9a36" providerId="ADAL" clId="{ACAEDEAD-A340-4CE5-8C9A-D42C15EFB9BF}" dt="2023-08-13T09:48:39.766" v="290" actId="478"/>
          <ac:grpSpMkLst>
            <pc:docMk/>
            <pc:sldMk cId="0" sldId="259"/>
            <ac:grpSpMk id="22" creationId="{00000000-0000-0000-0000-000000000000}"/>
          </ac:grpSpMkLst>
        </pc:grpChg>
      </pc:sldChg>
      <pc:sldChg chg="addSp delSp modSp mod modAnim">
        <pc:chgData name="Duyên Lương" userId="3a9e482f-ceb4-484a-8eab-f708ff3e9a36" providerId="ADAL" clId="{ACAEDEAD-A340-4CE5-8C9A-D42C15EFB9BF}" dt="2023-08-13T09:54:20.665" v="452" actId="1076"/>
        <pc:sldMkLst>
          <pc:docMk/>
          <pc:sldMk cId="0" sldId="260"/>
        </pc:sldMkLst>
        <pc:spChg chg="mod">
          <ac:chgData name="Duyên Lương" userId="3a9e482f-ceb4-484a-8eab-f708ff3e9a36" providerId="ADAL" clId="{ACAEDEAD-A340-4CE5-8C9A-D42C15EFB9BF}" dt="2023-08-13T09:52:46.803" v="398" actId="1076"/>
          <ac:spMkLst>
            <pc:docMk/>
            <pc:sldMk cId="0" sldId="260"/>
            <ac:spMk id="13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53:33.168" v="437" actId="14100"/>
          <ac:spMkLst>
            <pc:docMk/>
            <pc:sldMk cId="0" sldId="260"/>
            <ac:spMk id="14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54:17.458" v="449" actId="1076"/>
          <ac:spMkLst>
            <pc:docMk/>
            <pc:sldMk cId="0" sldId="260"/>
            <ac:spMk id="15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54:19.589" v="451" actId="1076"/>
          <ac:spMkLst>
            <pc:docMk/>
            <pc:sldMk cId="0" sldId="260"/>
            <ac:spMk id="16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54:18.563" v="450" actId="1076"/>
          <ac:spMkLst>
            <pc:docMk/>
            <pc:sldMk cId="0" sldId="260"/>
            <ac:spMk id="17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54:20.665" v="452" actId="1076"/>
          <ac:spMkLst>
            <pc:docMk/>
            <pc:sldMk cId="0" sldId="260"/>
            <ac:spMk id="18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52:38.998" v="390" actId="478"/>
          <ac:spMkLst>
            <pc:docMk/>
            <pc:sldMk cId="0" sldId="260"/>
            <ac:spMk id="19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52:33.106" v="383" actId="478"/>
          <ac:spMkLst>
            <pc:docMk/>
            <pc:sldMk cId="0" sldId="260"/>
            <ac:spMk id="20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52:34.328" v="384" actId="478"/>
          <ac:spMkLst>
            <pc:docMk/>
            <pc:sldMk cId="0" sldId="260"/>
            <ac:spMk id="21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52:36.525" v="387" actId="478"/>
          <ac:spMkLst>
            <pc:docMk/>
            <pc:sldMk cId="0" sldId="260"/>
            <ac:spMk id="22" creationId="{00000000-0000-0000-0000-000000000000}"/>
          </ac:spMkLst>
        </pc:spChg>
        <pc:spChg chg="add mod">
          <ac:chgData name="Duyên Lương" userId="3a9e482f-ceb4-484a-8eab-f708ff3e9a36" providerId="ADAL" clId="{ACAEDEAD-A340-4CE5-8C9A-D42C15EFB9BF}" dt="2023-08-13T09:53:29.615" v="435" actId="403"/>
          <ac:spMkLst>
            <pc:docMk/>
            <pc:sldMk cId="0" sldId="260"/>
            <ac:spMk id="23" creationId="{4096B75C-D9D1-7EA3-C1BE-6173A9F99CE1}"/>
          </ac:spMkLst>
        </pc:spChg>
        <pc:spChg chg="add mod">
          <ac:chgData name="Duyên Lương" userId="3a9e482f-ceb4-484a-8eab-f708ff3e9a36" providerId="ADAL" clId="{ACAEDEAD-A340-4CE5-8C9A-D42C15EFB9BF}" dt="2023-08-13T09:53:08.274" v="413" actId="1076"/>
          <ac:spMkLst>
            <pc:docMk/>
            <pc:sldMk cId="0" sldId="260"/>
            <ac:spMk id="24" creationId="{5ADD3FD7-F5B2-F4C6-FA3D-8A65B3E34AB5}"/>
          </ac:spMkLst>
        </pc:spChg>
        <pc:spChg chg="add mod">
          <ac:chgData name="Duyên Lương" userId="3a9e482f-ceb4-484a-8eab-f708ff3e9a36" providerId="ADAL" clId="{ACAEDEAD-A340-4CE5-8C9A-D42C15EFB9BF}" dt="2023-08-13T09:54:11.217" v="448" actId="1076"/>
          <ac:spMkLst>
            <pc:docMk/>
            <pc:sldMk cId="0" sldId="260"/>
            <ac:spMk id="25" creationId="{1366BEE3-F087-F66D-0DB4-974CB936A47D}"/>
          </ac:spMkLst>
        </pc:spChg>
        <pc:spChg chg="add mod">
          <ac:chgData name="Duyên Lương" userId="3a9e482f-ceb4-484a-8eab-f708ff3e9a36" providerId="ADAL" clId="{ACAEDEAD-A340-4CE5-8C9A-D42C15EFB9BF}" dt="2023-08-13T09:54:11.217" v="448" actId="1076"/>
          <ac:spMkLst>
            <pc:docMk/>
            <pc:sldMk cId="0" sldId="260"/>
            <ac:spMk id="26" creationId="{4FB0B43F-109D-0BF4-1C5D-6F50DC8CBB35}"/>
          </ac:spMkLst>
        </pc:spChg>
        <pc:spChg chg="add mod">
          <ac:chgData name="Duyên Lương" userId="3a9e482f-ceb4-484a-8eab-f708ff3e9a36" providerId="ADAL" clId="{ACAEDEAD-A340-4CE5-8C9A-D42C15EFB9BF}" dt="2023-08-13T09:54:11.217" v="448" actId="1076"/>
          <ac:spMkLst>
            <pc:docMk/>
            <pc:sldMk cId="0" sldId="260"/>
            <ac:spMk id="27" creationId="{547D7473-36ED-D99F-910F-7317AFF9D299}"/>
          </ac:spMkLst>
        </pc:spChg>
        <pc:spChg chg="add mod">
          <ac:chgData name="Duyên Lương" userId="3a9e482f-ceb4-484a-8eab-f708ff3e9a36" providerId="ADAL" clId="{ACAEDEAD-A340-4CE5-8C9A-D42C15EFB9BF}" dt="2023-08-13T09:54:11.217" v="448" actId="1076"/>
          <ac:spMkLst>
            <pc:docMk/>
            <pc:sldMk cId="0" sldId="260"/>
            <ac:spMk id="28" creationId="{C62B9FB4-4C44-5E98-36D5-360E6F43158E}"/>
          </ac:spMkLst>
        </pc:spChg>
        <pc:spChg chg="add mod">
          <ac:chgData name="Duyên Lương" userId="3a9e482f-ceb4-484a-8eab-f708ff3e9a36" providerId="ADAL" clId="{ACAEDEAD-A340-4CE5-8C9A-D42C15EFB9BF}" dt="2023-08-13T09:54:11.217" v="448" actId="1076"/>
          <ac:spMkLst>
            <pc:docMk/>
            <pc:sldMk cId="0" sldId="260"/>
            <ac:spMk id="29" creationId="{88059E0A-36F3-ADAA-6A49-C95D76A1050F}"/>
          </ac:spMkLst>
        </pc:spChg>
        <pc:grpChg chg="del">
          <ac:chgData name="Duyên Lương" userId="3a9e482f-ceb4-484a-8eab-f708ff3e9a36" providerId="ADAL" clId="{ACAEDEAD-A340-4CE5-8C9A-D42C15EFB9BF}" dt="2023-08-13T09:52:37.515" v="389" actId="478"/>
          <ac:grpSpMkLst>
            <pc:docMk/>
            <pc:sldMk cId="0" sldId="260"/>
            <ac:grpSpMk id="4" creationId="{00000000-0000-0000-0000-000000000000}"/>
          </ac:grpSpMkLst>
        </pc:grpChg>
        <pc:grpChg chg="del">
          <ac:chgData name="Duyên Lương" userId="3a9e482f-ceb4-484a-8eab-f708ff3e9a36" providerId="ADAL" clId="{ACAEDEAD-A340-4CE5-8C9A-D42C15EFB9BF}" dt="2023-08-13T09:52:34.710" v="385" actId="478"/>
          <ac:grpSpMkLst>
            <pc:docMk/>
            <pc:sldMk cId="0" sldId="260"/>
            <ac:grpSpMk id="7" creationId="{00000000-0000-0000-0000-000000000000}"/>
          </ac:grpSpMkLst>
        </pc:grpChg>
        <pc:grpChg chg="del mod">
          <ac:chgData name="Duyên Lương" userId="3a9e482f-ceb4-484a-8eab-f708ff3e9a36" providerId="ADAL" clId="{ACAEDEAD-A340-4CE5-8C9A-D42C15EFB9BF}" dt="2023-08-13T09:52:36.996" v="388" actId="478"/>
          <ac:grpSpMkLst>
            <pc:docMk/>
            <pc:sldMk cId="0" sldId="260"/>
            <ac:grpSpMk id="10" creationId="{00000000-0000-0000-0000-000000000000}"/>
          </ac:grpSpMkLst>
        </pc:grpChg>
      </pc:sldChg>
      <pc:sldChg chg="addSp delSp modSp mod modAnim">
        <pc:chgData name="Duyên Lương" userId="3a9e482f-ceb4-484a-8eab-f708ff3e9a36" providerId="ADAL" clId="{ACAEDEAD-A340-4CE5-8C9A-D42C15EFB9BF}" dt="2023-08-13T09:59:56.055" v="701" actId="1076"/>
        <pc:sldMkLst>
          <pc:docMk/>
          <pc:sldMk cId="0" sldId="261"/>
        </pc:sldMkLst>
        <pc:spChg chg="mod">
          <ac:chgData name="Duyên Lương" userId="3a9e482f-ceb4-484a-8eab-f708ff3e9a36" providerId="ADAL" clId="{ACAEDEAD-A340-4CE5-8C9A-D42C15EFB9BF}" dt="2023-08-13T09:55:32.535" v="481" actId="1076"/>
          <ac:spMkLst>
            <pc:docMk/>
            <pc:sldMk cId="0" sldId="261"/>
            <ac:spMk id="7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54:38.016" v="453" actId="478"/>
          <ac:spMkLst>
            <pc:docMk/>
            <pc:sldMk cId="0" sldId="261"/>
            <ac:spMk id="8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54:39.456" v="454" actId="478"/>
          <ac:spMkLst>
            <pc:docMk/>
            <pc:sldMk cId="0" sldId="261"/>
            <ac:spMk id="21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54:40.935" v="456" actId="478"/>
          <ac:spMkLst>
            <pc:docMk/>
            <pc:sldMk cId="0" sldId="261"/>
            <ac:spMk id="22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54:43.393" v="458" actId="478"/>
          <ac:spMkLst>
            <pc:docMk/>
            <pc:sldMk cId="0" sldId="261"/>
            <ac:spMk id="23" creationId="{00000000-0000-0000-0000-000000000000}"/>
          </ac:spMkLst>
        </pc:spChg>
        <pc:spChg chg="add mod">
          <ac:chgData name="Duyên Lương" userId="3a9e482f-ceb4-484a-8eab-f708ff3e9a36" providerId="ADAL" clId="{ACAEDEAD-A340-4CE5-8C9A-D42C15EFB9BF}" dt="2023-08-13T09:55:17.294" v="477" actId="2710"/>
          <ac:spMkLst>
            <pc:docMk/>
            <pc:sldMk cId="0" sldId="261"/>
            <ac:spMk id="24" creationId="{E9D2B90A-E562-9C15-09F6-5DA06CDCD7B7}"/>
          </ac:spMkLst>
        </pc:spChg>
        <pc:spChg chg="add mod">
          <ac:chgData name="Duyên Lương" userId="3a9e482f-ceb4-484a-8eab-f708ff3e9a36" providerId="ADAL" clId="{ACAEDEAD-A340-4CE5-8C9A-D42C15EFB9BF}" dt="2023-08-13T09:59:53.333" v="700" actId="207"/>
          <ac:spMkLst>
            <pc:docMk/>
            <pc:sldMk cId="0" sldId="261"/>
            <ac:spMk id="25" creationId="{E0D39865-9017-6F65-66B7-72024C0B932A}"/>
          </ac:spMkLst>
        </pc:spChg>
        <pc:spChg chg="add mod">
          <ac:chgData name="Duyên Lương" userId="3a9e482f-ceb4-484a-8eab-f708ff3e9a36" providerId="ADAL" clId="{ACAEDEAD-A340-4CE5-8C9A-D42C15EFB9BF}" dt="2023-08-13T09:56:11.120" v="496" actId="1035"/>
          <ac:spMkLst>
            <pc:docMk/>
            <pc:sldMk cId="0" sldId="261"/>
            <ac:spMk id="26" creationId="{289E9849-FB1A-15EE-EA5D-16B42C0AFF1F}"/>
          </ac:spMkLst>
        </pc:spChg>
        <pc:spChg chg="add mod">
          <ac:chgData name="Duyên Lương" userId="3a9e482f-ceb4-484a-8eab-f708ff3e9a36" providerId="ADAL" clId="{ACAEDEAD-A340-4CE5-8C9A-D42C15EFB9BF}" dt="2023-08-13T09:56:15.822" v="498" actId="1035"/>
          <ac:spMkLst>
            <pc:docMk/>
            <pc:sldMk cId="0" sldId="261"/>
            <ac:spMk id="27" creationId="{DC6C4B14-9DC9-ED2E-A5FA-02F92D2CCDC3}"/>
          </ac:spMkLst>
        </pc:spChg>
        <pc:spChg chg="add mod">
          <ac:chgData name="Duyên Lương" userId="3a9e482f-ceb4-484a-8eab-f708ff3e9a36" providerId="ADAL" clId="{ACAEDEAD-A340-4CE5-8C9A-D42C15EFB9BF}" dt="2023-08-13T09:56:13.865" v="497" actId="1035"/>
          <ac:spMkLst>
            <pc:docMk/>
            <pc:sldMk cId="0" sldId="261"/>
            <ac:spMk id="28" creationId="{222DDACE-BDA9-CEBE-0A51-42734C8BFCEE}"/>
          </ac:spMkLst>
        </pc:spChg>
        <pc:spChg chg="add mod">
          <ac:chgData name="Duyên Lương" userId="3a9e482f-ceb4-484a-8eab-f708ff3e9a36" providerId="ADAL" clId="{ACAEDEAD-A340-4CE5-8C9A-D42C15EFB9BF}" dt="2023-08-13T09:56:08.589" v="495" actId="1036"/>
          <ac:spMkLst>
            <pc:docMk/>
            <pc:sldMk cId="0" sldId="261"/>
            <ac:spMk id="29" creationId="{CA457B7F-BE30-869E-E0DF-6958EC806509}"/>
          </ac:spMkLst>
        </pc:spChg>
        <pc:spChg chg="add mod">
          <ac:chgData name="Duyên Lương" userId="3a9e482f-ceb4-484a-8eab-f708ff3e9a36" providerId="ADAL" clId="{ACAEDEAD-A340-4CE5-8C9A-D42C15EFB9BF}" dt="2023-08-13T09:56:03.802" v="490" actId="1076"/>
          <ac:spMkLst>
            <pc:docMk/>
            <pc:sldMk cId="0" sldId="261"/>
            <ac:spMk id="30" creationId="{B943B9B9-6247-BCD3-CEBE-D68767D993C4}"/>
          </ac:spMkLst>
        </pc:spChg>
        <pc:grpChg chg="mod">
          <ac:chgData name="Duyên Lương" userId="3a9e482f-ceb4-484a-8eab-f708ff3e9a36" providerId="ADAL" clId="{ACAEDEAD-A340-4CE5-8C9A-D42C15EFB9BF}" dt="2023-08-13T09:59:56.055" v="701" actId="1076"/>
          <ac:grpSpMkLst>
            <pc:docMk/>
            <pc:sldMk cId="0" sldId="261"/>
            <ac:grpSpMk id="4" creationId="{00000000-0000-0000-0000-000000000000}"/>
          </ac:grpSpMkLst>
        </pc:grpChg>
        <pc:grpChg chg="del">
          <ac:chgData name="Duyên Lương" userId="3a9e482f-ceb4-484a-8eab-f708ff3e9a36" providerId="ADAL" clId="{ACAEDEAD-A340-4CE5-8C9A-D42C15EFB9BF}" dt="2023-08-13T09:54:39.849" v="455" actId="478"/>
          <ac:grpSpMkLst>
            <pc:docMk/>
            <pc:sldMk cId="0" sldId="261"/>
            <ac:grpSpMk id="12" creationId="{00000000-0000-0000-0000-000000000000}"/>
          </ac:grpSpMkLst>
        </pc:grpChg>
        <pc:grpChg chg="del">
          <ac:chgData name="Duyên Lương" userId="3a9e482f-ceb4-484a-8eab-f708ff3e9a36" providerId="ADAL" clId="{ACAEDEAD-A340-4CE5-8C9A-D42C15EFB9BF}" dt="2023-08-13T09:54:41.237" v="457" actId="478"/>
          <ac:grpSpMkLst>
            <pc:docMk/>
            <pc:sldMk cId="0" sldId="261"/>
            <ac:grpSpMk id="15" creationId="{00000000-0000-0000-0000-000000000000}"/>
          </ac:grpSpMkLst>
        </pc:grpChg>
        <pc:grpChg chg="del">
          <ac:chgData name="Duyên Lương" userId="3a9e482f-ceb4-484a-8eab-f708ff3e9a36" providerId="ADAL" clId="{ACAEDEAD-A340-4CE5-8C9A-D42C15EFB9BF}" dt="2023-08-13T09:54:43.873" v="459" actId="478"/>
          <ac:grpSpMkLst>
            <pc:docMk/>
            <pc:sldMk cId="0" sldId="261"/>
            <ac:grpSpMk id="18" creationId="{00000000-0000-0000-0000-000000000000}"/>
          </ac:grpSpMkLst>
        </pc:grpChg>
      </pc:sldChg>
      <pc:sldChg chg="modSp mod">
        <pc:chgData name="Duyên Lương" userId="3a9e482f-ceb4-484a-8eab-f708ff3e9a36" providerId="ADAL" clId="{ACAEDEAD-A340-4CE5-8C9A-D42C15EFB9BF}" dt="2023-08-13T09:56:45.623" v="516"/>
        <pc:sldMkLst>
          <pc:docMk/>
          <pc:sldMk cId="0" sldId="262"/>
        </pc:sldMkLst>
        <pc:spChg chg="mod">
          <ac:chgData name="Duyên Lương" userId="3a9e482f-ceb4-484a-8eab-f708ff3e9a36" providerId="ADAL" clId="{ACAEDEAD-A340-4CE5-8C9A-D42C15EFB9BF}" dt="2023-08-13T09:56:45.623" v="516"/>
          <ac:spMkLst>
            <pc:docMk/>
            <pc:sldMk cId="0" sldId="262"/>
            <ac:spMk id="6" creationId="{00000000-0000-0000-0000-000000000000}"/>
          </ac:spMkLst>
        </pc:spChg>
      </pc:sldChg>
      <pc:sldChg chg="addSp delSp modSp mod">
        <pc:chgData name="Duyên Lương" userId="3a9e482f-ceb4-484a-8eab-f708ff3e9a36" providerId="ADAL" clId="{ACAEDEAD-A340-4CE5-8C9A-D42C15EFB9BF}" dt="2023-08-13T09:57:26.621" v="533" actId="1076"/>
        <pc:sldMkLst>
          <pc:docMk/>
          <pc:sldMk cId="0" sldId="263"/>
        </pc:sldMkLst>
        <pc:spChg chg="mod">
          <ac:chgData name="Duyên Lương" userId="3a9e482f-ceb4-484a-8eab-f708ff3e9a36" providerId="ADAL" clId="{ACAEDEAD-A340-4CE5-8C9A-D42C15EFB9BF}" dt="2023-08-13T09:56:54.243" v="517" actId="1076"/>
          <ac:spMkLst>
            <pc:docMk/>
            <pc:sldMk cId="0" sldId="263"/>
            <ac:spMk id="2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56:55.832" v="518" actId="478"/>
          <ac:spMkLst>
            <pc:docMk/>
            <pc:sldMk cId="0" sldId="263"/>
            <ac:spMk id="3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56:58.069" v="519" actId="478"/>
          <ac:spMkLst>
            <pc:docMk/>
            <pc:sldMk cId="0" sldId="263"/>
            <ac:spMk id="7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57:00.855" v="520" actId="478"/>
          <ac:spMkLst>
            <pc:docMk/>
            <pc:sldMk cId="0" sldId="263"/>
            <ac:spMk id="8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57:07.371" v="523" actId="1076"/>
          <ac:spMkLst>
            <pc:docMk/>
            <pc:sldMk cId="0" sldId="263"/>
            <ac:spMk id="15" creationId="{00000000-0000-0000-0000-000000000000}"/>
          </ac:spMkLst>
        </pc:spChg>
        <pc:spChg chg="add mod">
          <ac:chgData name="Duyên Lương" userId="3a9e482f-ceb4-484a-8eab-f708ff3e9a36" providerId="ADAL" clId="{ACAEDEAD-A340-4CE5-8C9A-D42C15EFB9BF}" dt="2023-08-13T09:57:23.249" v="532" actId="1076"/>
          <ac:spMkLst>
            <pc:docMk/>
            <pc:sldMk cId="0" sldId="263"/>
            <ac:spMk id="16" creationId="{05D64C32-A5FC-3D4A-95BF-56292B242E57}"/>
          </ac:spMkLst>
        </pc:spChg>
        <pc:picChg chg="add mod">
          <ac:chgData name="Duyên Lương" userId="3a9e482f-ceb4-484a-8eab-f708ff3e9a36" providerId="ADAL" clId="{ACAEDEAD-A340-4CE5-8C9A-D42C15EFB9BF}" dt="2023-08-13T09:57:26.621" v="533" actId="1076"/>
          <ac:picMkLst>
            <pc:docMk/>
            <pc:sldMk cId="0" sldId="263"/>
            <ac:picMk id="17" creationId="{9CB83266-8301-2F7F-3343-13CB5DB2D1B1}"/>
          </ac:picMkLst>
        </pc:picChg>
        <pc:picChg chg="add mod">
          <ac:chgData name="Duyên Lương" userId="3a9e482f-ceb4-484a-8eab-f708ff3e9a36" providerId="ADAL" clId="{ACAEDEAD-A340-4CE5-8C9A-D42C15EFB9BF}" dt="2023-08-13T09:57:05.819" v="522" actId="1076"/>
          <ac:picMkLst>
            <pc:docMk/>
            <pc:sldMk cId="0" sldId="263"/>
            <ac:picMk id="18" creationId="{98054F17-308E-0F0B-495F-BBA994F4546E}"/>
          </ac:picMkLst>
        </pc:picChg>
      </pc:sldChg>
      <pc:sldChg chg="addSp delSp modSp mod ord modAnim">
        <pc:chgData name="Duyên Lương" userId="3a9e482f-ceb4-484a-8eab-f708ff3e9a36" providerId="ADAL" clId="{ACAEDEAD-A340-4CE5-8C9A-D42C15EFB9BF}" dt="2023-08-13T10:04:58.275" v="767"/>
        <pc:sldMkLst>
          <pc:docMk/>
          <pc:sldMk cId="0" sldId="264"/>
        </pc:sldMkLst>
        <pc:spChg chg="mod">
          <ac:chgData name="Duyên Lương" userId="3a9e482f-ceb4-484a-8eab-f708ff3e9a36" providerId="ADAL" clId="{ACAEDEAD-A340-4CE5-8C9A-D42C15EFB9BF}" dt="2023-08-13T10:00:36.499" v="721" actId="20577"/>
          <ac:spMkLst>
            <pc:docMk/>
            <pc:sldMk cId="0" sldId="264"/>
            <ac:spMk id="6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10:01:15.789" v="724" actId="1076"/>
          <ac:spMkLst>
            <pc:docMk/>
            <pc:sldMk cId="0" sldId="264"/>
            <ac:spMk id="8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10:01:15.789" v="724" actId="1076"/>
          <ac:spMkLst>
            <pc:docMk/>
            <pc:sldMk cId="0" sldId="264"/>
            <ac:spMk id="9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10:01:15.789" v="724" actId="1076"/>
          <ac:spMkLst>
            <pc:docMk/>
            <pc:sldMk cId="0" sldId="264"/>
            <ac:spMk id="10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10:04:05.956" v="758" actId="1076"/>
          <ac:spMkLst>
            <pc:docMk/>
            <pc:sldMk cId="0" sldId="264"/>
            <ac:spMk id="14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10:01:11.199" v="723" actId="478"/>
          <ac:spMkLst>
            <pc:docMk/>
            <pc:sldMk cId="0" sldId="264"/>
            <ac:spMk id="15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10:00:23.184" v="718" actId="1076"/>
          <ac:spMkLst>
            <pc:docMk/>
            <pc:sldMk cId="0" sldId="264"/>
            <ac:spMk id="16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10:01:09.856" v="722" actId="478"/>
          <ac:spMkLst>
            <pc:docMk/>
            <pc:sldMk cId="0" sldId="264"/>
            <ac:spMk id="18" creationId="{00000000-0000-0000-0000-000000000000}"/>
          </ac:spMkLst>
        </pc:spChg>
        <pc:spChg chg="add mod">
          <ac:chgData name="Duyên Lương" userId="3a9e482f-ceb4-484a-8eab-f708ff3e9a36" providerId="ADAL" clId="{ACAEDEAD-A340-4CE5-8C9A-D42C15EFB9BF}" dt="2023-08-13T10:04:20.521" v="760" actId="1076"/>
          <ac:spMkLst>
            <pc:docMk/>
            <pc:sldMk cId="0" sldId="264"/>
            <ac:spMk id="19" creationId="{397BA1A9-0A16-BD58-B7F8-4904BBF877A0}"/>
          </ac:spMkLst>
        </pc:spChg>
        <pc:spChg chg="add mod">
          <ac:chgData name="Duyên Lương" userId="3a9e482f-ceb4-484a-8eab-f708ff3e9a36" providerId="ADAL" clId="{ACAEDEAD-A340-4CE5-8C9A-D42C15EFB9BF}" dt="2023-08-13T10:03:52.990" v="755" actId="207"/>
          <ac:spMkLst>
            <pc:docMk/>
            <pc:sldMk cId="0" sldId="264"/>
            <ac:spMk id="20" creationId="{2DBB17B9-7DAF-5BAE-F535-63ABDEB6C079}"/>
          </ac:spMkLst>
        </pc:spChg>
        <pc:spChg chg="add mod">
          <ac:chgData name="Duyên Lương" userId="3a9e482f-ceb4-484a-8eab-f708ff3e9a36" providerId="ADAL" clId="{ACAEDEAD-A340-4CE5-8C9A-D42C15EFB9BF}" dt="2023-08-13T10:04:18.185" v="759" actId="1076"/>
          <ac:spMkLst>
            <pc:docMk/>
            <pc:sldMk cId="0" sldId="264"/>
            <ac:spMk id="21" creationId="{8965AB52-76F8-D653-00B2-99C960FEB14F}"/>
          </ac:spMkLst>
        </pc:spChg>
        <pc:spChg chg="add mod">
          <ac:chgData name="Duyên Lương" userId="3a9e482f-ceb4-484a-8eab-f708ff3e9a36" providerId="ADAL" clId="{ACAEDEAD-A340-4CE5-8C9A-D42C15EFB9BF}" dt="2023-08-13T10:04:23.365" v="761" actId="1076"/>
          <ac:spMkLst>
            <pc:docMk/>
            <pc:sldMk cId="0" sldId="264"/>
            <ac:spMk id="23" creationId="{B2FF46CB-0275-78E8-9538-6C8F9472E385}"/>
          </ac:spMkLst>
        </pc:spChg>
        <pc:spChg chg="add mod">
          <ac:chgData name="Duyên Lương" userId="3a9e482f-ceb4-484a-8eab-f708ff3e9a36" providerId="ADAL" clId="{ACAEDEAD-A340-4CE5-8C9A-D42C15EFB9BF}" dt="2023-08-13T10:03:42.663" v="753" actId="207"/>
          <ac:spMkLst>
            <pc:docMk/>
            <pc:sldMk cId="0" sldId="264"/>
            <ac:spMk id="25" creationId="{794C7C6A-5211-56B9-4767-91E207D51F8D}"/>
          </ac:spMkLst>
        </pc:spChg>
        <pc:grpChg chg="mod">
          <ac:chgData name="Duyên Lương" userId="3a9e482f-ceb4-484a-8eab-f708ff3e9a36" providerId="ADAL" clId="{ACAEDEAD-A340-4CE5-8C9A-D42C15EFB9BF}" dt="2023-08-13T10:02:42.848" v="743" actId="1076"/>
          <ac:grpSpMkLst>
            <pc:docMk/>
            <pc:sldMk cId="0" sldId="264"/>
            <ac:grpSpMk id="5" creationId="{00000000-0000-0000-0000-000000000000}"/>
          </ac:grpSpMkLst>
        </pc:grpChg>
      </pc:sldChg>
      <pc:sldChg chg="delSp modSp mod">
        <pc:chgData name="Duyên Lương" userId="3a9e482f-ceb4-484a-8eab-f708ff3e9a36" providerId="ADAL" clId="{ACAEDEAD-A340-4CE5-8C9A-D42C15EFB9BF}" dt="2023-08-13T09:59:14.272" v="675" actId="14100"/>
        <pc:sldMkLst>
          <pc:docMk/>
          <pc:sldMk cId="0" sldId="265"/>
        </pc:sldMkLst>
        <pc:spChg chg="mod">
          <ac:chgData name="Duyên Lương" userId="3a9e482f-ceb4-484a-8eab-f708ff3e9a36" providerId="ADAL" clId="{ACAEDEAD-A340-4CE5-8C9A-D42C15EFB9BF}" dt="2023-08-13T09:58:54.793" v="665" actId="1076"/>
          <ac:spMkLst>
            <pc:docMk/>
            <pc:sldMk cId="0" sldId="265"/>
            <ac:spMk id="2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57:45.291" v="543" actId="20577"/>
          <ac:spMkLst>
            <pc:docMk/>
            <pc:sldMk cId="0" sldId="265"/>
            <ac:spMk id="12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58:37.262" v="657" actId="14100"/>
          <ac:spMkLst>
            <pc:docMk/>
            <pc:sldMk cId="0" sldId="265"/>
            <ac:spMk id="13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58:59.202" v="668" actId="1076"/>
          <ac:spMkLst>
            <pc:docMk/>
            <pc:sldMk cId="0" sldId="265"/>
            <ac:spMk id="14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59:12.080" v="674" actId="1076"/>
          <ac:spMkLst>
            <pc:docMk/>
            <pc:sldMk cId="0" sldId="265"/>
            <ac:spMk id="15" creationId="{00000000-0000-0000-0000-000000000000}"/>
          </ac:spMkLst>
        </pc:spChg>
        <pc:spChg chg="del">
          <ac:chgData name="Duyên Lương" userId="3a9e482f-ceb4-484a-8eab-f708ff3e9a36" providerId="ADAL" clId="{ACAEDEAD-A340-4CE5-8C9A-D42C15EFB9BF}" dt="2023-08-13T09:57:49.707" v="544" actId="478"/>
          <ac:spMkLst>
            <pc:docMk/>
            <pc:sldMk cId="0" sldId="265"/>
            <ac:spMk id="16" creationId="{00000000-0000-0000-0000-000000000000}"/>
          </ac:spMkLst>
        </pc:spChg>
        <pc:spChg chg="mod">
          <ac:chgData name="Duyên Lương" userId="3a9e482f-ceb4-484a-8eab-f708ff3e9a36" providerId="ADAL" clId="{ACAEDEAD-A340-4CE5-8C9A-D42C15EFB9BF}" dt="2023-08-13T09:58:38.941" v="658" actId="1076"/>
          <ac:spMkLst>
            <pc:docMk/>
            <pc:sldMk cId="0" sldId="265"/>
            <ac:spMk id="18" creationId="{00000000-0000-0000-0000-000000000000}"/>
          </ac:spMkLst>
        </pc:spChg>
        <pc:grpChg chg="mod">
          <ac:chgData name="Duyên Lương" userId="3a9e482f-ceb4-484a-8eab-f708ff3e9a36" providerId="ADAL" clId="{ACAEDEAD-A340-4CE5-8C9A-D42C15EFB9BF}" dt="2023-08-13T09:58:45.143" v="661" actId="14100"/>
          <ac:grpSpMkLst>
            <pc:docMk/>
            <pc:sldMk cId="0" sldId="265"/>
            <ac:grpSpMk id="3" creationId="{00000000-0000-0000-0000-000000000000}"/>
          </ac:grpSpMkLst>
        </pc:grpChg>
        <pc:grpChg chg="mod">
          <ac:chgData name="Duyên Lương" userId="3a9e482f-ceb4-484a-8eab-f708ff3e9a36" providerId="ADAL" clId="{ACAEDEAD-A340-4CE5-8C9A-D42C15EFB9BF}" dt="2023-08-13T09:58:56.971" v="667" actId="14100"/>
          <ac:grpSpMkLst>
            <pc:docMk/>
            <pc:sldMk cId="0" sldId="265"/>
            <ac:grpSpMk id="6" creationId="{00000000-0000-0000-0000-000000000000}"/>
          </ac:grpSpMkLst>
        </pc:grpChg>
        <pc:grpChg chg="mod">
          <ac:chgData name="Duyên Lương" userId="3a9e482f-ceb4-484a-8eab-f708ff3e9a36" providerId="ADAL" clId="{ACAEDEAD-A340-4CE5-8C9A-D42C15EFB9BF}" dt="2023-08-13T09:59:14.272" v="675" actId="14100"/>
          <ac:grpSpMkLst>
            <pc:docMk/>
            <pc:sldMk cId="0" sldId="265"/>
            <ac:grpSpMk id="9" creationId="{00000000-0000-0000-0000-000000000000}"/>
          </ac:grpSpMkLst>
        </pc:grpChg>
      </pc:sldChg>
      <pc:sldChg chg="modSp mod">
        <pc:chgData name="Duyên Lương" userId="3a9e482f-ceb4-484a-8eab-f708ff3e9a36" providerId="ADAL" clId="{ACAEDEAD-A340-4CE5-8C9A-D42C15EFB9BF}" dt="2023-08-13T09:59:32.134" v="689" actId="20577"/>
        <pc:sldMkLst>
          <pc:docMk/>
          <pc:sldMk cId="268291152" sldId="266"/>
        </pc:sldMkLst>
        <pc:spChg chg="mod">
          <ac:chgData name="Duyên Lương" userId="3a9e482f-ceb4-484a-8eab-f708ff3e9a36" providerId="ADAL" clId="{ACAEDEAD-A340-4CE5-8C9A-D42C15EFB9BF}" dt="2023-08-13T09:59:32.134" v="689" actId="20577"/>
          <ac:spMkLst>
            <pc:docMk/>
            <pc:sldMk cId="268291152" sldId="266"/>
            <ac:spMk id="6" creationId="{00000000-0000-0000-0000-000000000000}"/>
          </ac:spMkLst>
        </pc:spChg>
      </pc:sldChg>
      <pc:sldChg chg="modSp mod">
        <pc:chgData name="Duyên Lương" userId="3a9e482f-ceb4-484a-8eab-f708ff3e9a36" providerId="ADAL" clId="{ACAEDEAD-A340-4CE5-8C9A-D42C15EFB9BF}" dt="2023-08-13T09:59:44.015" v="698" actId="20577"/>
        <pc:sldMkLst>
          <pc:docMk/>
          <pc:sldMk cId="2174105202" sldId="267"/>
        </pc:sldMkLst>
        <pc:spChg chg="mod">
          <ac:chgData name="Duyên Lương" userId="3a9e482f-ceb4-484a-8eab-f708ff3e9a36" providerId="ADAL" clId="{ACAEDEAD-A340-4CE5-8C9A-D42C15EFB9BF}" dt="2023-08-13T09:59:44.015" v="698" actId="20577"/>
          <ac:spMkLst>
            <pc:docMk/>
            <pc:sldMk cId="2174105202" sldId="267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3.png"/><Relationship Id="rId3" Type="http://schemas.openxmlformats.org/officeDocument/2006/relationships/image" Target="../media/image2.svg"/><Relationship Id="rId7" Type="http://schemas.openxmlformats.org/officeDocument/2006/relationships/image" Target="../media/image60.png"/><Relationship Id="rId12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2.jpeg"/><Relationship Id="rId5" Type="http://schemas.openxmlformats.org/officeDocument/2006/relationships/image" Target="../media/image53.svg"/><Relationship Id="rId10" Type="http://schemas.openxmlformats.org/officeDocument/2006/relationships/image" Target="../media/image15.svg"/><Relationship Id="rId4" Type="http://schemas.openxmlformats.org/officeDocument/2006/relationships/image" Target="../media/image52.png"/><Relationship Id="rId9" Type="http://schemas.openxmlformats.org/officeDocument/2006/relationships/image" Target="../media/image14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12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33.svg"/><Relationship Id="rId4" Type="http://schemas.openxmlformats.org/officeDocument/2006/relationships/image" Target="../media/image31.png"/><Relationship Id="rId9" Type="http://schemas.openxmlformats.org/officeDocument/2006/relationships/image" Target="../media/image32.png"/><Relationship Id="rId1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3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svg"/><Relationship Id="rId10" Type="http://schemas.openxmlformats.org/officeDocument/2006/relationships/image" Target="../media/image39.sv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48.png"/><Relationship Id="rId18" Type="http://schemas.openxmlformats.org/officeDocument/2006/relationships/image" Target="../media/image51.svg"/><Relationship Id="rId3" Type="http://schemas.openxmlformats.org/officeDocument/2006/relationships/image" Target="../media/image2.svg"/><Relationship Id="rId7" Type="http://schemas.openxmlformats.org/officeDocument/2006/relationships/image" Target="../media/image44.png"/><Relationship Id="rId12" Type="http://schemas.openxmlformats.org/officeDocument/2006/relationships/image" Target="../media/image37.svg"/><Relationship Id="rId17" Type="http://schemas.openxmlformats.org/officeDocument/2006/relationships/image" Target="../media/image50.png"/><Relationship Id="rId2" Type="http://schemas.openxmlformats.org/officeDocument/2006/relationships/image" Target="../media/image1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36.png"/><Relationship Id="rId5" Type="http://schemas.openxmlformats.org/officeDocument/2006/relationships/image" Target="../media/image42.png"/><Relationship Id="rId15" Type="http://schemas.openxmlformats.org/officeDocument/2006/relationships/image" Target="../media/image38.png"/><Relationship Id="rId10" Type="http://schemas.openxmlformats.org/officeDocument/2006/relationships/image" Target="../media/image47.sv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4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svg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30.svg"/><Relationship Id="rId5" Type="http://schemas.openxmlformats.org/officeDocument/2006/relationships/image" Target="../media/image53.svg"/><Relationship Id="rId10" Type="http://schemas.openxmlformats.org/officeDocument/2006/relationships/image" Target="../media/image29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.svg"/><Relationship Id="rId7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230600" cy="8154510"/>
          </a:xfrm>
          <a:custGeom>
            <a:avLst/>
            <a:gdLst/>
            <a:ahLst/>
            <a:cxnLst/>
            <a:rect l="l" t="t" r="r" b="b"/>
            <a:pathLst>
              <a:path w="16230600" h="8154510">
                <a:moveTo>
                  <a:pt x="0" y="0"/>
                </a:moveTo>
                <a:lnTo>
                  <a:pt x="16230600" y="0"/>
                </a:lnTo>
                <a:lnTo>
                  <a:pt x="16230600" y="8154510"/>
                </a:lnTo>
                <a:lnTo>
                  <a:pt x="0" y="815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4803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013211" y="7591872"/>
            <a:ext cx="7888426" cy="1016724"/>
            <a:chOff x="0" y="0"/>
            <a:chExt cx="2281139" cy="2940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81139" cy="294012"/>
            </a:xfrm>
            <a:custGeom>
              <a:avLst/>
              <a:gdLst/>
              <a:ahLst/>
              <a:cxnLst/>
              <a:rect l="l" t="t" r="r" b="b"/>
              <a:pathLst>
                <a:path w="2281139" h="294012">
                  <a:moveTo>
                    <a:pt x="98143" y="0"/>
                  </a:moveTo>
                  <a:lnTo>
                    <a:pt x="2182996" y="0"/>
                  </a:lnTo>
                  <a:cubicBezTo>
                    <a:pt x="2209025" y="0"/>
                    <a:pt x="2233988" y="10340"/>
                    <a:pt x="2252394" y="28745"/>
                  </a:cubicBezTo>
                  <a:cubicBezTo>
                    <a:pt x="2270799" y="47151"/>
                    <a:pt x="2281139" y="72114"/>
                    <a:pt x="2281139" y="98143"/>
                  </a:cubicBezTo>
                  <a:lnTo>
                    <a:pt x="2281139" y="195869"/>
                  </a:lnTo>
                  <a:cubicBezTo>
                    <a:pt x="2281139" y="221898"/>
                    <a:pt x="2270799" y="246861"/>
                    <a:pt x="2252394" y="265266"/>
                  </a:cubicBezTo>
                  <a:cubicBezTo>
                    <a:pt x="2233988" y="283672"/>
                    <a:pt x="2209025" y="294012"/>
                    <a:pt x="2182996" y="294012"/>
                  </a:cubicBezTo>
                  <a:lnTo>
                    <a:pt x="98143" y="294012"/>
                  </a:lnTo>
                  <a:cubicBezTo>
                    <a:pt x="43940" y="294012"/>
                    <a:pt x="0" y="250072"/>
                    <a:pt x="0" y="195869"/>
                  </a:cubicBezTo>
                  <a:lnTo>
                    <a:pt x="0" y="98143"/>
                  </a:lnTo>
                  <a:cubicBezTo>
                    <a:pt x="0" y="72114"/>
                    <a:pt x="10340" y="47151"/>
                    <a:pt x="28745" y="28745"/>
                  </a:cubicBezTo>
                  <a:cubicBezTo>
                    <a:pt x="47151" y="10340"/>
                    <a:pt x="72114" y="0"/>
                    <a:pt x="98143" y="0"/>
                  </a:cubicBezTo>
                  <a:close/>
                </a:path>
              </a:pathLst>
            </a:custGeom>
            <a:solidFill>
              <a:srgbClr val="DE3E56"/>
            </a:solidFill>
            <a:ln w="66675">
              <a:solidFill>
                <a:srgbClr val="00000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153794" y="3371733"/>
            <a:ext cx="3362913" cy="5402270"/>
          </a:xfrm>
          <a:custGeom>
            <a:avLst/>
            <a:gdLst/>
            <a:ahLst/>
            <a:cxnLst/>
            <a:rect l="l" t="t" r="r" b="b"/>
            <a:pathLst>
              <a:path w="3362913" h="5402270">
                <a:moveTo>
                  <a:pt x="0" y="0"/>
                </a:moveTo>
                <a:lnTo>
                  <a:pt x="3362913" y="0"/>
                </a:lnTo>
                <a:lnTo>
                  <a:pt x="3362913" y="5402270"/>
                </a:lnTo>
                <a:lnTo>
                  <a:pt x="0" y="5402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379431" y="3527680"/>
            <a:ext cx="3753556" cy="5730620"/>
          </a:xfrm>
          <a:custGeom>
            <a:avLst/>
            <a:gdLst/>
            <a:ahLst/>
            <a:cxnLst/>
            <a:rect l="l" t="t" r="r" b="b"/>
            <a:pathLst>
              <a:path w="3753556" h="5730620">
                <a:moveTo>
                  <a:pt x="3753556" y="0"/>
                </a:moveTo>
                <a:lnTo>
                  <a:pt x="0" y="0"/>
                </a:lnTo>
                <a:lnTo>
                  <a:pt x="0" y="5730620"/>
                </a:lnTo>
                <a:lnTo>
                  <a:pt x="3753556" y="5730620"/>
                </a:lnTo>
                <a:lnTo>
                  <a:pt x="3753556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628900" y="7622355"/>
            <a:ext cx="7315200" cy="327188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601700" y="8774003"/>
            <a:ext cx="7315200" cy="2207860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745556" y="8879495"/>
            <a:ext cx="1916769" cy="1746002"/>
          </a:xfrm>
          <a:custGeom>
            <a:avLst/>
            <a:gdLst/>
            <a:ahLst/>
            <a:cxnLst/>
            <a:rect l="l" t="t" r="r" b="b"/>
            <a:pathLst>
              <a:path w="1916769" h="1746002">
                <a:moveTo>
                  <a:pt x="0" y="0"/>
                </a:moveTo>
                <a:lnTo>
                  <a:pt x="1916769" y="0"/>
                </a:lnTo>
                <a:lnTo>
                  <a:pt x="1916769" y="1746003"/>
                </a:lnTo>
                <a:lnTo>
                  <a:pt x="0" y="17460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273570" y="7415992"/>
            <a:ext cx="1390121" cy="1141637"/>
          </a:xfrm>
          <a:custGeom>
            <a:avLst/>
            <a:gdLst/>
            <a:ahLst/>
            <a:cxnLst/>
            <a:rect l="l" t="t" r="r" b="b"/>
            <a:pathLst>
              <a:path w="1390121" h="1141637">
                <a:moveTo>
                  <a:pt x="0" y="0"/>
                </a:moveTo>
                <a:lnTo>
                  <a:pt x="1390121" y="0"/>
                </a:lnTo>
                <a:lnTo>
                  <a:pt x="1390121" y="1141637"/>
                </a:lnTo>
                <a:lnTo>
                  <a:pt x="0" y="11416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43885" y="1544094"/>
            <a:ext cx="1289102" cy="1484995"/>
          </a:xfrm>
          <a:custGeom>
            <a:avLst/>
            <a:gdLst/>
            <a:ahLst/>
            <a:cxnLst/>
            <a:rect l="l" t="t" r="r" b="b"/>
            <a:pathLst>
              <a:path w="1289102" h="1484995">
                <a:moveTo>
                  <a:pt x="0" y="0"/>
                </a:moveTo>
                <a:lnTo>
                  <a:pt x="1289102" y="0"/>
                </a:lnTo>
                <a:lnTo>
                  <a:pt x="1289102" y="1484995"/>
                </a:lnTo>
                <a:lnTo>
                  <a:pt x="0" y="14849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13441">
            <a:off x="14264501" y="794345"/>
            <a:ext cx="1149009" cy="752079"/>
          </a:xfrm>
          <a:custGeom>
            <a:avLst/>
            <a:gdLst/>
            <a:ahLst/>
            <a:cxnLst/>
            <a:rect l="l" t="t" r="r" b="b"/>
            <a:pathLst>
              <a:path w="1149009" h="752079">
                <a:moveTo>
                  <a:pt x="0" y="0"/>
                </a:moveTo>
                <a:lnTo>
                  <a:pt x="1149009" y="0"/>
                </a:lnTo>
                <a:lnTo>
                  <a:pt x="1149009" y="752079"/>
                </a:lnTo>
                <a:lnTo>
                  <a:pt x="0" y="7520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800263" y="3088559"/>
            <a:ext cx="10686256" cy="343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0"/>
              </a:lnSpc>
            </a:pPr>
            <a:r>
              <a:rPr lang="en-US" sz="13400" dirty="0">
                <a:solidFill>
                  <a:srgbClr val="000000"/>
                </a:solidFill>
                <a:latin typeface="Bernard MT Condensed" panose="02050806060905020404" pitchFamily="18" charset="0"/>
              </a:rPr>
              <a:t>Welcome to our class!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92636" y="7954359"/>
            <a:ext cx="2987521" cy="451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4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Teacher: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230600" cy="8154510"/>
          </a:xfrm>
          <a:custGeom>
            <a:avLst/>
            <a:gdLst/>
            <a:ahLst/>
            <a:cxnLst/>
            <a:rect l="l" t="t" r="r" b="b"/>
            <a:pathLst>
              <a:path w="16230600" h="8154510">
                <a:moveTo>
                  <a:pt x="0" y="0"/>
                </a:moveTo>
                <a:lnTo>
                  <a:pt x="16230600" y="0"/>
                </a:lnTo>
                <a:lnTo>
                  <a:pt x="16230600" y="8154510"/>
                </a:lnTo>
                <a:lnTo>
                  <a:pt x="0" y="815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48034"/>
            </a:stretch>
          </a:blipFill>
        </p:spPr>
      </p:sp>
      <p:grpSp>
        <p:nvGrpSpPr>
          <p:cNvPr id="3" name="Group 3"/>
          <p:cNvGrpSpPr/>
          <p:nvPr/>
        </p:nvGrpSpPr>
        <p:grpSpPr>
          <a:xfrm rot="-348097">
            <a:off x="3316607" y="2432686"/>
            <a:ext cx="11654786" cy="5346538"/>
            <a:chOff x="0" y="0"/>
            <a:chExt cx="3190453" cy="14635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90453" cy="1463594"/>
            </a:xfrm>
            <a:custGeom>
              <a:avLst/>
              <a:gdLst/>
              <a:ahLst/>
              <a:cxnLst/>
              <a:rect l="l" t="t" r="r" b="b"/>
              <a:pathLst>
                <a:path w="3190453" h="1463594">
                  <a:moveTo>
                    <a:pt x="66427" y="0"/>
                  </a:moveTo>
                  <a:lnTo>
                    <a:pt x="3124026" y="0"/>
                  </a:lnTo>
                  <a:cubicBezTo>
                    <a:pt x="3141643" y="0"/>
                    <a:pt x="3158539" y="6999"/>
                    <a:pt x="3170997" y="19456"/>
                  </a:cubicBezTo>
                  <a:cubicBezTo>
                    <a:pt x="3183454" y="31913"/>
                    <a:pt x="3190453" y="48809"/>
                    <a:pt x="3190453" y="66427"/>
                  </a:cubicBezTo>
                  <a:lnTo>
                    <a:pt x="3190453" y="1397167"/>
                  </a:lnTo>
                  <a:cubicBezTo>
                    <a:pt x="3190453" y="1433854"/>
                    <a:pt x="3160712" y="1463594"/>
                    <a:pt x="3124026" y="1463594"/>
                  </a:cubicBezTo>
                  <a:lnTo>
                    <a:pt x="66427" y="1463594"/>
                  </a:lnTo>
                  <a:cubicBezTo>
                    <a:pt x="48809" y="1463594"/>
                    <a:pt x="31913" y="1456596"/>
                    <a:pt x="19456" y="1444138"/>
                  </a:cubicBezTo>
                  <a:cubicBezTo>
                    <a:pt x="6999" y="1431681"/>
                    <a:pt x="0" y="1414785"/>
                    <a:pt x="0" y="1397167"/>
                  </a:cubicBezTo>
                  <a:lnTo>
                    <a:pt x="0" y="66427"/>
                  </a:lnTo>
                  <a:cubicBezTo>
                    <a:pt x="0" y="48809"/>
                    <a:pt x="6999" y="31913"/>
                    <a:pt x="19456" y="19456"/>
                  </a:cubicBezTo>
                  <a:cubicBezTo>
                    <a:pt x="31913" y="6999"/>
                    <a:pt x="48809" y="0"/>
                    <a:pt x="66427" y="0"/>
                  </a:cubicBezTo>
                  <a:close/>
                </a:path>
              </a:pathLst>
            </a:custGeom>
            <a:solidFill>
              <a:srgbClr val="FBE0C4"/>
            </a:solidFill>
            <a:ln w="66675">
              <a:solidFill>
                <a:srgbClr val="00000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 rot="-348097">
            <a:off x="4517559" y="3671448"/>
            <a:ext cx="9271146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 dirty="0">
                <a:solidFill>
                  <a:srgbClr val="000000"/>
                </a:solidFill>
                <a:latin typeface="Bernard MT Condensed" panose="02050806060905020404" pitchFamily="18" charset="0"/>
              </a:rPr>
              <a:t>PROJECT</a:t>
            </a:r>
          </a:p>
          <a:p>
            <a:pPr algn="ctr">
              <a:lnSpc>
                <a:spcPts val="12000"/>
              </a:lnSpc>
            </a:pPr>
            <a:r>
              <a:rPr lang="en-US" sz="12000" dirty="0">
                <a:solidFill>
                  <a:srgbClr val="000000"/>
                </a:solidFill>
                <a:latin typeface="Bernard MT Condensed" panose="02050806060905020404" pitchFamily="18" charset="0"/>
              </a:rPr>
              <a:t>PRESENTATION</a:t>
            </a:r>
          </a:p>
        </p:txBody>
      </p:sp>
      <p:grpSp>
        <p:nvGrpSpPr>
          <p:cNvPr id="7" name="Group 7"/>
          <p:cNvGrpSpPr/>
          <p:nvPr/>
        </p:nvGrpSpPr>
        <p:grpSpPr>
          <a:xfrm rot="317549">
            <a:off x="11407074" y="6260463"/>
            <a:ext cx="3086100" cy="2305357"/>
            <a:chOff x="0" y="0"/>
            <a:chExt cx="812800" cy="607172"/>
          </a:xfrm>
        </p:grpSpPr>
        <p:sp>
          <p:nvSpPr>
            <p:cNvPr id="8" name="Freeform 8"/>
            <p:cNvSpPr/>
            <p:nvPr/>
          </p:nvSpPr>
          <p:spPr>
            <a:xfrm>
              <a:off x="28300" y="19514"/>
              <a:ext cx="756200" cy="571328"/>
            </a:xfrm>
            <a:custGeom>
              <a:avLst/>
              <a:gdLst/>
              <a:ahLst/>
              <a:cxnLst/>
              <a:rect l="l" t="t" r="r" b="b"/>
              <a:pathLst>
                <a:path w="756200" h="571328">
                  <a:moveTo>
                    <a:pt x="408098" y="13191"/>
                  </a:moveTo>
                  <a:lnTo>
                    <a:pt x="408098" y="13191"/>
                  </a:lnTo>
                  <a:cubicBezTo>
                    <a:pt x="425821" y="32513"/>
                    <a:pt x="454263" y="37625"/>
                    <a:pt x="477605" y="25684"/>
                  </a:cubicBezTo>
                  <a:lnTo>
                    <a:pt x="489470" y="19614"/>
                  </a:lnTo>
                  <a:cubicBezTo>
                    <a:pt x="498447" y="15022"/>
                    <a:pt x="508990" y="14615"/>
                    <a:pt x="518295" y="18502"/>
                  </a:cubicBezTo>
                  <a:cubicBezTo>
                    <a:pt x="527599" y="22388"/>
                    <a:pt x="534720" y="30175"/>
                    <a:pt x="537762" y="39788"/>
                  </a:cubicBezTo>
                  <a:lnTo>
                    <a:pt x="537762" y="39788"/>
                  </a:lnTo>
                  <a:cubicBezTo>
                    <a:pt x="544762" y="61906"/>
                    <a:pt x="567044" y="75433"/>
                    <a:pt x="589896" y="71439"/>
                  </a:cubicBezTo>
                  <a:lnTo>
                    <a:pt x="613675" y="67283"/>
                  </a:lnTo>
                  <a:cubicBezTo>
                    <a:pt x="622650" y="65715"/>
                    <a:pt x="631824" y="68635"/>
                    <a:pt x="638240" y="75103"/>
                  </a:cubicBezTo>
                  <a:cubicBezTo>
                    <a:pt x="644657" y="81571"/>
                    <a:pt x="647503" y="90769"/>
                    <a:pt x="645863" y="99730"/>
                  </a:cubicBezTo>
                  <a:lnTo>
                    <a:pt x="645863" y="99730"/>
                  </a:lnTo>
                  <a:cubicBezTo>
                    <a:pt x="644005" y="109882"/>
                    <a:pt x="646460" y="120348"/>
                    <a:pt x="652639" y="128613"/>
                  </a:cubicBezTo>
                  <a:cubicBezTo>
                    <a:pt x="658818" y="136879"/>
                    <a:pt x="668162" y="142196"/>
                    <a:pt x="678424" y="143287"/>
                  </a:cubicBezTo>
                  <a:lnTo>
                    <a:pt x="700523" y="145635"/>
                  </a:lnTo>
                  <a:cubicBezTo>
                    <a:pt x="709339" y="146572"/>
                    <a:pt x="716978" y="152156"/>
                    <a:pt x="720547" y="160271"/>
                  </a:cubicBezTo>
                  <a:cubicBezTo>
                    <a:pt x="724116" y="168386"/>
                    <a:pt x="723068" y="177790"/>
                    <a:pt x="717800" y="184920"/>
                  </a:cubicBezTo>
                  <a:lnTo>
                    <a:pt x="717800" y="184920"/>
                  </a:lnTo>
                  <a:cubicBezTo>
                    <a:pt x="711615" y="193293"/>
                    <a:pt x="709616" y="204042"/>
                    <a:pt x="712377" y="214078"/>
                  </a:cubicBezTo>
                  <a:cubicBezTo>
                    <a:pt x="715138" y="224115"/>
                    <a:pt x="722354" y="232328"/>
                    <a:pt x="731952" y="236359"/>
                  </a:cubicBezTo>
                  <a:lnTo>
                    <a:pt x="740300" y="239865"/>
                  </a:lnTo>
                  <a:cubicBezTo>
                    <a:pt x="748860" y="243459"/>
                    <a:pt x="754702" y="251524"/>
                    <a:pt x="755451" y="260777"/>
                  </a:cubicBezTo>
                  <a:cubicBezTo>
                    <a:pt x="756200" y="270030"/>
                    <a:pt x="751730" y="278929"/>
                    <a:pt x="743860" y="283853"/>
                  </a:cubicBezTo>
                  <a:lnTo>
                    <a:pt x="741820" y="285130"/>
                  </a:lnTo>
                  <a:cubicBezTo>
                    <a:pt x="732669" y="290855"/>
                    <a:pt x="726728" y="300538"/>
                    <a:pt x="725770" y="311290"/>
                  </a:cubicBezTo>
                  <a:cubicBezTo>
                    <a:pt x="724811" y="322042"/>
                    <a:pt x="728946" y="332623"/>
                    <a:pt x="736940" y="339876"/>
                  </a:cubicBezTo>
                  <a:lnTo>
                    <a:pt x="736940" y="339876"/>
                  </a:lnTo>
                  <a:cubicBezTo>
                    <a:pt x="743606" y="345924"/>
                    <a:pt x="746406" y="355147"/>
                    <a:pt x="744228" y="363880"/>
                  </a:cubicBezTo>
                  <a:cubicBezTo>
                    <a:pt x="742050" y="372612"/>
                    <a:pt x="735246" y="379440"/>
                    <a:pt x="726522" y="381649"/>
                  </a:cubicBezTo>
                  <a:lnTo>
                    <a:pt x="710330" y="385749"/>
                  </a:lnTo>
                  <a:cubicBezTo>
                    <a:pt x="700400" y="388264"/>
                    <a:pt x="692086" y="395030"/>
                    <a:pt x="687607" y="404241"/>
                  </a:cubicBezTo>
                  <a:cubicBezTo>
                    <a:pt x="683127" y="413452"/>
                    <a:pt x="682939" y="424170"/>
                    <a:pt x="687093" y="433533"/>
                  </a:cubicBezTo>
                  <a:lnTo>
                    <a:pt x="687093" y="433533"/>
                  </a:lnTo>
                  <a:cubicBezTo>
                    <a:pt x="690700" y="441665"/>
                    <a:pt x="689872" y="451080"/>
                    <a:pt x="684899" y="458457"/>
                  </a:cubicBezTo>
                  <a:cubicBezTo>
                    <a:pt x="679926" y="465833"/>
                    <a:pt x="671509" y="470133"/>
                    <a:pt x="662618" y="469838"/>
                  </a:cubicBezTo>
                  <a:lnTo>
                    <a:pt x="637784" y="469016"/>
                  </a:lnTo>
                  <a:cubicBezTo>
                    <a:pt x="615653" y="468284"/>
                    <a:pt x="596939" y="485257"/>
                    <a:pt x="595514" y="507355"/>
                  </a:cubicBezTo>
                  <a:lnTo>
                    <a:pt x="595514" y="507355"/>
                  </a:lnTo>
                  <a:cubicBezTo>
                    <a:pt x="594902" y="516850"/>
                    <a:pt x="589929" y="525527"/>
                    <a:pt x="582044" y="530853"/>
                  </a:cubicBezTo>
                  <a:cubicBezTo>
                    <a:pt x="574160" y="536179"/>
                    <a:pt x="564254" y="537555"/>
                    <a:pt x="555217" y="534579"/>
                  </a:cubicBezTo>
                  <a:lnTo>
                    <a:pt x="536097" y="528281"/>
                  </a:lnTo>
                  <a:cubicBezTo>
                    <a:pt x="512711" y="520579"/>
                    <a:pt x="487115" y="530186"/>
                    <a:pt x="474573" y="551375"/>
                  </a:cubicBezTo>
                  <a:lnTo>
                    <a:pt x="474573" y="551375"/>
                  </a:lnTo>
                  <a:cubicBezTo>
                    <a:pt x="469098" y="560625"/>
                    <a:pt x="459949" y="567112"/>
                    <a:pt x="449409" y="569220"/>
                  </a:cubicBezTo>
                  <a:cubicBezTo>
                    <a:pt x="438869" y="571328"/>
                    <a:pt x="427929" y="568857"/>
                    <a:pt x="419318" y="562424"/>
                  </a:cubicBezTo>
                  <a:lnTo>
                    <a:pt x="415598" y="559646"/>
                  </a:lnTo>
                  <a:cubicBezTo>
                    <a:pt x="393359" y="543033"/>
                    <a:pt x="362841" y="543033"/>
                    <a:pt x="340602" y="559646"/>
                  </a:cubicBezTo>
                  <a:lnTo>
                    <a:pt x="336883" y="562424"/>
                  </a:lnTo>
                  <a:cubicBezTo>
                    <a:pt x="328271" y="568857"/>
                    <a:pt x="317331" y="571328"/>
                    <a:pt x="306791" y="569220"/>
                  </a:cubicBezTo>
                  <a:cubicBezTo>
                    <a:pt x="296251" y="567112"/>
                    <a:pt x="287102" y="560625"/>
                    <a:pt x="281627" y="551375"/>
                  </a:cubicBezTo>
                  <a:lnTo>
                    <a:pt x="281627" y="551375"/>
                  </a:lnTo>
                  <a:cubicBezTo>
                    <a:pt x="269085" y="530186"/>
                    <a:pt x="243489" y="520579"/>
                    <a:pt x="220103" y="528281"/>
                  </a:cubicBezTo>
                  <a:lnTo>
                    <a:pt x="200983" y="534579"/>
                  </a:lnTo>
                  <a:cubicBezTo>
                    <a:pt x="191946" y="537555"/>
                    <a:pt x="182040" y="536179"/>
                    <a:pt x="174156" y="530853"/>
                  </a:cubicBezTo>
                  <a:cubicBezTo>
                    <a:pt x="166271" y="525527"/>
                    <a:pt x="161298" y="516850"/>
                    <a:pt x="160686" y="507355"/>
                  </a:cubicBezTo>
                  <a:lnTo>
                    <a:pt x="160686" y="507355"/>
                  </a:lnTo>
                  <a:cubicBezTo>
                    <a:pt x="159261" y="485257"/>
                    <a:pt x="140547" y="468284"/>
                    <a:pt x="118416" y="469016"/>
                  </a:cubicBezTo>
                  <a:lnTo>
                    <a:pt x="93583" y="469838"/>
                  </a:lnTo>
                  <a:cubicBezTo>
                    <a:pt x="84691" y="470133"/>
                    <a:pt x="76274" y="465833"/>
                    <a:pt x="71301" y="458457"/>
                  </a:cubicBezTo>
                  <a:cubicBezTo>
                    <a:pt x="66329" y="451080"/>
                    <a:pt x="65500" y="441665"/>
                    <a:pt x="69107" y="433533"/>
                  </a:cubicBezTo>
                  <a:lnTo>
                    <a:pt x="69107" y="433533"/>
                  </a:lnTo>
                  <a:cubicBezTo>
                    <a:pt x="73261" y="424170"/>
                    <a:pt x="73072" y="413452"/>
                    <a:pt x="68593" y="404241"/>
                  </a:cubicBezTo>
                  <a:cubicBezTo>
                    <a:pt x="64114" y="395030"/>
                    <a:pt x="55799" y="388264"/>
                    <a:pt x="45870" y="385749"/>
                  </a:cubicBezTo>
                  <a:lnTo>
                    <a:pt x="29679" y="381649"/>
                  </a:lnTo>
                  <a:cubicBezTo>
                    <a:pt x="20954" y="379440"/>
                    <a:pt x="14150" y="372612"/>
                    <a:pt x="11972" y="363880"/>
                  </a:cubicBezTo>
                  <a:cubicBezTo>
                    <a:pt x="9794" y="355147"/>
                    <a:pt x="12594" y="345924"/>
                    <a:pt x="19260" y="339876"/>
                  </a:cubicBezTo>
                  <a:lnTo>
                    <a:pt x="19260" y="339876"/>
                  </a:lnTo>
                  <a:cubicBezTo>
                    <a:pt x="27254" y="332623"/>
                    <a:pt x="31389" y="322042"/>
                    <a:pt x="30430" y="311290"/>
                  </a:cubicBezTo>
                  <a:cubicBezTo>
                    <a:pt x="29472" y="300538"/>
                    <a:pt x="23531" y="290855"/>
                    <a:pt x="14380" y="285130"/>
                  </a:cubicBezTo>
                  <a:lnTo>
                    <a:pt x="12340" y="283853"/>
                  </a:lnTo>
                  <a:cubicBezTo>
                    <a:pt x="4470" y="278929"/>
                    <a:pt x="0" y="270030"/>
                    <a:pt x="749" y="260777"/>
                  </a:cubicBezTo>
                  <a:cubicBezTo>
                    <a:pt x="1497" y="251524"/>
                    <a:pt x="7340" y="243459"/>
                    <a:pt x="15900" y="239865"/>
                  </a:cubicBezTo>
                  <a:lnTo>
                    <a:pt x="24248" y="236359"/>
                  </a:lnTo>
                  <a:cubicBezTo>
                    <a:pt x="33846" y="232329"/>
                    <a:pt x="41062" y="224115"/>
                    <a:pt x="43823" y="214078"/>
                  </a:cubicBezTo>
                  <a:cubicBezTo>
                    <a:pt x="46584" y="204042"/>
                    <a:pt x="44585" y="193293"/>
                    <a:pt x="38399" y="184920"/>
                  </a:cubicBezTo>
                  <a:lnTo>
                    <a:pt x="38399" y="184920"/>
                  </a:lnTo>
                  <a:cubicBezTo>
                    <a:pt x="33132" y="177790"/>
                    <a:pt x="32084" y="168386"/>
                    <a:pt x="35653" y="160271"/>
                  </a:cubicBezTo>
                  <a:cubicBezTo>
                    <a:pt x="39221" y="152156"/>
                    <a:pt x="46861" y="146572"/>
                    <a:pt x="55676" y="145635"/>
                  </a:cubicBezTo>
                  <a:lnTo>
                    <a:pt x="77776" y="143287"/>
                  </a:lnTo>
                  <a:cubicBezTo>
                    <a:pt x="88038" y="142196"/>
                    <a:pt x="97382" y="136879"/>
                    <a:pt x="103561" y="128613"/>
                  </a:cubicBezTo>
                  <a:cubicBezTo>
                    <a:pt x="109740" y="120348"/>
                    <a:pt x="112195" y="109882"/>
                    <a:pt x="110337" y="99730"/>
                  </a:cubicBezTo>
                  <a:lnTo>
                    <a:pt x="110337" y="99730"/>
                  </a:lnTo>
                  <a:cubicBezTo>
                    <a:pt x="108697" y="90769"/>
                    <a:pt x="111543" y="81571"/>
                    <a:pt x="117960" y="75103"/>
                  </a:cubicBezTo>
                  <a:cubicBezTo>
                    <a:pt x="124376" y="68635"/>
                    <a:pt x="133550" y="65715"/>
                    <a:pt x="142525" y="67283"/>
                  </a:cubicBezTo>
                  <a:lnTo>
                    <a:pt x="166304" y="71439"/>
                  </a:lnTo>
                  <a:cubicBezTo>
                    <a:pt x="189156" y="75433"/>
                    <a:pt x="211438" y="61906"/>
                    <a:pt x="218438" y="39788"/>
                  </a:cubicBezTo>
                  <a:lnTo>
                    <a:pt x="218438" y="39788"/>
                  </a:lnTo>
                  <a:cubicBezTo>
                    <a:pt x="221480" y="30175"/>
                    <a:pt x="228601" y="22388"/>
                    <a:pt x="237905" y="18502"/>
                  </a:cubicBezTo>
                  <a:cubicBezTo>
                    <a:pt x="247210" y="14615"/>
                    <a:pt x="257753" y="15022"/>
                    <a:pt x="266730" y="19614"/>
                  </a:cubicBezTo>
                  <a:lnTo>
                    <a:pt x="278595" y="25684"/>
                  </a:lnTo>
                  <a:cubicBezTo>
                    <a:pt x="301937" y="37625"/>
                    <a:pt x="330379" y="32513"/>
                    <a:pt x="348102" y="13191"/>
                  </a:cubicBezTo>
                  <a:lnTo>
                    <a:pt x="348102" y="13191"/>
                  </a:lnTo>
                  <a:cubicBezTo>
                    <a:pt x="355812" y="4785"/>
                    <a:pt x="366694" y="0"/>
                    <a:pt x="378100" y="0"/>
                  </a:cubicBezTo>
                  <a:cubicBezTo>
                    <a:pt x="389506" y="0"/>
                    <a:pt x="400388" y="4785"/>
                    <a:pt x="408098" y="13191"/>
                  </a:cubicBezTo>
                  <a:close/>
                </a:path>
              </a:pathLst>
            </a:custGeom>
            <a:solidFill>
              <a:srgbClr val="4E7F1C"/>
            </a:solidFill>
            <a:ln w="57150">
              <a:solidFill>
                <a:srgbClr val="000000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 rot="317549">
            <a:off x="11760484" y="6737309"/>
            <a:ext cx="2398955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BFB"/>
                </a:solidFill>
                <a:latin typeface="Poppins Semi-Bold"/>
              </a:rPr>
              <a:t>MORE</a:t>
            </a:r>
          </a:p>
          <a:p>
            <a:pPr algn="ctr">
              <a:lnSpc>
                <a:spcPts val="3399"/>
              </a:lnSpc>
            </a:pPr>
            <a:r>
              <a:rPr lang="en-US" sz="3399" dirty="0">
                <a:solidFill>
                  <a:srgbClr val="FFFBFB"/>
                </a:solidFill>
                <a:latin typeface="Poppins Semi-Bold"/>
              </a:rPr>
              <a:t>DETAILS</a:t>
            </a:r>
          </a:p>
        </p:txBody>
      </p:sp>
      <p:sp>
        <p:nvSpPr>
          <p:cNvPr id="11" name="Freeform 11"/>
          <p:cNvSpPr/>
          <p:nvPr/>
        </p:nvSpPr>
        <p:spPr>
          <a:xfrm>
            <a:off x="9947268" y="1608377"/>
            <a:ext cx="942193" cy="1393028"/>
          </a:xfrm>
          <a:custGeom>
            <a:avLst/>
            <a:gdLst/>
            <a:ahLst/>
            <a:cxnLst/>
            <a:rect l="l" t="t" r="r" b="b"/>
            <a:pathLst>
              <a:path w="942193" h="1393028">
                <a:moveTo>
                  <a:pt x="0" y="0"/>
                </a:moveTo>
                <a:lnTo>
                  <a:pt x="942194" y="0"/>
                </a:lnTo>
                <a:lnTo>
                  <a:pt x="942194" y="1393028"/>
                </a:lnTo>
                <a:lnTo>
                  <a:pt x="0" y="1393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75552" y="8255696"/>
            <a:ext cx="1219588" cy="1436346"/>
          </a:xfrm>
          <a:custGeom>
            <a:avLst/>
            <a:gdLst/>
            <a:ahLst/>
            <a:cxnLst/>
            <a:rect l="l" t="t" r="r" b="b"/>
            <a:pathLst>
              <a:path w="1219588" h="1436346">
                <a:moveTo>
                  <a:pt x="0" y="0"/>
                </a:moveTo>
                <a:lnTo>
                  <a:pt x="1219588" y="0"/>
                </a:lnTo>
                <a:lnTo>
                  <a:pt x="1219588" y="1436346"/>
                </a:lnTo>
                <a:lnTo>
                  <a:pt x="0" y="14363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428693">
            <a:off x="15986450" y="1973772"/>
            <a:ext cx="1950256" cy="1244618"/>
          </a:xfrm>
          <a:custGeom>
            <a:avLst/>
            <a:gdLst/>
            <a:ahLst/>
            <a:cxnLst/>
            <a:rect l="l" t="t" r="r" b="b"/>
            <a:pathLst>
              <a:path w="1950256" h="1244618">
                <a:moveTo>
                  <a:pt x="0" y="0"/>
                </a:moveTo>
                <a:lnTo>
                  <a:pt x="1950256" y="0"/>
                </a:lnTo>
                <a:lnTo>
                  <a:pt x="1950256" y="1244617"/>
                </a:lnTo>
                <a:lnTo>
                  <a:pt x="0" y="12446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3735" y="1608377"/>
            <a:ext cx="1344596" cy="1190579"/>
          </a:xfrm>
          <a:custGeom>
            <a:avLst/>
            <a:gdLst/>
            <a:ahLst/>
            <a:cxnLst/>
            <a:rect l="l" t="t" r="r" b="b"/>
            <a:pathLst>
              <a:path w="1344596" h="1190579">
                <a:moveTo>
                  <a:pt x="0" y="0"/>
                </a:moveTo>
                <a:lnTo>
                  <a:pt x="1344596" y="0"/>
                </a:lnTo>
                <a:lnTo>
                  <a:pt x="1344596" y="1190579"/>
                </a:lnTo>
                <a:lnTo>
                  <a:pt x="0" y="11905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398741">
            <a:off x="14674811" y="8518153"/>
            <a:ext cx="2014214" cy="911432"/>
          </a:xfrm>
          <a:custGeom>
            <a:avLst/>
            <a:gdLst/>
            <a:ahLst/>
            <a:cxnLst/>
            <a:rect l="l" t="t" r="r" b="b"/>
            <a:pathLst>
              <a:path w="2014214" h="911432">
                <a:moveTo>
                  <a:pt x="0" y="0"/>
                </a:moveTo>
                <a:lnTo>
                  <a:pt x="2014215" y="0"/>
                </a:lnTo>
                <a:lnTo>
                  <a:pt x="2014215" y="911432"/>
                </a:lnTo>
                <a:lnTo>
                  <a:pt x="0" y="91143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66245"/>
            <a:ext cx="16230600" cy="8154510"/>
          </a:xfrm>
          <a:custGeom>
            <a:avLst/>
            <a:gdLst/>
            <a:ahLst/>
            <a:cxnLst/>
            <a:rect l="l" t="t" r="r" b="b"/>
            <a:pathLst>
              <a:path w="16230600" h="8154510">
                <a:moveTo>
                  <a:pt x="0" y="0"/>
                </a:moveTo>
                <a:lnTo>
                  <a:pt x="16230600" y="0"/>
                </a:lnTo>
                <a:lnTo>
                  <a:pt x="16230600" y="8154510"/>
                </a:lnTo>
                <a:lnTo>
                  <a:pt x="0" y="815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480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227226">
            <a:off x="10609306" y="4870789"/>
            <a:ext cx="5982661" cy="4008706"/>
            <a:chOff x="0" y="0"/>
            <a:chExt cx="1292231" cy="8658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92231" cy="865865"/>
            </a:xfrm>
            <a:custGeom>
              <a:avLst/>
              <a:gdLst/>
              <a:ahLst/>
              <a:cxnLst/>
              <a:rect l="l" t="t" r="r" b="b"/>
              <a:pathLst>
                <a:path w="1292231" h="865865">
                  <a:moveTo>
                    <a:pt x="129406" y="0"/>
                  </a:moveTo>
                  <a:lnTo>
                    <a:pt x="1162825" y="0"/>
                  </a:lnTo>
                  <a:cubicBezTo>
                    <a:pt x="1234294" y="0"/>
                    <a:pt x="1292231" y="57937"/>
                    <a:pt x="1292231" y="129406"/>
                  </a:cubicBezTo>
                  <a:lnTo>
                    <a:pt x="1292231" y="736459"/>
                  </a:lnTo>
                  <a:cubicBezTo>
                    <a:pt x="1292231" y="807928"/>
                    <a:pt x="1234294" y="865865"/>
                    <a:pt x="1162825" y="865865"/>
                  </a:cubicBezTo>
                  <a:lnTo>
                    <a:pt x="129406" y="865865"/>
                  </a:lnTo>
                  <a:cubicBezTo>
                    <a:pt x="57937" y="865865"/>
                    <a:pt x="0" y="807928"/>
                    <a:pt x="0" y="736459"/>
                  </a:cubicBezTo>
                  <a:lnTo>
                    <a:pt x="0" y="129406"/>
                  </a:lnTo>
                  <a:cubicBezTo>
                    <a:pt x="0" y="57937"/>
                    <a:pt x="57937" y="0"/>
                    <a:pt x="129406" y="0"/>
                  </a:cubicBezTo>
                  <a:close/>
                </a:path>
              </a:pathLst>
            </a:custGeom>
            <a:solidFill>
              <a:srgbClr val="FFFBFB"/>
            </a:solidFill>
            <a:ln w="66675">
              <a:solidFill>
                <a:srgbClr val="000000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936923">
            <a:off x="1906011" y="1500353"/>
            <a:ext cx="933050" cy="1688085"/>
          </a:xfrm>
          <a:custGeom>
            <a:avLst/>
            <a:gdLst/>
            <a:ahLst/>
            <a:cxnLst/>
            <a:rect l="l" t="t" r="r" b="b"/>
            <a:pathLst>
              <a:path w="933050" h="1688085">
                <a:moveTo>
                  <a:pt x="0" y="0"/>
                </a:moveTo>
                <a:lnTo>
                  <a:pt x="933051" y="0"/>
                </a:lnTo>
                <a:lnTo>
                  <a:pt x="933051" y="1688085"/>
                </a:lnTo>
                <a:lnTo>
                  <a:pt x="0" y="1688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575514">
            <a:off x="15673250" y="8149288"/>
            <a:ext cx="918717" cy="1460413"/>
          </a:xfrm>
          <a:custGeom>
            <a:avLst/>
            <a:gdLst/>
            <a:ahLst/>
            <a:cxnLst/>
            <a:rect l="l" t="t" r="r" b="b"/>
            <a:pathLst>
              <a:path w="918717" h="1460413">
                <a:moveTo>
                  <a:pt x="0" y="0"/>
                </a:moveTo>
                <a:lnTo>
                  <a:pt x="918717" y="0"/>
                </a:lnTo>
                <a:lnTo>
                  <a:pt x="918717" y="1460414"/>
                </a:lnTo>
                <a:lnTo>
                  <a:pt x="0" y="146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514518" y="4308197"/>
            <a:ext cx="1023645" cy="1223923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5" y="0"/>
                </a:lnTo>
                <a:lnTo>
                  <a:pt x="1023645" y="1223923"/>
                </a:lnTo>
                <a:lnTo>
                  <a:pt x="0" y="12239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213441">
            <a:off x="15033597" y="1445475"/>
            <a:ext cx="1536211" cy="1005520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270337">
            <a:off x="11335112" y="5393844"/>
            <a:ext cx="4531050" cy="2962596"/>
            <a:chOff x="0" y="0"/>
            <a:chExt cx="6041400" cy="3950128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/>
            <a:srcRect t="28205" b="28205"/>
            <a:stretch>
              <a:fillRect/>
            </a:stretch>
          </p:blipFill>
          <p:spPr>
            <a:xfrm>
              <a:off x="0" y="0"/>
              <a:ext cx="6041400" cy="3950128"/>
            </a:xfrm>
            <a:prstGeom prst="rect">
              <a:avLst/>
            </a:prstGeom>
          </p:spPr>
        </p:pic>
      </p:grpSp>
      <p:sp>
        <p:nvSpPr>
          <p:cNvPr id="15" name="Freeform 15"/>
          <p:cNvSpPr/>
          <p:nvPr/>
        </p:nvSpPr>
        <p:spPr>
          <a:xfrm>
            <a:off x="7738841" y="8072683"/>
            <a:ext cx="1936644" cy="1050152"/>
          </a:xfrm>
          <a:custGeom>
            <a:avLst/>
            <a:gdLst/>
            <a:ahLst/>
            <a:cxnLst/>
            <a:rect l="l" t="t" r="r" b="b"/>
            <a:pathLst>
              <a:path w="1936644" h="1050152">
                <a:moveTo>
                  <a:pt x="0" y="0"/>
                </a:moveTo>
                <a:lnTo>
                  <a:pt x="1936644" y="0"/>
                </a:lnTo>
                <a:lnTo>
                  <a:pt x="1936644" y="1050152"/>
                </a:lnTo>
                <a:lnTo>
                  <a:pt x="0" y="105015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D64C32-A5FC-3D4A-95BF-56292B242E57}"/>
              </a:ext>
            </a:extLst>
          </p:cNvPr>
          <p:cNvSpPr txBox="1"/>
          <p:nvPr/>
        </p:nvSpPr>
        <p:spPr>
          <a:xfrm>
            <a:off x="3267618" y="1105052"/>
            <a:ext cx="1206618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A9A5"/>
                </a:solidFill>
                <a:effectLst/>
                <a:latin typeface="Bernard MT Condensed" panose="02050806060905020404" pitchFamily="18" charset="0"/>
              </a:rPr>
              <a:t>LOCAL CUSTOMS AND TRADITIONS</a:t>
            </a:r>
            <a:endParaRPr lang="en-US" sz="7200" b="1" dirty="0">
              <a:solidFill>
                <a:srgbClr val="00A9A5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83266-8301-2F7F-3343-13CB5DB2D1B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282" t="2278" r="2477" b="3096"/>
          <a:stretch/>
        </p:blipFill>
        <p:spPr>
          <a:xfrm>
            <a:off x="6035474" y="2481388"/>
            <a:ext cx="6217052" cy="3918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054F17-308E-0F0B-495F-BBA994F4546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804" t="12652" r="2181" b="8693"/>
          <a:stretch/>
        </p:blipFill>
        <p:spPr>
          <a:xfrm>
            <a:off x="810122" y="5022006"/>
            <a:ext cx="5132251" cy="41987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94035"/>
            <a:ext cx="16230600" cy="8154510"/>
          </a:xfrm>
          <a:custGeom>
            <a:avLst/>
            <a:gdLst/>
            <a:ahLst/>
            <a:cxnLst/>
            <a:rect l="l" t="t" r="r" b="b"/>
            <a:pathLst>
              <a:path w="16230600" h="8154510">
                <a:moveTo>
                  <a:pt x="0" y="0"/>
                </a:moveTo>
                <a:lnTo>
                  <a:pt x="16230600" y="0"/>
                </a:lnTo>
                <a:lnTo>
                  <a:pt x="16230600" y="8154510"/>
                </a:lnTo>
                <a:lnTo>
                  <a:pt x="0" y="815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4803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67290" y="5181985"/>
            <a:ext cx="3554053" cy="3543869"/>
            <a:chOff x="0" y="0"/>
            <a:chExt cx="702147" cy="2065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02147" cy="206588"/>
            </a:xfrm>
            <a:custGeom>
              <a:avLst/>
              <a:gdLst/>
              <a:ahLst/>
              <a:cxnLst/>
              <a:rect l="l" t="t" r="r" b="b"/>
              <a:pathLst>
                <a:path w="702147" h="206588">
                  <a:moveTo>
                    <a:pt x="103294" y="0"/>
                  </a:moveTo>
                  <a:lnTo>
                    <a:pt x="598853" y="0"/>
                  </a:lnTo>
                  <a:cubicBezTo>
                    <a:pt x="655901" y="0"/>
                    <a:pt x="702147" y="46246"/>
                    <a:pt x="702147" y="103294"/>
                  </a:cubicBezTo>
                  <a:lnTo>
                    <a:pt x="702147" y="103294"/>
                  </a:lnTo>
                  <a:cubicBezTo>
                    <a:pt x="702147" y="130689"/>
                    <a:pt x="691264" y="156962"/>
                    <a:pt x="671893" y="176334"/>
                  </a:cubicBezTo>
                  <a:cubicBezTo>
                    <a:pt x="652522" y="195705"/>
                    <a:pt x="626249" y="206588"/>
                    <a:pt x="598853" y="206588"/>
                  </a:cubicBezTo>
                  <a:lnTo>
                    <a:pt x="103294" y="206588"/>
                  </a:lnTo>
                  <a:cubicBezTo>
                    <a:pt x="75899" y="206588"/>
                    <a:pt x="49625" y="195705"/>
                    <a:pt x="30254" y="176334"/>
                  </a:cubicBezTo>
                  <a:cubicBezTo>
                    <a:pt x="10883" y="156962"/>
                    <a:pt x="0" y="130689"/>
                    <a:pt x="0" y="103294"/>
                  </a:cubicBezTo>
                  <a:lnTo>
                    <a:pt x="0" y="103294"/>
                  </a:lnTo>
                  <a:cubicBezTo>
                    <a:pt x="0" y="75899"/>
                    <a:pt x="10883" y="49625"/>
                    <a:pt x="30254" y="30254"/>
                  </a:cubicBezTo>
                  <a:cubicBezTo>
                    <a:pt x="49625" y="10883"/>
                    <a:pt x="75899" y="0"/>
                    <a:pt x="103294" y="0"/>
                  </a:cubicBezTo>
                  <a:close/>
                </a:path>
              </a:pathLst>
            </a:custGeom>
            <a:solidFill>
              <a:srgbClr val="FFFBFB"/>
            </a:solidFill>
            <a:ln w="66675">
              <a:solidFill>
                <a:srgbClr val="00000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166195" y="6246826"/>
            <a:ext cx="5285677" cy="1610438"/>
            <a:chOff x="0" y="0"/>
            <a:chExt cx="1010713" cy="206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10713" cy="206588"/>
            </a:xfrm>
            <a:custGeom>
              <a:avLst/>
              <a:gdLst/>
              <a:ahLst/>
              <a:cxnLst/>
              <a:rect l="l" t="t" r="r" b="b"/>
              <a:pathLst>
                <a:path w="1010713" h="206588">
                  <a:moveTo>
                    <a:pt x="103294" y="0"/>
                  </a:moveTo>
                  <a:lnTo>
                    <a:pt x="907419" y="0"/>
                  </a:lnTo>
                  <a:cubicBezTo>
                    <a:pt x="934815" y="0"/>
                    <a:pt x="961088" y="10883"/>
                    <a:pt x="980459" y="30254"/>
                  </a:cubicBezTo>
                  <a:cubicBezTo>
                    <a:pt x="999830" y="49625"/>
                    <a:pt x="1010713" y="75899"/>
                    <a:pt x="1010713" y="103294"/>
                  </a:cubicBezTo>
                  <a:lnTo>
                    <a:pt x="1010713" y="103294"/>
                  </a:lnTo>
                  <a:cubicBezTo>
                    <a:pt x="1010713" y="130689"/>
                    <a:pt x="999830" y="156962"/>
                    <a:pt x="980459" y="176334"/>
                  </a:cubicBezTo>
                  <a:cubicBezTo>
                    <a:pt x="961088" y="195705"/>
                    <a:pt x="934815" y="206588"/>
                    <a:pt x="907419" y="206588"/>
                  </a:cubicBezTo>
                  <a:lnTo>
                    <a:pt x="103294" y="206588"/>
                  </a:lnTo>
                  <a:cubicBezTo>
                    <a:pt x="75899" y="206588"/>
                    <a:pt x="49625" y="195705"/>
                    <a:pt x="30254" y="176334"/>
                  </a:cubicBezTo>
                  <a:cubicBezTo>
                    <a:pt x="10883" y="156962"/>
                    <a:pt x="0" y="130689"/>
                    <a:pt x="0" y="103294"/>
                  </a:cubicBezTo>
                  <a:lnTo>
                    <a:pt x="0" y="103294"/>
                  </a:lnTo>
                  <a:cubicBezTo>
                    <a:pt x="0" y="75899"/>
                    <a:pt x="10883" y="49625"/>
                    <a:pt x="30254" y="30254"/>
                  </a:cubicBezTo>
                  <a:cubicBezTo>
                    <a:pt x="49625" y="10883"/>
                    <a:pt x="75899" y="0"/>
                    <a:pt x="103294" y="0"/>
                  </a:cubicBezTo>
                  <a:close/>
                </a:path>
              </a:pathLst>
            </a:custGeom>
            <a:solidFill>
              <a:srgbClr val="FFFBFB"/>
            </a:solidFill>
            <a:ln w="66675">
              <a:solidFill>
                <a:srgbClr val="000000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996723" y="6246826"/>
            <a:ext cx="4654767" cy="1610438"/>
            <a:chOff x="0" y="0"/>
            <a:chExt cx="888668" cy="2065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8668" cy="206588"/>
            </a:xfrm>
            <a:custGeom>
              <a:avLst/>
              <a:gdLst/>
              <a:ahLst/>
              <a:cxnLst/>
              <a:rect l="l" t="t" r="r" b="b"/>
              <a:pathLst>
                <a:path w="888668" h="206588">
                  <a:moveTo>
                    <a:pt x="103294" y="0"/>
                  </a:moveTo>
                  <a:lnTo>
                    <a:pt x="785374" y="0"/>
                  </a:lnTo>
                  <a:cubicBezTo>
                    <a:pt x="842422" y="0"/>
                    <a:pt x="888668" y="46246"/>
                    <a:pt x="888668" y="103294"/>
                  </a:cubicBezTo>
                  <a:lnTo>
                    <a:pt x="888668" y="103294"/>
                  </a:lnTo>
                  <a:cubicBezTo>
                    <a:pt x="888668" y="130689"/>
                    <a:pt x="877785" y="156962"/>
                    <a:pt x="858414" y="176334"/>
                  </a:cubicBezTo>
                  <a:cubicBezTo>
                    <a:pt x="839043" y="195705"/>
                    <a:pt x="812769" y="206588"/>
                    <a:pt x="785374" y="206588"/>
                  </a:cubicBezTo>
                  <a:lnTo>
                    <a:pt x="103294" y="206588"/>
                  </a:lnTo>
                  <a:cubicBezTo>
                    <a:pt x="75899" y="206588"/>
                    <a:pt x="49625" y="195705"/>
                    <a:pt x="30254" y="176334"/>
                  </a:cubicBezTo>
                  <a:cubicBezTo>
                    <a:pt x="10883" y="156962"/>
                    <a:pt x="0" y="130689"/>
                    <a:pt x="0" y="103294"/>
                  </a:cubicBezTo>
                  <a:lnTo>
                    <a:pt x="0" y="103294"/>
                  </a:lnTo>
                  <a:cubicBezTo>
                    <a:pt x="0" y="75899"/>
                    <a:pt x="10883" y="49625"/>
                    <a:pt x="30254" y="30254"/>
                  </a:cubicBezTo>
                  <a:cubicBezTo>
                    <a:pt x="49625" y="10883"/>
                    <a:pt x="75899" y="0"/>
                    <a:pt x="103294" y="0"/>
                  </a:cubicBezTo>
                  <a:close/>
                </a:path>
              </a:pathLst>
            </a:custGeom>
            <a:solidFill>
              <a:srgbClr val="FFFBFB"/>
            </a:solidFill>
            <a:ln w="66675">
              <a:solidFill>
                <a:srgbClr val="000000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567694" y="3463566"/>
            <a:ext cx="12567054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0"/>
              </a:lnSpc>
            </a:pPr>
            <a:r>
              <a:rPr lang="en-US" sz="13400" dirty="0">
                <a:solidFill>
                  <a:srgbClr val="000000"/>
                </a:solidFill>
                <a:latin typeface="Avatar Bold"/>
              </a:rPr>
              <a:t>THANK YOU!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82212" y="5493250"/>
            <a:ext cx="3539131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Poppins Medium"/>
              </a:rPr>
              <a:t>Review the vocabulary and grammar in this unit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23821" y="6484951"/>
            <a:ext cx="591670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Poppins Medium"/>
              </a:rPr>
              <a:t>Do exercises in the workbook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67221" y="6484951"/>
            <a:ext cx="463173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Poppins Medium"/>
              </a:rPr>
              <a:t>Prepare for the next lesson</a:t>
            </a:r>
          </a:p>
        </p:txBody>
      </p:sp>
      <p:sp>
        <p:nvSpPr>
          <p:cNvPr id="17" name="Freeform 17"/>
          <p:cNvSpPr/>
          <p:nvPr/>
        </p:nvSpPr>
        <p:spPr>
          <a:xfrm>
            <a:off x="15782170" y="8287547"/>
            <a:ext cx="1619594" cy="1330092"/>
          </a:xfrm>
          <a:custGeom>
            <a:avLst/>
            <a:gdLst/>
            <a:ahLst/>
            <a:cxnLst/>
            <a:rect l="l" t="t" r="r" b="b"/>
            <a:pathLst>
              <a:path w="1619594" h="1330092">
                <a:moveTo>
                  <a:pt x="0" y="0"/>
                </a:moveTo>
                <a:lnTo>
                  <a:pt x="1619595" y="0"/>
                </a:lnTo>
                <a:lnTo>
                  <a:pt x="1619595" y="1330092"/>
                </a:lnTo>
                <a:lnTo>
                  <a:pt x="0" y="1330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2213441">
            <a:off x="807574" y="4996280"/>
            <a:ext cx="1149009" cy="752079"/>
          </a:xfrm>
          <a:custGeom>
            <a:avLst/>
            <a:gdLst/>
            <a:ahLst/>
            <a:cxnLst/>
            <a:rect l="l" t="t" r="r" b="b"/>
            <a:pathLst>
              <a:path w="1149009" h="752079">
                <a:moveTo>
                  <a:pt x="0" y="0"/>
                </a:moveTo>
                <a:lnTo>
                  <a:pt x="1149010" y="0"/>
                </a:lnTo>
                <a:lnTo>
                  <a:pt x="1149010" y="752079"/>
                </a:lnTo>
                <a:lnTo>
                  <a:pt x="0" y="7520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359556" flipH="1">
            <a:off x="1471493" y="1674764"/>
            <a:ext cx="2251801" cy="1437059"/>
          </a:xfrm>
          <a:custGeom>
            <a:avLst/>
            <a:gdLst/>
            <a:ahLst/>
            <a:cxnLst/>
            <a:rect l="l" t="t" r="r" b="b"/>
            <a:pathLst>
              <a:path w="2251801" h="1437059">
                <a:moveTo>
                  <a:pt x="2251801" y="0"/>
                </a:moveTo>
                <a:lnTo>
                  <a:pt x="0" y="0"/>
                </a:lnTo>
                <a:lnTo>
                  <a:pt x="0" y="1437059"/>
                </a:lnTo>
                <a:lnTo>
                  <a:pt x="2251801" y="1437059"/>
                </a:lnTo>
                <a:lnTo>
                  <a:pt x="22518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242448" y="672816"/>
            <a:ext cx="3079444" cy="3333633"/>
          </a:xfrm>
          <a:custGeom>
            <a:avLst/>
            <a:gdLst/>
            <a:ahLst/>
            <a:cxnLst/>
            <a:rect l="l" t="t" r="r" b="b"/>
            <a:pathLst>
              <a:path w="3079444" h="3333633">
                <a:moveTo>
                  <a:pt x="0" y="0"/>
                </a:moveTo>
                <a:lnTo>
                  <a:pt x="3079444" y="0"/>
                </a:lnTo>
                <a:lnTo>
                  <a:pt x="3079444" y="3333634"/>
                </a:lnTo>
                <a:lnTo>
                  <a:pt x="0" y="333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504463" y="5684924"/>
            <a:ext cx="15287192" cy="1136984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574961" y="-5684924"/>
            <a:ext cx="15287192" cy="1136984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367904"/>
            <a:ext cx="16230600" cy="7551192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>
              <a:solidFill>
                <a:srgbClr val="000000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411200" y="2138204"/>
            <a:ext cx="4427770" cy="6538080"/>
          </a:xfrm>
          <a:custGeom>
            <a:avLst/>
            <a:gdLst/>
            <a:ahLst/>
            <a:cxnLst/>
            <a:rect l="l" t="t" r="r" b="b"/>
            <a:pathLst>
              <a:path w="4786587" h="6937082">
                <a:moveTo>
                  <a:pt x="0" y="0"/>
                </a:moveTo>
                <a:lnTo>
                  <a:pt x="4786586" y="0"/>
                </a:lnTo>
                <a:lnTo>
                  <a:pt x="4786586" y="6937083"/>
                </a:lnTo>
                <a:lnTo>
                  <a:pt x="0" y="6937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50450" y="2138204"/>
            <a:ext cx="1320175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400"/>
              </a:lnSpc>
            </a:pPr>
            <a:r>
              <a:rPr lang="en-US" sz="10000" dirty="0">
                <a:solidFill>
                  <a:srgbClr val="000000"/>
                </a:solidFill>
                <a:latin typeface="Bernard MT Condensed" panose="02050806060905020404" pitchFamily="18" charset="0"/>
              </a:rPr>
              <a:t>Unit 5: </a:t>
            </a:r>
          </a:p>
          <a:p>
            <a:pPr>
              <a:lnSpc>
                <a:spcPts val="14400"/>
              </a:lnSpc>
            </a:pPr>
            <a:r>
              <a:rPr lang="en-US" sz="14400" dirty="0">
                <a:solidFill>
                  <a:srgbClr val="000000"/>
                </a:solidFill>
                <a:latin typeface="Bernard MT Condensed" panose="02050806060905020404" pitchFamily="18" charset="0"/>
              </a:rPr>
              <a:t>OUR CUSTOMS AND TRADITIONS</a:t>
            </a:r>
          </a:p>
        </p:txBody>
      </p:sp>
      <p:sp>
        <p:nvSpPr>
          <p:cNvPr id="9" name="Freeform 9"/>
          <p:cNvSpPr/>
          <p:nvPr/>
        </p:nvSpPr>
        <p:spPr>
          <a:xfrm>
            <a:off x="1329065" y="7766378"/>
            <a:ext cx="1193755" cy="140592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974661" y="2549261"/>
            <a:ext cx="1023645" cy="1223923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398741">
            <a:off x="15318246" y="8053292"/>
            <a:ext cx="2547444" cy="1152718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28366" y="376384"/>
            <a:ext cx="1061869" cy="991520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13441">
            <a:off x="2670834" y="1389125"/>
            <a:ext cx="1536211" cy="1005520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823185" y="8123789"/>
            <a:ext cx="10054615" cy="485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4400" dirty="0">
                <a:solidFill>
                  <a:srgbClr val="000000"/>
                </a:solidFill>
                <a:latin typeface="Poppins Medium"/>
              </a:rPr>
              <a:t>Lesson 7: Looking back and Project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230600" cy="8154510"/>
          </a:xfrm>
          <a:custGeom>
            <a:avLst/>
            <a:gdLst/>
            <a:ahLst/>
            <a:cxnLst/>
            <a:rect l="l" t="t" r="r" b="b"/>
            <a:pathLst>
              <a:path w="16230600" h="8154510">
                <a:moveTo>
                  <a:pt x="0" y="0"/>
                </a:moveTo>
                <a:lnTo>
                  <a:pt x="16230600" y="0"/>
                </a:lnTo>
                <a:lnTo>
                  <a:pt x="16230600" y="8154510"/>
                </a:lnTo>
                <a:lnTo>
                  <a:pt x="0" y="815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48034"/>
            </a:stretch>
          </a:blipFill>
        </p:spPr>
      </p:sp>
      <p:grpSp>
        <p:nvGrpSpPr>
          <p:cNvPr id="3" name="Group 3"/>
          <p:cNvGrpSpPr/>
          <p:nvPr/>
        </p:nvGrpSpPr>
        <p:grpSpPr>
          <a:xfrm rot="-348097">
            <a:off x="3316607" y="2432686"/>
            <a:ext cx="11654786" cy="5346538"/>
            <a:chOff x="0" y="0"/>
            <a:chExt cx="3190453" cy="14635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90453" cy="1463594"/>
            </a:xfrm>
            <a:custGeom>
              <a:avLst/>
              <a:gdLst/>
              <a:ahLst/>
              <a:cxnLst/>
              <a:rect l="l" t="t" r="r" b="b"/>
              <a:pathLst>
                <a:path w="3190453" h="1463594">
                  <a:moveTo>
                    <a:pt x="66427" y="0"/>
                  </a:moveTo>
                  <a:lnTo>
                    <a:pt x="3124026" y="0"/>
                  </a:lnTo>
                  <a:cubicBezTo>
                    <a:pt x="3141643" y="0"/>
                    <a:pt x="3158539" y="6999"/>
                    <a:pt x="3170997" y="19456"/>
                  </a:cubicBezTo>
                  <a:cubicBezTo>
                    <a:pt x="3183454" y="31913"/>
                    <a:pt x="3190453" y="48809"/>
                    <a:pt x="3190453" y="66427"/>
                  </a:cubicBezTo>
                  <a:lnTo>
                    <a:pt x="3190453" y="1397167"/>
                  </a:lnTo>
                  <a:cubicBezTo>
                    <a:pt x="3190453" y="1433854"/>
                    <a:pt x="3160712" y="1463594"/>
                    <a:pt x="3124026" y="1463594"/>
                  </a:cubicBezTo>
                  <a:lnTo>
                    <a:pt x="66427" y="1463594"/>
                  </a:lnTo>
                  <a:cubicBezTo>
                    <a:pt x="48809" y="1463594"/>
                    <a:pt x="31913" y="1456596"/>
                    <a:pt x="19456" y="1444138"/>
                  </a:cubicBezTo>
                  <a:cubicBezTo>
                    <a:pt x="6999" y="1431681"/>
                    <a:pt x="0" y="1414785"/>
                    <a:pt x="0" y="1397167"/>
                  </a:cubicBezTo>
                  <a:lnTo>
                    <a:pt x="0" y="66427"/>
                  </a:lnTo>
                  <a:cubicBezTo>
                    <a:pt x="0" y="48809"/>
                    <a:pt x="6999" y="31913"/>
                    <a:pt x="19456" y="19456"/>
                  </a:cubicBezTo>
                  <a:cubicBezTo>
                    <a:pt x="31913" y="6999"/>
                    <a:pt x="48809" y="0"/>
                    <a:pt x="66427" y="0"/>
                  </a:cubicBezTo>
                  <a:close/>
                </a:path>
              </a:pathLst>
            </a:custGeom>
            <a:solidFill>
              <a:srgbClr val="FBE0C4"/>
            </a:solidFill>
            <a:ln w="66675">
              <a:solidFill>
                <a:srgbClr val="00000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 rot="-348097">
            <a:off x="4517559" y="4440889"/>
            <a:ext cx="9271146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VOCABULARY</a:t>
            </a:r>
          </a:p>
        </p:txBody>
      </p:sp>
      <p:grpSp>
        <p:nvGrpSpPr>
          <p:cNvPr id="7" name="Group 7"/>
          <p:cNvGrpSpPr/>
          <p:nvPr/>
        </p:nvGrpSpPr>
        <p:grpSpPr>
          <a:xfrm rot="317549">
            <a:off x="11407074" y="6260463"/>
            <a:ext cx="3086100" cy="2305357"/>
            <a:chOff x="0" y="0"/>
            <a:chExt cx="812800" cy="607172"/>
          </a:xfrm>
        </p:grpSpPr>
        <p:sp>
          <p:nvSpPr>
            <p:cNvPr id="8" name="Freeform 8"/>
            <p:cNvSpPr/>
            <p:nvPr/>
          </p:nvSpPr>
          <p:spPr>
            <a:xfrm>
              <a:off x="28300" y="19514"/>
              <a:ext cx="756200" cy="571328"/>
            </a:xfrm>
            <a:custGeom>
              <a:avLst/>
              <a:gdLst/>
              <a:ahLst/>
              <a:cxnLst/>
              <a:rect l="l" t="t" r="r" b="b"/>
              <a:pathLst>
                <a:path w="756200" h="571328">
                  <a:moveTo>
                    <a:pt x="408098" y="13191"/>
                  </a:moveTo>
                  <a:lnTo>
                    <a:pt x="408098" y="13191"/>
                  </a:lnTo>
                  <a:cubicBezTo>
                    <a:pt x="425821" y="32513"/>
                    <a:pt x="454263" y="37625"/>
                    <a:pt x="477605" y="25684"/>
                  </a:cubicBezTo>
                  <a:lnTo>
                    <a:pt x="489470" y="19614"/>
                  </a:lnTo>
                  <a:cubicBezTo>
                    <a:pt x="498447" y="15022"/>
                    <a:pt x="508990" y="14615"/>
                    <a:pt x="518295" y="18502"/>
                  </a:cubicBezTo>
                  <a:cubicBezTo>
                    <a:pt x="527599" y="22388"/>
                    <a:pt x="534720" y="30175"/>
                    <a:pt x="537762" y="39788"/>
                  </a:cubicBezTo>
                  <a:lnTo>
                    <a:pt x="537762" y="39788"/>
                  </a:lnTo>
                  <a:cubicBezTo>
                    <a:pt x="544762" y="61906"/>
                    <a:pt x="567044" y="75433"/>
                    <a:pt x="589896" y="71439"/>
                  </a:cubicBezTo>
                  <a:lnTo>
                    <a:pt x="613675" y="67283"/>
                  </a:lnTo>
                  <a:cubicBezTo>
                    <a:pt x="622650" y="65715"/>
                    <a:pt x="631824" y="68635"/>
                    <a:pt x="638240" y="75103"/>
                  </a:cubicBezTo>
                  <a:cubicBezTo>
                    <a:pt x="644657" y="81571"/>
                    <a:pt x="647503" y="90769"/>
                    <a:pt x="645863" y="99730"/>
                  </a:cubicBezTo>
                  <a:lnTo>
                    <a:pt x="645863" y="99730"/>
                  </a:lnTo>
                  <a:cubicBezTo>
                    <a:pt x="644005" y="109882"/>
                    <a:pt x="646460" y="120348"/>
                    <a:pt x="652639" y="128613"/>
                  </a:cubicBezTo>
                  <a:cubicBezTo>
                    <a:pt x="658818" y="136879"/>
                    <a:pt x="668162" y="142196"/>
                    <a:pt x="678424" y="143287"/>
                  </a:cubicBezTo>
                  <a:lnTo>
                    <a:pt x="700523" y="145635"/>
                  </a:lnTo>
                  <a:cubicBezTo>
                    <a:pt x="709339" y="146572"/>
                    <a:pt x="716978" y="152156"/>
                    <a:pt x="720547" y="160271"/>
                  </a:cubicBezTo>
                  <a:cubicBezTo>
                    <a:pt x="724116" y="168386"/>
                    <a:pt x="723068" y="177790"/>
                    <a:pt x="717800" y="184920"/>
                  </a:cubicBezTo>
                  <a:lnTo>
                    <a:pt x="717800" y="184920"/>
                  </a:lnTo>
                  <a:cubicBezTo>
                    <a:pt x="711615" y="193293"/>
                    <a:pt x="709616" y="204042"/>
                    <a:pt x="712377" y="214078"/>
                  </a:cubicBezTo>
                  <a:cubicBezTo>
                    <a:pt x="715138" y="224115"/>
                    <a:pt x="722354" y="232328"/>
                    <a:pt x="731952" y="236359"/>
                  </a:cubicBezTo>
                  <a:lnTo>
                    <a:pt x="740300" y="239865"/>
                  </a:lnTo>
                  <a:cubicBezTo>
                    <a:pt x="748860" y="243459"/>
                    <a:pt x="754702" y="251524"/>
                    <a:pt x="755451" y="260777"/>
                  </a:cubicBezTo>
                  <a:cubicBezTo>
                    <a:pt x="756200" y="270030"/>
                    <a:pt x="751730" y="278929"/>
                    <a:pt x="743860" y="283853"/>
                  </a:cubicBezTo>
                  <a:lnTo>
                    <a:pt x="741820" y="285130"/>
                  </a:lnTo>
                  <a:cubicBezTo>
                    <a:pt x="732669" y="290855"/>
                    <a:pt x="726728" y="300538"/>
                    <a:pt x="725770" y="311290"/>
                  </a:cubicBezTo>
                  <a:cubicBezTo>
                    <a:pt x="724811" y="322042"/>
                    <a:pt x="728946" y="332623"/>
                    <a:pt x="736940" y="339876"/>
                  </a:cubicBezTo>
                  <a:lnTo>
                    <a:pt x="736940" y="339876"/>
                  </a:lnTo>
                  <a:cubicBezTo>
                    <a:pt x="743606" y="345924"/>
                    <a:pt x="746406" y="355147"/>
                    <a:pt x="744228" y="363880"/>
                  </a:cubicBezTo>
                  <a:cubicBezTo>
                    <a:pt x="742050" y="372612"/>
                    <a:pt x="735246" y="379440"/>
                    <a:pt x="726522" y="381649"/>
                  </a:cubicBezTo>
                  <a:lnTo>
                    <a:pt x="710330" y="385749"/>
                  </a:lnTo>
                  <a:cubicBezTo>
                    <a:pt x="700400" y="388264"/>
                    <a:pt x="692086" y="395030"/>
                    <a:pt x="687607" y="404241"/>
                  </a:cubicBezTo>
                  <a:cubicBezTo>
                    <a:pt x="683127" y="413452"/>
                    <a:pt x="682939" y="424170"/>
                    <a:pt x="687093" y="433533"/>
                  </a:cubicBezTo>
                  <a:lnTo>
                    <a:pt x="687093" y="433533"/>
                  </a:lnTo>
                  <a:cubicBezTo>
                    <a:pt x="690700" y="441665"/>
                    <a:pt x="689872" y="451080"/>
                    <a:pt x="684899" y="458457"/>
                  </a:cubicBezTo>
                  <a:cubicBezTo>
                    <a:pt x="679926" y="465833"/>
                    <a:pt x="671509" y="470133"/>
                    <a:pt x="662618" y="469838"/>
                  </a:cubicBezTo>
                  <a:lnTo>
                    <a:pt x="637784" y="469016"/>
                  </a:lnTo>
                  <a:cubicBezTo>
                    <a:pt x="615653" y="468284"/>
                    <a:pt x="596939" y="485257"/>
                    <a:pt x="595514" y="507355"/>
                  </a:cubicBezTo>
                  <a:lnTo>
                    <a:pt x="595514" y="507355"/>
                  </a:lnTo>
                  <a:cubicBezTo>
                    <a:pt x="594902" y="516850"/>
                    <a:pt x="589929" y="525527"/>
                    <a:pt x="582044" y="530853"/>
                  </a:cubicBezTo>
                  <a:cubicBezTo>
                    <a:pt x="574160" y="536179"/>
                    <a:pt x="564254" y="537555"/>
                    <a:pt x="555217" y="534579"/>
                  </a:cubicBezTo>
                  <a:lnTo>
                    <a:pt x="536097" y="528281"/>
                  </a:lnTo>
                  <a:cubicBezTo>
                    <a:pt x="512711" y="520579"/>
                    <a:pt x="487115" y="530186"/>
                    <a:pt x="474573" y="551375"/>
                  </a:cubicBezTo>
                  <a:lnTo>
                    <a:pt x="474573" y="551375"/>
                  </a:lnTo>
                  <a:cubicBezTo>
                    <a:pt x="469098" y="560625"/>
                    <a:pt x="459949" y="567112"/>
                    <a:pt x="449409" y="569220"/>
                  </a:cubicBezTo>
                  <a:cubicBezTo>
                    <a:pt x="438869" y="571328"/>
                    <a:pt x="427929" y="568857"/>
                    <a:pt x="419318" y="562424"/>
                  </a:cubicBezTo>
                  <a:lnTo>
                    <a:pt x="415598" y="559646"/>
                  </a:lnTo>
                  <a:cubicBezTo>
                    <a:pt x="393359" y="543033"/>
                    <a:pt x="362841" y="543033"/>
                    <a:pt x="340602" y="559646"/>
                  </a:cubicBezTo>
                  <a:lnTo>
                    <a:pt x="336883" y="562424"/>
                  </a:lnTo>
                  <a:cubicBezTo>
                    <a:pt x="328271" y="568857"/>
                    <a:pt x="317331" y="571328"/>
                    <a:pt x="306791" y="569220"/>
                  </a:cubicBezTo>
                  <a:cubicBezTo>
                    <a:pt x="296251" y="567112"/>
                    <a:pt x="287102" y="560625"/>
                    <a:pt x="281627" y="551375"/>
                  </a:cubicBezTo>
                  <a:lnTo>
                    <a:pt x="281627" y="551375"/>
                  </a:lnTo>
                  <a:cubicBezTo>
                    <a:pt x="269085" y="530186"/>
                    <a:pt x="243489" y="520579"/>
                    <a:pt x="220103" y="528281"/>
                  </a:cubicBezTo>
                  <a:lnTo>
                    <a:pt x="200983" y="534579"/>
                  </a:lnTo>
                  <a:cubicBezTo>
                    <a:pt x="191946" y="537555"/>
                    <a:pt x="182040" y="536179"/>
                    <a:pt x="174156" y="530853"/>
                  </a:cubicBezTo>
                  <a:cubicBezTo>
                    <a:pt x="166271" y="525527"/>
                    <a:pt x="161298" y="516850"/>
                    <a:pt x="160686" y="507355"/>
                  </a:cubicBezTo>
                  <a:lnTo>
                    <a:pt x="160686" y="507355"/>
                  </a:lnTo>
                  <a:cubicBezTo>
                    <a:pt x="159261" y="485257"/>
                    <a:pt x="140547" y="468284"/>
                    <a:pt x="118416" y="469016"/>
                  </a:cubicBezTo>
                  <a:lnTo>
                    <a:pt x="93583" y="469838"/>
                  </a:lnTo>
                  <a:cubicBezTo>
                    <a:pt x="84691" y="470133"/>
                    <a:pt x="76274" y="465833"/>
                    <a:pt x="71301" y="458457"/>
                  </a:cubicBezTo>
                  <a:cubicBezTo>
                    <a:pt x="66329" y="451080"/>
                    <a:pt x="65500" y="441665"/>
                    <a:pt x="69107" y="433533"/>
                  </a:cubicBezTo>
                  <a:lnTo>
                    <a:pt x="69107" y="433533"/>
                  </a:lnTo>
                  <a:cubicBezTo>
                    <a:pt x="73261" y="424170"/>
                    <a:pt x="73072" y="413452"/>
                    <a:pt x="68593" y="404241"/>
                  </a:cubicBezTo>
                  <a:cubicBezTo>
                    <a:pt x="64114" y="395030"/>
                    <a:pt x="55799" y="388264"/>
                    <a:pt x="45870" y="385749"/>
                  </a:cubicBezTo>
                  <a:lnTo>
                    <a:pt x="29679" y="381649"/>
                  </a:lnTo>
                  <a:cubicBezTo>
                    <a:pt x="20954" y="379440"/>
                    <a:pt x="14150" y="372612"/>
                    <a:pt x="11972" y="363880"/>
                  </a:cubicBezTo>
                  <a:cubicBezTo>
                    <a:pt x="9794" y="355147"/>
                    <a:pt x="12594" y="345924"/>
                    <a:pt x="19260" y="339876"/>
                  </a:cubicBezTo>
                  <a:lnTo>
                    <a:pt x="19260" y="339876"/>
                  </a:lnTo>
                  <a:cubicBezTo>
                    <a:pt x="27254" y="332623"/>
                    <a:pt x="31389" y="322042"/>
                    <a:pt x="30430" y="311290"/>
                  </a:cubicBezTo>
                  <a:cubicBezTo>
                    <a:pt x="29472" y="300538"/>
                    <a:pt x="23531" y="290855"/>
                    <a:pt x="14380" y="285130"/>
                  </a:cubicBezTo>
                  <a:lnTo>
                    <a:pt x="12340" y="283853"/>
                  </a:lnTo>
                  <a:cubicBezTo>
                    <a:pt x="4470" y="278929"/>
                    <a:pt x="0" y="270030"/>
                    <a:pt x="749" y="260777"/>
                  </a:cubicBezTo>
                  <a:cubicBezTo>
                    <a:pt x="1497" y="251524"/>
                    <a:pt x="7340" y="243459"/>
                    <a:pt x="15900" y="239865"/>
                  </a:cubicBezTo>
                  <a:lnTo>
                    <a:pt x="24248" y="236359"/>
                  </a:lnTo>
                  <a:cubicBezTo>
                    <a:pt x="33846" y="232329"/>
                    <a:pt x="41062" y="224115"/>
                    <a:pt x="43823" y="214078"/>
                  </a:cubicBezTo>
                  <a:cubicBezTo>
                    <a:pt x="46584" y="204042"/>
                    <a:pt x="44585" y="193293"/>
                    <a:pt x="38399" y="184920"/>
                  </a:cubicBezTo>
                  <a:lnTo>
                    <a:pt x="38399" y="184920"/>
                  </a:lnTo>
                  <a:cubicBezTo>
                    <a:pt x="33132" y="177790"/>
                    <a:pt x="32084" y="168386"/>
                    <a:pt x="35653" y="160271"/>
                  </a:cubicBezTo>
                  <a:cubicBezTo>
                    <a:pt x="39221" y="152156"/>
                    <a:pt x="46861" y="146572"/>
                    <a:pt x="55676" y="145635"/>
                  </a:cubicBezTo>
                  <a:lnTo>
                    <a:pt x="77776" y="143287"/>
                  </a:lnTo>
                  <a:cubicBezTo>
                    <a:pt x="88038" y="142196"/>
                    <a:pt x="97382" y="136879"/>
                    <a:pt x="103561" y="128613"/>
                  </a:cubicBezTo>
                  <a:cubicBezTo>
                    <a:pt x="109740" y="120348"/>
                    <a:pt x="112195" y="109882"/>
                    <a:pt x="110337" y="99730"/>
                  </a:cubicBezTo>
                  <a:lnTo>
                    <a:pt x="110337" y="99730"/>
                  </a:lnTo>
                  <a:cubicBezTo>
                    <a:pt x="108697" y="90769"/>
                    <a:pt x="111543" y="81571"/>
                    <a:pt x="117960" y="75103"/>
                  </a:cubicBezTo>
                  <a:cubicBezTo>
                    <a:pt x="124376" y="68635"/>
                    <a:pt x="133550" y="65715"/>
                    <a:pt x="142525" y="67283"/>
                  </a:cubicBezTo>
                  <a:lnTo>
                    <a:pt x="166304" y="71439"/>
                  </a:lnTo>
                  <a:cubicBezTo>
                    <a:pt x="189156" y="75433"/>
                    <a:pt x="211438" y="61906"/>
                    <a:pt x="218438" y="39788"/>
                  </a:cubicBezTo>
                  <a:lnTo>
                    <a:pt x="218438" y="39788"/>
                  </a:lnTo>
                  <a:cubicBezTo>
                    <a:pt x="221480" y="30175"/>
                    <a:pt x="228601" y="22388"/>
                    <a:pt x="237905" y="18502"/>
                  </a:cubicBezTo>
                  <a:cubicBezTo>
                    <a:pt x="247210" y="14615"/>
                    <a:pt x="257753" y="15022"/>
                    <a:pt x="266730" y="19614"/>
                  </a:cubicBezTo>
                  <a:lnTo>
                    <a:pt x="278595" y="25684"/>
                  </a:lnTo>
                  <a:cubicBezTo>
                    <a:pt x="301937" y="37625"/>
                    <a:pt x="330379" y="32513"/>
                    <a:pt x="348102" y="13191"/>
                  </a:cubicBezTo>
                  <a:lnTo>
                    <a:pt x="348102" y="13191"/>
                  </a:lnTo>
                  <a:cubicBezTo>
                    <a:pt x="355812" y="4785"/>
                    <a:pt x="366694" y="0"/>
                    <a:pt x="378100" y="0"/>
                  </a:cubicBezTo>
                  <a:cubicBezTo>
                    <a:pt x="389506" y="0"/>
                    <a:pt x="400388" y="4785"/>
                    <a:pt x="408098" y="13191"/>
                  </a:cubicBezTo>
                  <a:close/>
                </a:path>
              </a:pathLst>
            </a:custGeom>
            <a:solidFill>
              <a:srgbClr val="4E7F1C"/>
            </a:solidFill>
            <a:ln w="57150">
              <a:solidFill>
                <a:srgbClr val="000000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 rot="317549">
            <a:off x="11760484" y="6737309"/>
            <a:ext cx="2398955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9" b="0" i="0" u="none" strike="noStrike" kern="1200" cap="none" spc="0" normalizeH="0" baseline="0" noProof="0" dirty="0">
                <a:ln>
                  <a:noFill/>
                </a:ln>
                <a:solidFill>
                  <a:srgbClr val="FFFBFB"/>
                </a:solidFill>
                <a:effectLst/>
                <a:uLnTx/>
                <a:uFillTx/>
                <a:latin typeface="Poppins Semi-Bold"/>
                <a:ea typeface="+mn-ea"/>
                <a:cs typeface="+mn-cs"/>
              </a:rPr>
              <a:t>MORE</a:t>
            </a:r>
          </a:p>
          <a:p>
            <a:pPr marL="0" marR="0" lvl="0" indent="0" algn="ctr" defTabSz="914400" rtl="0" eaLnBrk="1" fontAlgn="auto" latinLnBrk="0" hangingPunct="1">
              <a:lnSpc>
                <a:spcPts val="3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9" b="0" i="0" u="none" strike="noStrike" kern="1200" cap="none" spc="0" normalizeH="0" baseline="0" noProof="0" dirty="0">
                <a:ln>
                  <a:noFill/>
                </a:ln>
                <a:solidFill>
                  <a:srgbClr val="FFFBFB"/>
                </a:solidFill>
                <a:effectLst/>
                <a:uLnTx/>
                <a:uFillTx/>
                <a:latin typeface="Poppins Semi-Bold"/>
                <a:ea typeface="+mn-ea"/>
                <a:cs typeface="+mn-cs"/>
              </a:rPr>
              <a:t>DETAILS</a:t>
            </a:r>
          </a:p>
        </p:txBody>
      </p:sp>
      <p:sp>
        <p:nvSpPr>
          <p:cNvPr id="11" name="Freeform 11"/>
          <p:cNvSpPr/>
          <p:nvPr/>
        </p:nvSpPr>
        <p:spPr>
          <a:xfrm>
            <a:off x="9947268" y="1608377"/>
            <a:ext cx="942193" cy="1393028"/>
          </a:xfrm>
          <a:custGeom>
            <a:avLst/>
            <a:gdLst/>
            <a:ahLst/>
            <a:cxnLst/>
            <a:rect l="l" t="t" r="r" b="b"/>
            <a:pathLst>
              <a:path w="942193" h="1393028">
                <a:moveTo>
                  <a:pt x="0" y="0"/>
                </a:moveTo>
                <a:lnTo>
                  <a:pt x="942194" y="0"/>
                </a:lnTo>
                <a:lnTo>
                  <a:pt x="942194" y="1393028"/>
                </a:lnTo>
                <a:lnTo>
                  <a:pt x="0" y="1393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75552" y="8255696"/>
            <a:ext cx="1219588" cy="1436346"/>
          </a:xfrm>
          <a:custGeom>
            <a:avLst/>
            <a:gdLst/>
            <a:ahLst/>
            <a:cxnLst/>
            <a:rect l="l" t="t" r="r" b="b"/>
            <a:pathLst>
              <a:path w="1219588" h="1436346">
                <a:moveTo>
                  <a:pt x="0" y="0"/>
                </a:moveTo>
                <a:lnTo>
                  <a:pt x="1219588" y="0"/>
                </a:lnTo>
                <a:lnTo>
                  <a:pt x="1219588" y="1436346"/>
                </a:lnTo>
                <a:lnTo>
                  <a:pt x="0" y="14363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428693">
            <a:off x="15986450" y="1973772"/>
            <a:ext cx="1950256" cy="1244618"/>
          </a:xfrm>
          <a:custGeom>
            <a:avLst/>
            <a:gdLst/>
            <a:ahLst/>
            <a:cxnLst/>
            <a:rect l="l" t="t" r="r" b="b"/>
            <a:pathLst>
              <a:path w="1950256" h="1244618">
                <a:moveTo>
                  <a:pt x="0" y="0"/>
                </a:moveTo>
                <a:lnTo>
                  <a:pt x="1950256" y="0"/>
                </a:lnTo>
                <a:lnTo>
                  <a:pt x="1950256" y="1244617"/>
                </a:lnTo>
                <a:lnTo>
                  <a:pt x="0" y="12446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3735" y="1608377"/>
            <a:ext cx="1344596" cy="1190579"/>
          </a:xfrm>
          <a:custGeom>
            <a:avLst/>
            <a:gdLst/>
            <a:ahLst/>
            <a:cxnLst/>
            <a:rect l="l" t="t" r="r" b="b"/>
            <a:pathLst>
              <a:path w="1344596" h="1190579">
                <a:moveTo>
                  <a:pt x="0" y="0"/>
                </a:moveTo>
                <a:lnTo>
                  <a:pt x="1344596" y="0"/>
                </a:lnTo>
                <a:lnTo>
                  <a:pt x="1344596" y="1190579"/>
                </a:lnTo>
                <a:lnTo>
                  <a:pt x="0" y="11905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398741">
            <a:off x="14674811" y="8518153"/>
            <a:ext cx="2014214" cy="911432"/>
          </a:xfrm>
          <a:custGeom>
            <a:avLst/>
            <a:gdLst/>
            <a:ahLst/>
            <a:cxnLst/>
            <a:rect l="l" t="t" r="r" b="b"/>
            <a:pathLst>
              <a:path w="2014214" h="911432">
                <a:moveTo>
                  <a:pt x="0" y="0"/>
                </a:moveTo>
                <a:lnTo>
                  <a:pt x="2014215" y="0"/>
                </a:lnTo>
                <a:lnTo>
                  <a:pt x="2014215" y="911432"/>
                </a:lnTo>
                <a:lnTo>
                  <a:pt x="0" y="91143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829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4054" y="-6771770"/>
            <a:ext cx="16230600" cy="8154510"/>
          </a:xfrm>
          <a:custGeom>
            <a:avLst/>
            <a:gdLst/>
            <a:ahLst/>
            <a:cxnLst/>
            <a:rect l="l" t="t" r="r" b="b"/>
            <a:pathLst>
              <a:path w="16230600" h="8154510">
                <a:moveTo>
                  <a:pt x="0" y="0"/>
                </a:moveTo>
                <a:lnTo>
                  <a:pt x="16230600" y="0"/>
                </a:lnTo>
                <a:lnTo>
                  <a:pt x="16230600" y="8154510"/>
                </a:lnTo>
                <a:lnTo>
                  <a:pt x="0" y="815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4803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3195341" y="3279523"/>
            <a:ext cx="5107899" cy="5082359"/>
          </a:xfrm>
          <a:custGeom>
            <a:avLst/>
            <a:gdLst/>
            <a:ahLst/>
            <a:cxnLst/>
            <a:rect l="l" t="t" r="r" b="b"/>
            <a:pathLst>
              <a:path w="5107899" h="5082359">
                <a:moveTo>
                  <a:pt x="0" y="0"/>
                </a:moveTo>
                <a:lnTo>
                  <a:pt x="5107899" y="0"/>
                </a:lnTo>
                <a:lnTo>
                  <a:pt x="5107899" y="5082359"/>
                </a:lnTo>
                <a:lnTo>
                  <a:pt x="0" y="50823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56050" y="8204492"/>
            <a:ext cx="942193" cy="1393028"/>
          </a:xfrm>
          <a:custGeom>
            <a:avLst/>
            <a:gdLst/>
            <a:ahLst/>
            <a:cxnLst/>
            <a:rect l="l" t="t" r="r" b="b"/>
            <a:pathLst>
              <a:path w="942193" h="1393028">
                <a:moveTo>
                  <a:pt x="0" y="0"/>
                </a:moveTo>
                <a:lnTo>
                  <a:pt x="942194" y="0"/>
                </a:lnTo>
                <a:lnTo>
                  <a:pt x="942194" y="1393028"/>
                </a:lnTo>
                <a:lnTo>
                  <a:pt x="0" y="1393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2252" y="8632110"/>
            <a:ext cx="1219588" cy="1436346"/>
          </a:xfrm>
          <a:custGeom>
            <a:avLst/>
            <a:gdLst/>
            <a:ahLst/>
            <a:cxnLst/>
            <a:rect l="l" t="t" r="r" b="b"/>
            <a:pathLst>
              <a:path w="1219588" h="1436346">
                <a:moveTo>
                  <a:pt x="0" y="0"/>
                </a:moveTo>
                <a:lnTo>
                  <a:pt x="1219588" y="0"/>
                </a:lnTo>
                <a:lnTo>
                  <a:pt x="1219588" y="1436345"/>
                </a:lnTo>
                <a:lnTo>
                  <a:pt x="0" y="14363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137800">
            <a:off x="12464025" y="8377517"/>
            <a:ext cx="2977312" cy="1147619"/>
          </a:xfrm>
          <a:custGeom>
            <a:avLst/>
            <a:gdLst/>
            <a:ahLst/>
            <a:cxnLst/>
            <a:rect l="l" t="t" r="r" b="b"/>
            <a:pathLst>
              <a:path w="2977312" h="1147619">
                <a:moveTo>
                  <a:pt x="0" y="0"/>
                </a:moveTo>
                <a:lnTo>
                  <a:pt x="2977312" y="0"/>
                </a:lnTo>
                <a:lnTo>
                  <a:pt x="2977312" y="1147618"/>
                </a:lnTo>
                <a:lnTo>
                  <a:pt x="0" y="11476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28693">
            <a:off x="15570030" y="1325720"/>
            <a:ext cx="1991945" cy="1837057"/>
          </a:xfrm>
          <a:custGeom>
            <a:avLst/>
            <a:gdLst/>
            <a:ahLst/>
            <a:cxnLst/>
            <a:rect l="l" t="t" r="r" b="b"/>
            <a:pathLst>
              <a:path w="1950256" h="1244618">
                <a:moveTo>
                  <a:pt x="0" y="0"/>
                </a:moveTo>
                <a:lnTo>
                  <a:pt x="1950255" y="0"/>
                </a:lnTo>
                <a:lnTo>
                  <a:pt x="1950255" y="1244618"/>
                </a:lnTo>
                <a:lnTo>
                  <a:pt x="0" y="12446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12252" y="300555"/>
            <a:ext cx="1344596" cy="1190579"/>
          </a:xfrm>
          <a:custGeom>
            <a:avLst/>
            <a:gdLst/>
            <a:ahLst/>
            <a:cxnLst/>
            <a:rect l="l" t="t" r="r" b="b"/>
            <a:pathLst>
              <a:path w="1344596" h="1190579">
                <a:moveTo>
                  <a:pt x="0" y="0"/>
                </a:moveTo>
                <a:lnTo>
                  <a:pt x="1344596" y="0"/>
                </a:lnTo>
                <a:lnTo>
                  <a:pt x="1344596" y="1190579"/>
                </a:lnTo>
                <a:lnTo>
                  <a:pt x="0" y="11905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D2724-401F-A514-2794-C1479AC96E1D}"/>
              </a:ext>
            </a:extLst>
          </p:cNvPr>
          <p:cNvSpPr txBox="1"/>
          <p:nvPr/>
        </p:nvSpPr>
        <p:spPr>
          <a:xfrm>
            <a:off x="1977780" y="1571176"/>
            <a:ext cx="126526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</a:t>
            </a:r>
            <a:r>
              <a:rPr lang="en-US" sz="3200" dirty="0">
                <a:solidFill>
                  <a:srgbClr val="F7941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 </a:t>
            </a: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It is becoming a ______ for many families in Viet Nam to celebrate Women’s day and family day. </a:t>
            </a:r>
          </a:p>
          <a:p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A. </a:t>
            </a: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habit 					</a:t>
            </a:r>
            <a:r>
              <a:rPr lang="en-US" sz="3200" b="1" dirty="0">
                <a:solidFill>
                  <a:srgbClr val="00B0F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B.</a:t>
            </a: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 custom 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F7941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2.</a:t>
            </a:r>
            <a:r>
              <a:rPr lang="en-US" sz="3200" dirty="0">
                <a:solidFill>
                  <a:srgbClr val="0000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______, we hold the Spring festival on the 15th of January in lunar calendar. </a:t>
            </a:r>
          </a:p>
          <a:p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A.</a:t>
            </a: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 Traditionally 			</a:t>
            </a:r>
            <a:r>
              <a:rPr lang="en-US" sz="3200" b="1" dirty="0">
                <a:solidFill>
                  <a:srgbClr val="00B0F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B.</a:t>
            </a: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 In the past 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F7941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</a:t>
            </a:r>
            <a:r>
              <a:rPr lang="en-US" sz="3200" dirty="0">
                <a:solidFill>
                  <a:srgbClr val="F7941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 </a:t>
            </a: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Janet is from a family of doctors, but she broke with ______ when she went to an art college. </a:t>
            </a:r>
          </a:p>
          <a:p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A.</a:t>
            </a: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 tradition 				</a:t>
            </a:r>
            <a:r>
              <a:rPr lang="en-US" sz="3200" b="1" dirty="0">
                <a:solidFill>
                  <a:srgbClr val="00B0F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B.</a:t>
            </a: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 habit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62BD0-1820-6B33-36B4-E9450A4B1829}"/>
              </a:ext>
            </a:extLst>
          </p:cNvPr>
          <p:cNvSpPr txBox="1"/>
          <p:nvPr/>
        </p:nvSpPr>
        <p:spPr>
          <a:xfrm>
            <a:off x="2010822" y="438654"/>
            <a:ext cx="1438451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1. Choose the correct option to complete each sentence below.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B332FD-CB83-8E7B-9DCD-9A638607DB9B}"/>
              </a:ext>
            </a:extLst>
          </p:cNvPr>
          <p:cNvSpPr/>
          <p:nvPr/>
        </p:nvSpPr>
        <p:spPr>
          <a:xfrm>
            <a:off x="8273610" y="2473489"/>
            <a:ext cx="631457" cy="6414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E8703C-49E3-7738-E6AE-3A0BFF371B8C}"/>
              </a:ext>
            </a:extLst>
          </p:cNvPr>
          <p:cNvSpPr/>
          <p:nvPr/>
        </p:nvSpPr>
        <p:spPr>
          <a:xfrm>
            <a:off x="2895600" y="4169625"/>
            <a:ext cx="609600" cy="558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9FA9AC-EC0C-18F3-34E8-9F3619F95F89}"/>
              </a:ext>
            </a:extLst>
          </p:cNvPr>
          <p:cNvSpPr/>
          <p:nvPr/>
        </p:nvSpPr>
        <p:spPr>
          <a:xfrm>
            <a:off x="2869980" y="5820702"/>
            <a:ext cx="569400" cy="5585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D492C4-6584-FE44-90A7-4F97E149FEE5}"/>
              </a:ext>
            </a:extLst>
          </p:cNvPr>
          <p:cNvSpPr txBox="1"/>
          <p:nvPr/>
        </p:nvSpPr>
        <p:spPr>
          <a:xfrm>
            <a:off x="1977780" y="6604054"/>
            <a:ext cx="115627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4</a:t>
            </a:r>
            <a:r>
              <a:rPr lang="en-US" sz="3200" dirty="0">
                <a:solidFill>
                  <a:srgbClr val="F7941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 </a:t>
            </a: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Having dinner at my grandparents’ house on Saturdays is one of the customs our family ______.</a:t>
            </a:r>
          </a:p>
          <a:p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A. </a:t>
            </a: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does 					</a:t>
            </a:r>
            <a:r>
              <a:rPr lang="en-US" sz="3200" b="1" dirty="0">
                <a:solidFill>
                  <a:srgbClr val="00B0F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B.</a:t>
            </a: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3200" dirty="0" err="1">
                <a:latin typeface="Poppins Medium" panose="00000600000000000000" pitchFamily="2" charset="0"/>
                <a:cs typeface="Poppins Medium" panose="00000600000000000000" pitchFamily="2" charset="0"/>
              </a:rPr>
              <a:t>practises</a:t>
            </a: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F7941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5.</a:t>
            </a:r>
            <a:r>
              <a:rPr lang="en-US" sz="3200" dirty="0">
                <a:solidFill>
                  <a:srgbClr val="0000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Story telling is a great way to ______ the local tradition alive. </a:t>
            </a:r>
          </a:p>
          <a:p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A.</a:t>
            </a: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 maintain 				</a:t>
            </a:r>
            <a:r>
              <a:rPr lang="en-US" sz="3200" b="1" dirty="0">
                <a:solidFill>
                  <a:srgbClr val="00B0F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B.</a:t>
            </a: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 keep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4883DC-3DFE-98F5-1DE9-DCA341434D75}"/>
              </a:ext>
            </a:extLst>
          </p:cNvPr>
          <p:cNvSpPr/>
          <p:nvPr/>
        </p:nvSpPr>
        <p:spPr>
          <a:xfrm>
            <a:off x="8263741" y="7632992"/>
            <a:ext cx="631457" cy="594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177914C-11BF-C661-8BBD-1870A5703FFD}"/>
              </a:ext>
            </a:extLst>
          </p:cNvPr>
          <p:cNvSpPr/>
          <p:nvPr/>
        </p:nvSpPr>
        <p:spPr>
          <a:xfrm>
            <a:off x="8295467" y="9198589"/>
            <a:ext cx="609600" cy="6063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3885" y="1028700"/>
            <a:ext cx="19987150" cy="8229600"/>
          </a:xfrm>
          <a:custGeom>
            <a:avLst/>
            <a:gdLst/>
            <a:ahLst/>
            <a:cxnLst/>
            <a:rect l="l" t="t" r="r" b="b"/>
            <a:pathLst>
              <a:path w="19987150" h="8229600">
                <a:moveTo>
                  <a:pt x="0" y="0"/>
                </a:moveTo>
                <a:lnTo>
                  <a:pt x="19987150" y="0"/>
                </a:lnTo>
                <a:lnTo>
                  <a:pt x="1998715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063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222067" y="8119287"/>
            <a:ext cx="1514887" cy="1520416"/>
          </a:xfrm>
          <a:custGeom>
            <a:avLst/>
            <a:gdLst/>
            <a:ahLst/>
            <a:cxnLst/>
            <a:rect l="l" t="t" r="r" b="b"/>
            <a:pathLst>
              <a:path w="1514887" h="1520416">
                <a:moveTo>
                  <a:pt x="0" y="0"/>
                </a:moveTo>
                <a:lnTo>
                  <a:pt x="1514888" y="0"/>
                </a:lnTo>
                <a:lnTo>
                  <a:pt x="1514888" y="1520416"/>
                </a:lnTo>
                <a:lnTo>
                  <a:pt x="0" y="1520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7266323" y="211127"/>
            <a:ext cx="970973" cy="1737759"/>
          </a:xfrm>
          <a:custGeom>
            <a:avLst/>
            <a:gdLst/>
            <a:ahLst/>
            <a:cxnLst/>
            <a:rect l="l" t="t" r="r" b="b"/>
            <a:pathLst>
              <a:path w="970973" h="1737759">
                <a:moveTo>
                  <a:pt x="0" y="0"/>
                </a:moveTo>
                <a:lnTo>
                  <a:pt x="970972" y="0"/>
                </a:lnTo>
                <a:lnTo>
                  <a:pt x="970972" y="1737758"/>
                </a:lnTo>
                <a:lnTo>
                  <a:pt x="0" y="17377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-36286" y="-265817"/>
            <a:ext cx="3463823" cy="2691645"/>
          </a:xfrm>
          <a:custGeom>
            <a:avLst/>
            <a:gdLst/>
            <a:ahLst/>
            <a:cxnLst/>
            <a:rect l="l" t="t" r="r" b="b"/>
            <a:pathLst>
              <a:path w="4054874" h="3330065">
                <a:moveTo>
                  <a:pt x="0" y="0"/>
                </a:moveTo>
                <a:lnTo>
                  <a:pt x="4054874" y="0"/>
                </a:lnTo>
                <a:lnTo>
                  <a:pt x="4054874" y="3330066"/>
                </a:lnTo>
                <a:lnTo>
                  <a:pt x="0" y="33300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1044104">
            <a:off x="13748627" y="8690405"/>
            <a:ext cx="1951884" cy="1355672"/>
          </a:xfrm>
          <a:custGeom>
            <a:avLst/>
            <a:gdLst/>
            <a:ahLst/>
            <a:cxnLst/>
            <a:rect l="l" t="t" r="r" b="b"/>
            <a:pathLst>
              <a:path w="1951884" h="1355672">
                <a:moveTo>
                  <a:pt x="0" y="0"/>
                </a:moveTo>
                <a:lnTo>
                  <a:pt x="1951884" y="0"/>
                </a:lnTo>
                <a:lnTo>
                  <a:pt x="1951884" y="1355672"/>
                </a:lnTo>
                <a:lnTo>
                  <a:pt x="0" y="13556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1" name="Freeform 31"/>
          <p:cNvSpPr/>
          <p:nvPr/>
        </p:nvSpPr>
        <p:spPr>
          <a:xfrm>
            <a:off x="259240" y="8653091"/>
            <a:ext cx="1436386" cy="1430299"/>
          </a:xfrm>
          <a:custGeom>
            <a:avLst/>
            <a:gdLst/>
            <a:ahLst/>
            <a:cxnLst/>
            <a:rect l="l" t="t" r="r" b="b"/>
            <a:pathLst>
              <a:path w="1436386" h="1430299">
                <a:moveTo>
                  <a:pt x="0" y="0"/>
                </a:moveTo>
                <a:lnTo>
                  <a:pt x="1436386" y="0"/>
                </a:lnTo>
                <a:lnTo>
                  <a:pt x="1436386" y="1430300"/>
                </a:lnTo>
                <a:lnTo>
                  <a:pt x="0" y="14303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86D3CF-71B9-4ED1-951C-EFBF6CEF2759}"/>
              </a:ext>
            </a:extLst>
          </p:cNvPr>
          <p:cNvSpPr txBox="1"/>
          <p:nvPr/>
        </p:nvSpPr>
        <p:spPr>
          <a:xfrm>
            <a:off x="1444191" y="2273281"/>
            <a:ext cx="16749116" cy="693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980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1. </a:t>
            </a:r>
            <a:r>
              <a:rPr lang="en-US" sz="3600" dirty="0">
                <a:latin typeface="Poppins Medium" panose="00000600000000000000" pitchFamily="2" charset="0"/>
                <a:cs typeface="Poppins Medium" panose="00000600000000000000" pitchFamily="2" charset="0"/>
              </a:rPr>
              <a:t>Kien was so tall that no one recognized him at the family _______ last summer. </a:t>
            </a:r>
            <a:r>
              <a:rPr lang="en-US" sz="3600" dirty="0">
                <a:solidFill>
                  <a:srgbClr val="00B0F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(union)</a:t>
            </a:r>
          </a:p>
          <a:p>
            <a:r>
              <a:rPr lang="en-US" sz="105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3600" b="1" dirty="0">
                <a:solidFill>
                  <a:srgbClr val="FF980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2.</a:t>
            </a:r>
            <a:r>
              <a:rPr lang="en-US" sz="3600" dirty="0">
                <a:latin typeface="Poppins Medium" panose="00000600000000000000" pitchFamily="2" charset="0"/>
                <a:cs typeface="Poppins Medium" panose="00000600000000000000" pitchFamily="2" charset="0"/>
              </a:rPr>
              <a:t> My mum puts in a lot of effort to prepare ________ to worship our ancestors. </a:t>
            </a:r>
            <a:r>
              <a:rPr lang="en-US" sz="3600" dirty="0">
                <a:solidFill>
                  <a:srgbClr val="00B0F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(offer) </a:t>
            </a:r>
          </a:p>
          <a:p>
            <a:endParaRPr lang="en-US" sz="2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n-US" sz="3600" b="1" dirty="0">
                <a:solidFill>
                  <a:srgbClr val="FF980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3.</a:t>
            </a:r>
            <a:r>
              <a:rPr lang="en-US" sz="3600" dirty="0">
                <a:latin typeface="Poppins Medium" panose="00000600000000000000" pitchFamily="2" charset="0"/>
                <a:cs typeface="Poppins Medium" panose="00000600000000000000" pitchFamily="2" charset="0"/>
              </a:rPr>
              <a:t> The festival ______ gathered on the riverside to cheer the boat racers. </a:t>
            </a:r>
            <a:r>
              <a:rPr lang="en-US" sz="3600" dirty="0">
                <a:solidFill>
                  <a:srgbClr val="00B0F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(go) </a:t>
            </a:r>
          </a:p>
          <a:p>
            <a:endParaRPr lang="en-US" sz="2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n-US" sz="3600" b="1" dirty="0">
                <a:solidFill>
                  <a:srgbClr val="FF980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4.</a:t>
            </a:r>
            <a:r>
              <a:rPr lang="en-US" sz="3600" dirty="0">
                <a:latin typeface="Poppins Medium" panose="00000600000000000000" pitchFamily="2" charset="0"/>
                <a:cs typeface="Poppins Medium" panose="00000600000000000000" pitchFamily="2" charset="0"/>
              </a:rPr>
              <a:t> Dragon-snake (</a:t>
            </a:r>
            <a:r>
              <a:rPr lang="en-US" sz="3600" i="1" dirty="0">
                <a:latin typeface="Poppins Medium" panose="00000600000000000000" pitchFamily="2" charset="0"/>
                <a:cs typeface="Poppins Medium" panose="00000600000000000000" pitchFamily="2" charset="0"/>
              </a:rPr>
              <a:t>Rong ran </a:t>
            </a:r>
            <a:r>
              <a:rPr lang="en-US" sz="3600" i="1" dirty="0" err="1">
                <a:latin typeface="Poppins Medium" panose="00000600000000000000" pitchFamily="2" charset="0"/>
                <a:cs typeface="Poppins Medium" panose="00000600000000000000" pitchFamily="2" charset="0"/>
              </a:rPr>
              <a:t>len</a:t>
            </a:r>
            <a:r>
              <a:rPr lang="en-US" sz="3600" i="1" dirty="0">
                <a:latin typeface="Poppins Medium" panose="00000600000000000000" pitchFamily="2" charset="0"/>
                <a:cs typeface="Poppins Medium" panose="00000600000000000000" pitchFamily="2" charset="0"/>
              </a:rPr>
              <a:t> may</a:t>
            </a:r>
            <a:r>
              <a:rPr lang="en-US" sz="3600" dirty="0">
                <a:latin typeface="Poppins Medium" panose="00000600000000000000" pitchFamily="2" charset="0"/>
                <a:cs typeface="Poppins Medium" panose="00000600000000000000" pitchFamily="2" charset="0"/>
              </a:rPr>
              <a:t>) is a __________ Vietnamese game for children. It is very enjoyable. </a:t>
            </a:r>
            <a:r>
              <a:rPr lang="en-US" sz="3600" dirty="0">
                <a:solidFill>
                  <a:srgbClr val="00B0F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(tradition) </a:t>
            </a:r>
          </a:p>
          <a:p>
            <a:endParaRPr lang="en-US" sz="2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n-US" sz="3600" b="1" dirty="0">
                <a:solidFill>
                  <a:srgbClr val="FF980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5. </a:t>
            </a:r>
            <a:r>
              <a:rPr lang="en-US" sz="3600" dirty="0">
                <a:latin typeface="Poppins Medium" panose="00000600000000000000" pitchFamily="2" charset="0"/>
                <a:cs typeface="Poppins Medium" panose="00000600000000000000" pitchFamily="2" charset="0"/>
              </a:rPr>
              <a:t>We happened to see some locals ___________ animals in their village temples. </a:t>
            </a:r>
            <a:r>
              <a:rPr lang="en-US" sz="3600" dirty="0">
                <a:solidFill>
                  <a:srgbClr val="00B0F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(worship)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DC1459-B7A1-53D5-C819-CDC983B9A970}"/>
              </a:ext>
            </a:extLst>
          </p:cNvPr>
          <p:cNvSpPr txBox="1"/>
          <p:nvPr/>
        </p:nvSpPr>
        <p:spPr>
          <a:xfrm>
            <a:off x="3690640" y="461156"/>
            <a:ext cx="13882769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2. Fill in each blank with the suitable form of the word given.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9B9B8296-60FD-6ADF-5877-A378C929B082}"/>
              </a:ext>
            </a:extLst>
          </p:cNvPr>
          <p:cNvSpPr/>
          <p:nvPr/>
        </p:nvSpPr>
        <p:spPr>
          <a:xfrm>
            <a:off x="15383432" y="2220929"/>
            <a:ext cx="226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reunion</a:t>
            </a: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741C1F78-DB85-AB24-2DDD-050A0B5114D4}"/>
              </a:ext>
            </a:extLst>
          </p:cNvPr>
          <p:cNvSpPr/>
          <p:nvPr/>
        </p:nvSpPr>
        <p:spPr>
          <a:xfrm>
            <a:off x="11582400" y="3595552"/>
            <a:ext cx="2418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offerings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EBBA95BB-E61B-4E8C-48AC-3EC3079B1001}"/>
              </a:ext>
            </a:extLst>
          </p:cNvPr>
          <p:cNvSpPr/>
          <p:nvPr/>
        </p:nvSpPr>
        <p:spPr>
          <a:xfrm>
            <a:off x="4913529" y="5028452"/>
            <a:ext cx="1944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goers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34FF70D6-25E7-85E7-5575-90924DBE3036}"/>
              </a:ext>
            </a:extLst>
          </p:cNvPr>
          <p:cNvSpPr/>
          <p:nvPr/>
        </p:nvSpPr>
        <p:spPr>
          <a:xfrm>
            <a:off x="11419980" y="6472242"/>
            <a:ext cx="2775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traditional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ABA7EF9C-0BC9-40EE-F55A-9BB28271AB98}"/>
              </a:ext>
            </a:extLst>
          </p:cNvPr>
          <p:cNvSpPr/>
          <p:nvPr/>
        </p:nvSpPr>
        <p:spPr>
          <a:xfrm>
            <a:off x="10356836" y="7835869"/>
            <a:ext cx="341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worshipping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230600" cy="8154510"/>
          </a:xfrm>
          <a:custGeom>
            <a:avLst/>
            <a:gdLst/>
            <a:ahLst/>
            <a:cxnLst/>
            <a:rect l="l" t="t" r="r" b="b"/>
            <a:pathLst>
              <a:path w="16230600" h="8154510">
                <a:moveTo>
                  <a:pt x="0" y="0"/>
                </a:moveTo>
                <a:lnTo>
                  <a:pt x="16230600" y="0"/>
                </a:lnTo>
                <a:lnTo>
                  <a:pt x="16230600" y="8154510"/>
                </a:lnTo>
                <a:lnTo>
                  <a:pt x="0" y="815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48034"/>
            </a:stretch>
          </a:blipFill>
        </p:spPr>
      </p:sp>
      <p:grpSp>
        <p:nvGrpSpPr>
          <p:cNvPr id="3" name="Group 3"/>
          <p:cNvGrpSpPr/>
          <p:nvPr/>
        </p:nvGrpSpPr>
        <p:grpSpPr>
          <a:xfrm rot="-348097">
            <a:off x="3316607" y="2432686"/>
            <a:ext cx="11654786" cy="5346538"/>
            <a:chOff x="0" y="0"/>
            <a:chExt cx="3190453" cy="14635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90453" cy="1463594"/>
            </a:xfrm>
            <a:custGeom>
              <a:avLst/>
              <a:gdLst/>
              <a:ahLst/>
              <a:cxnLst/>
              <a:rect l="l" t="t" r="r" b="b"/>
              <a:pathLst>
                <a:path w="3190453" h="1463594">
                  <a:moveTo>
                    <a:pt x="66427" y="0"/>
                  </a:moveTo>
                  <a:lnTo>
                    <a:pt x="3124026" y="0"/>
                  </a:lnTo>
                  <a:cubicBezTo>
                    <a:pt x="3141643" y="0"/>
                    <a:pt x="3158539" y="6999"/>
                    <a:pt x="3170997" y="19456"/>
                  </a:cubicBezTo>
                  <a:cubicBezTo>
                    <a:pt x="3183454" y="31913"/>
                    <a:pt x="3190453" y="48809"/>
                    <a:pt x="3190453" y="66427"/>
                  </a:cubicBezTo>
                  <a:lnTo>
                    <a:pt x="3190453" y="1397167"/>
                  </a:lnTo>
                  <a:cubicBezTo>
                    <a:pt x="3190453" y="1433854"/>
                    <a:pt x="3160712" y="1463594"/>
                    <a:pt x="3124026" y="1463594"/>
                  </a:cubicBezTo>
                  <a:lnTo>
                    <a:pt x="66427" y="1463594"/>
                  </a:lnTo>
                  <a:cubicBezTo>
                    <a:pt x="48809" y="1463594"/>
                    <a:pt x="31913" y="1456596"/>
                    <a:pt x="19456" y="1444138"/>
                  </a:cubicBezTo>
                  <a:cubicBezTo>
                    <a:pt x="6999" y="1431681"/>
                    <a:pt x="0" y="1414785"/>
                    <a:pt x="0" y="1397167"/>
                  </a:cubicBezTo>
                  <a:lnTo>
                    <a:pt x="0" y="66427"/>
                  </a:lnTo>
                  <a:cubicBezTo>
                    <a:pt x="0" y="48809"/>
                    <a:pt x="6999" y="31913"/>
                    <a:pt x="19456" y="19456"/>
                  </a:cubicBezTo>
                  <a:cubicBezTo>
                    <a:pt x="31913" y="6999"/>
                    <a:pt x="48809" y="0"/>
                    <a:pt x="66427" y="0"/>
                  </a:cubicBezTo>
                  <a:close/>
                </a:path>
              </a:pathLst>
            </a:custGeom>
            <a:solidFill>
              <a:srgbClr val="FBE0C4"/>
            </a:solidFill>
            <a:ln w="66675">
              <a:solidFill>
                <a:srgbClr val="00000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 rot="-348097">
            <a:off x="4517559" y="4440889"/>
            <a:ext cx="9271146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GRAMMAR</a:t>
            </a:r>
          </a:p>
        </p:txBody>
      </p:sp>
      <p:grpSp>
        <p:nvGrpSpPr>
          <p:cNvPr id="7" name="Group 7"/>
          <p:cNvGrpSpPr/>
          <p:nvPr/>
        </p:nvGrpSpPr>
        <p:grpSpPr>
          <a:xfrm rot="317549">
            <a:off x="11407074" y="6260463"/>
            <a:ext cx="3086100" cy="2305357"/>
            <a:chOff x="0" y="0"/>
            <a:chExt cx="812800" cy="607172"/>
          </a:xfrm>
        </p:grpSpPr>
        <p:sp>
          <p:nvSpPr>
            <p:cNvPr id="8" name="Freeform 8"/>
            <p:cNvSpPr/>
            <p:nvPr/>
          </p:nvSpPr>
          <p:spPr>
            <a:xfrm>
              <a:off x="28300" y="19514"/>
              <a:ext cx="756200" cy="571328"/>
            </a:xfrm>
            <a:custGeom>
              <a:avLst/>
              <a:gdLst/>
              <a:ahLst/>
              <a:cxnLst/>
              <a:rect l="l" t="t" r="r" b="b"/>
              <a:pathLst>
                <a:path w="756200" h="571328">
                  <a:moveTo>
                    <a:pt x="408098" y="13191"/>
                  </a:moveTo>
                  <a:lnTo>
                    <a:pt x="408098" y="13191"/>
                  </a:lnTo>
                  <a:cubicBezTo>
                    <a:pt x="425821" y="32513"/>
                    <a:pt x="454263" y="37625"/>
                    <a:pt x="477605" y="25684"/>
                  </a:cubicBezTo>
                  <a:lnTo>
                    <a:pt x="489470" y="19614"/>
                  </a:lnTo>
                  <a:cubicBezTo>
                    <a:pt x="498447" y="15022"/>
                    <a:pt x="508990" y="14615"/>
                    <a:pt x="518295" y="18502"/>
                  </a:cubicBezTo>
                  <a:cubicBezTo>
                    <a:pt x="527599" y="22388"/>
                    <a:pt x="534720" y="30175"/>
                    <a:pt x="537762" y="39788"/>
                  </a:cubicBezTo>
                  <a:lnTo>
                    <a:pt x="537762" y="39788"/>
                  </a:lnTo>
                  <a:cubicBezTo>
                    <a:pt x="544762" y="61906"/>
                    <a:pt x="567044" y="75433"/>
                    <a:pt x="589896" y="71439"/>
                  </a:cubicBezTo>
                  <a:lnTo>
                    <a:pt x="613675" y="67283"/>
                  </a:lnTo>
                  <a:cubicBezTo>
                    <a:pt x="622650" y="65715"/>
                    <a:pt x="631824" y="68635"/>
                    <a:pt x="638240" y="75103"/>
                  </a:cubicBezTo>
                  <a:cubicBezTo>
                    <a:pt x="644657" y="81571"/>
                    <a:pt x="647503" y="90769"/>
                    <a:pt x="645863" y="99730"/>
                  </a:cubicBezTo>
                  <a:lnTo>
                    <a:pt x="645863" y="99730"/>
                  </a:lnTo>
                  <a:cubicBezTo>
                    <a:pt x="644005" y="109882"/>
                    <a:pt x="646460" y="120348"/>
                    <a:pt x="652639" y="128613"/>
                  </a:cubicBezTo>
                  <a:cubicBezTo>
                    <a:pt x="658818" y="136879"/>
                    <a:pt x="668162" y="142196"/>
                    <a:pt x="678424" y="143287"/>
                  </a:cubicBezTo>
                  <a:lnTo>
                    <a:pt x="700523" y="145635"/>
                  </a:lnTo>
                  <a:cubicBezTo>
                    <a:pt x="709339" y="146572"/>
                    <a:pt x="716978" y="152156"/>
                    <a:pt x="720547" y="160271"/>
                  </a:cubicBezTo>
                  <a:cubicBezTo>
                    <a:pt x="724116" y="168386"/>
                    <a:pt x="723068" y="177790"/>
                    <a:pt x="717800" y="184920"/>
                  </a:cubicBezTo>
                  <a:lnTo>
                    <a:pt x="717800" y="184920"/>
                  </a:lnTo>
                  <a:cubicBezTo>
                    <a:pt x="711615" y="193293"/>
                    <a:pt x="709616" y="204042"/>
                    <a:pt x="712377" y="214078"/>
                  </a:cubicBezTo>
                  <a:cubicBezTo>
                    <a:pt x="715138" y="224115"/>
                    <a:pt x="722354" y="232328"/>
                    <a:pt x="731952" y="236359"/>
                  </a:cubicBezTo>
                  <a:lnTo>
                    <a:pt x="740300" y="239865"/>
                  </a:lnTo>
                  <a:cubicBezTo>
                    <a:pt x="748860" y="243459"/>
                    <a:pt x="754702" y="251524"/>
                    <a:pt x="755451" y="260777"/>
                  </a:cubicBezTo>
                  <a:cubicBezTo>
                    <a:pt x="756200" y="270030"/>
                    <a:pt x="751730" y="278929"/>
                    <a:pt x="743860" y="283853"/>
                  </a:cubicBezTo>
                  <a:lnTo>
                    <a:pt x="741820" y="285130"/>
                  </a:lnTo>
                  <a:cubicBezTo>
                    <a:pt x="732669" y="290855"/>
                    <a:pt x="726728" y="300538"/>
                    <a:pt x="725770" y="311290"/>
                  </a:cubicBezTo>
                  <a:cubicBezTo>
                    <a:pt x="724811" y="322042"/>
                    <a:pt x="728946" y="332623"/>
                    <a:pt x="736940" y="339876"/>
                  </a:cubicBezTo>
                  <a:lnTo>
                    <a:pt x="736940" y="339876"/>
                  </a:lnTo>
                  <a:cubicBezTo>
                    <a:pt x="743606" y="345924"/>
                    <a:pt x="746406" y="355147"/>
                    <a:pt x="744228" y="363880"/>
                  </a:cubicBezTo>
                  <a:cubicBezTo>
                    <a:pt x="742050" y="372612"/>
                    <a:pt x="735246" y="379440"/>
                    <a:pt x="726522" y="381649"/>
                  </a:cubicBezTo>
                  <a:lnTo>
                    <a:pt x="710330" y="385749"/>
                  </a:lnTo>
                  <a:cubicBezTo>
                    <a:pt x="700400" y="388264"/>
                    <a:pt x="692086" y="395030"/>
                    <a:pt x="687607" y="404241"/>
                  </a:cubicBezTo>
                  <a:cubicBezTo>
                    <a:pt x="683127" y="413452"/>
                    <a:pt x="682939" y="424170"/>
                    <a:pt x="687093" y="433533"/>
                  </a:cubicBezTo>
                  <a:lnTo>
                    <a:pt x="687093" y="433533"/>
                  </a:lnTo>
                  <a:cubicBezTo>
                    <a:pt x="690700" y="441665"/>
                    <a:pt x="689872" y="451080"/>
                    <a:pt x="684899" y="458457"/>
                  </a:cubicBezTo>
                  <a:cubicBezTo>
                    <a:pt x="679926" y="465833"/>
                    <a:pt x="671509" y="470133"/>
                    <a:pt x="662618" y="469838"/>
                  </a:cubicBezTo>
                  <a:lnTo>
                    <a:pt x="637784" y="469016"/>
                  </a:lnTo>
                  <a:cubicBezTo>
                    <a:pt x="615653" y="468284"/>
                    <a:pt x="596939" y="485257"/>
                    <a:pt x="595514" y="507355"/>
                  </a:cubicBezTo>
                  <a:lnTo>
                    <a:pt x="595514" y="507355"/>
                  </a:lnTo>
                  <a:cubicBezTo>
                    <a:pt x="594902" y="516850"/>
                    <a:pt x="589929" y="525527"/>
                    <a:pt x="582044" y="530853"/>
                  </a:cubicBezTo>
                  <a:cubicBezTo>
                    <a:pt x="574160" y="536179"/>
                    <a:pt x="564254" y="537555"/>
                    <a:pt x="555217" y="534579"/>
                  </a:cubicBezTo>
                  <a:lnTo>
                    <a:pt x="536097" y="528281"/>
                  </a:lnTo>
                  <a:cubicBezTo>
                    <a:pt x="512711" y="520579"/>
                    <a:pt x="487115" y="530186"/>
                    <a:pt x="474573" y="551375"/>
                  </a:cubicBezTo>
                  <a:lnTo>
                    <a:pt x="474573" y="551375"/>
                  </a:lnTo>
                  <a:cubicBezTo>
                    <a:pt x="469098" y="560625"/>
                    <a:pt x="459949" y="567112"/>
                    <a:pt x="449409" y="569220"/>
                  </a:cubicBezTo>
                  <a:cubicBezTo>
                    <a:pt x="438869" y="571328"/>
                    <a:pt x="427929" y="568857"/>
                    <a:pt x="419318" y="562424"/>
                  </a:cubicBezTo>
                  <a:lnTo>
                    <a:pt x="415598" y="559646"/>
                  </a:lnTo>
                  <a:cubicBezTo>
                    <a:pt x="393359" y="543033"/>
                    <a:pt x="362841" y="543033"/>
                    <a:pt x="340602" y="559646"/>
                  </a:cubicBezTo>
                  <a:lnTo>
                    <a:pt x="336883" y="562424"/>
                  </a:lnTo>
                  <a:cubicBezTo>
                    <a:pt x="328271" y="568857"/>
                    <a:pt x="317331" y="571328"/>
                    <a:pt x="306791" y="569220"/>
                  </a:cubicBezTo>
                  <a:cubicBezTo>
                    <a:pt x="296251" y="567112"/>
                    <a:pt x="287102" y="560625"/>
                    <a:pt x="281627" y="551375"/>
                  </a:cubicBezTo>
                  <a:lnTo>
                    <a:pt x="281627" y="551375"/>
                  </a:lnTo>
                  <a:cubicBezTo>
                    <a:pt x="269085" y="530186"/>
                    <a:pt x="243489" y="520579"/>
                    <a:pt x="220103" y="528281"/>
                  </a:cubicBezTo>
                  <a:lnTo>
                    <a:pt x="200983" y="534579"/>
                  </a:lnTo>
                  <a:cubicBezTo>
                    <a:pt x="191946" y="537555"/>
                    <a:pt x="182040" y="536179"/>
                    <a:pt x="174156" y="530853"/>
                  </a:cubicBezTo>
                  <a:cubicBezTo>
                    <a:pt x="166271" y="525527"/>
                    <a:pt x="161298" y="516850"/>
                    <a:pt x="160686" y="507355"/>
                  </a:cubicBezTo>
                  <a:lnTo>
                    <a:pt x="160686" y="507355"/>
                  </a:lnTo>
                  <a:cubicBezTo>
                    <a:pt x="159261" y="485257"/>
                    <a:pt x="140547" y="468284"/>
                    <a:pt x="118416" y="469016"/>
                  </a:cubicBezTo>
                  <a:lnTo>
                    <a:pt x="93583" y="469838"/>
                  </a:lnTo>
                  <a:cubicBezTo>
                    <a:pt x="84691" y="470133"/>
                    <a:pt x="76274" y="465833"/>
                    <a:pt x="71301" y="458457"/>
                  </a:cubicBezTo>
                  <a:cubicBezTo>
                    <a:pt x="66329" y="451080"/>
                    <a:pt x="65500" y="441665"/>
                    <a:pt x="69107" y="433533"/>
                  </a:cubicBezTo>
                  <a:lnTo>
                    <a:pt x="69107" y="433533"/>
                  </a:lnTo>
                  <a:cubicBezTo>
                    <a:pt x="73261" y="424170"/>
                    <a:pt x="73072" y="413452"/>
                    <a:pt x="68593" y="404241"/>
                  </a:cubicBezTo>
                  <a:cubicBezTo>
                    <a:pt x="64114" y="395030"/>
                    <a:pt x="55799" y="388264"/>
                    <a:pt x="45870" y="385749"/>
                  </a:cubicBezTo>
                  <a:lnTo>
                    <a:pt x="29679" y="381649"/>
                  </a:lnTo>
                  <a:cubicBezTo>
                    <a:pt x="20954" y="379440"/>
                    <a:pt x="14150" y="372612"/>
                    <a:pt x="11972" y="363880"/>
                  </a:cubicBezTo>
                  <a:cubicBezTo>
                    <a:pt x="9794" y="355147"/>
                    <a:pt x="12594" y="345924"/>
                    <a:pt x="19260" y="339876"/>
                  </a:cubicBezTo>
                  <a:lnTo>
                    <a:pt x="19260" y="339876"/>
                  </a:lnTo>
                  <a:cubicBezTo>
                    <a:pt x="27254" y="332623"/>
                    <a:pt x="31389" y="322042"/>
                    <a:pt x="30430" y="311290"/>
                  </a:cubicBezTo>
                  <a:cubicBezTo>
                    <a:pt x="29472" y="300538"/>
                    <a:pt x="23531" y="290855"/>
                    <a:pt x="14380" y="285130"/>
                  </a:cubicBezTo>
                  <a:lnTo>
                    <a:pt x="12340" y="283853"/>
                  </a:lnTo>
                  <a:cubicBezTo>
                    <a:pt x="4470" y="278929"/>
                    <a:pt x="0" y="270030"/>
                    <a:pt x="749" y="260777"/>
                  </a:cubicBezTo>
                  <a:cubicBezTo>
                    <a:pt x="1497" y="251524"/>
                    <a:pt x="7340" y="243459"/>
                    <a:pt x="15900" y="239865"/>
                  </a:cubicBezTo>
                  <a:lnTo>
                    <a:pt x="24248" y="236359"/>
                  </a:lnTo>
                  <a:cubicBezTo>
                    <a:pt x="33846" y="232329"/>
                    <a:pt x="41062" y="224115"/>
                    <a:pt x="43823" y="214078"/>
                  </a:cubicBezTo>
                  <a:cubicBezTo>
                    <a:pt x="46584" y="204042"/>
                    <a:pt x="44585" y="193293"/>
                    <a:pt x="38399" y="184920"/>
                  </a:cubicBezTo>
                  <a:lnTo>
                    <a:pt x="38399" y="184920"/>
                  </a:lnTo>
                  <a:cubicBezTo>
                    <a:pt x="33132" y="177790"/>
                    <a:pt x="32084" y="168386"/>
                    <a:pt x="35653" y="160271"/>
                  </a:cubicBezTo>
                  <a:cubicBezTo>
                    <a:pt x="39221" y="152156"/>
                    <a:pt x="46861" y="146572"/>
                    <a:pt x="55676" y="145635"/>
                  </a:cubicBezTo>
                  <a:lnTo>
                    <a:pt x="77776" y="143287"/>
                  </a:lnTo>
                  <a:cubicBezTo>
                    <a:pt x="88038" y="142196"/>
                    <a:pt x="97382" y="136879"/>
                    <a:pt x="103561" y="128613"/>
                  </a:cubicBezTo>
                  <a:cubicBezTo>
                    <a:pt x="109740" y="120348"/>
                    <a:pt x="112195" y="109882"/>
                    <a:pt x="110337" y="99730"/>
                  </a:cubicBezTo>
                  <a:lnTo>
                    <a:pt x="110337" y="99730"/>
                  </a:lnTo>
                  <a:cubicBezTo>
                    <a:pt x="108697" y="90769"/>
                    <a:pt x="111543" y="81571"/>
                    <a:pt x="117960" y="75103"/>
                  </a:cubicBezTo>
                  <a:cubicBezTo>
                    <a:pt x="124376" y="68635"/>
                    <a:pt x="133550" y="65715"/>
                    <a:pt x="142525" y="67283"/>
                  </a:cubicBezTo>
                  <a:lnTo>
                    <a:pt x="166304" y="71439"/>
                  </a:lnTo>
                  <a:cubicBezTo>
                    <a:pt x="189156" y="75433"/>
                    <a:pt x="211438" y="61906"/>
                    <a:pt x="218438" y="39788"/>
                  </a:cubicBezTo>
                  <a:lnTo>
                    <a:pt x="218438" y="39788"/>
                  </a:lnTo>
                  <a:cubicBezTo>
                    <a:pt x="221480" y="30175"/>
                    <a:pt x="228601" y="22388"/>
                    <a:pt x="237905" y="18502"/>
                  </a:cubicBezTo>
                  <a:cubicBezTo>
                    <a:pt x="247210" y="14615"/>
                    <a:pt x="257753" y="15022"/>
                    <a:pt x="266730" y="19614"/>
                  </a:cubicBezTo>
                  <a:lnTo>
                    <a:pt x="278595" y="25684"/>
                  </a:lnTo>
                  <a:cubicBezTo>
                    <a:pt x="301937" y="37625"/>
                    <a:pt x="330379" y="32513"/>
                    <a:pt x="348102" y="13191"/>
                  </a:cubicBezTo>
                  <a:lnTo>
                    <a:pt x="348102" y="13191"/>
                  </a:lnTo>
                  <a:cubicBezTo>
                    <a:pt x="355812" y="4785"/>
                    <a:pt x="366694" y="0"/>
                    <a:pt x="378100" y="0"/>
                  </a:cubicBezTo>
                  <a:cubicBezTo>
                    <a:pt x="389506" y="0"/>
                    <a:pt x="400388" y="4785"/>
                    <a:pt x="408098" y="13191"/>
                  </a:cubicBezTo>
                  <a:close/>
                </a:path>
              </a:pathLst>
            </a:custGeom>
            <a:solidFill>
              <a:srgbClr val="4E7F1C"/>
            </a:solidFill>
            <a:ln w="57150">
              <a:solidFill>
                <a:srgbClr val="000000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 rot="317549">
            <a:off x="11760484" y="6737309"/>
            <a:ext cx="2398955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9" b="0" i="0" u="none" strike="noStrike" kern="1200" cap="none" spc="0" normalizeH="0" baseline="0" noProof="0" dirty="0">
                <a:ln>
                  <a:noFill/>
                </a:ln>
                <a:solidFill>
                  <a:srgbClr val="FFFBFB"/>
                </a:solidFill>
                <a:effectLst/>
                <a:uLnTx/>
                <a:uFillTx/>
                <a:latin typeface="Poppins Semi-Bold"/>
                <a:ea typeface="+mn-ea"/>
                <a:cs typeface="+mn-cs"/>
              </a:rPr>
              <a:t>MORE</a:t>
            </a:r>
          </a:p>
          <a:p>
            <a:pPr marL="0" marR="0" lvl="0" indent="0" algn="ctr" defTabSz="914400" rtl="0" eaLnBrk="1" fontAlgn="auto" latinLnBrk="0" hangingPunct="1">
              <a:lnSpc>
                <a:spcPts val="3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9" b="0" i="0" u="none" strike="noStrike" kern="1200" cap="none" spc="0" normalizeH="0" baseline="0" noProof="0" dirty="0">
                <a:ln>
                  <a:noFill/>
                </a:ln>
                <a:solidFill>
                  <a:srgbClr val="FFFBFB"/>
                </a:solidFill>
                <a:effectLst/>
                <a:uLnTx/>
                <a:uFillTx/>
                <a:latin typeface="Poppins Semi-Bold"/>
                <a:ea typeface="+mn-ea"/>
                <a:cs typeface="+mn-cs"/>
              </a:rPr>
              <a:t>DETAILS</a:t>
            </a:r>
          </a:p>
        </p:txBody>
      </p:sp>
      <p:sp>
        <p:nvSpPr>
          <p:cNvPr id="11" name="Freeform 11"/>
          <p:cNvSpPr/>
          <p:nvPr/>
        </p:nvSpPr>
        <p:spPr>
          <a:xfrm>
            <a:off x="9947268" y="1608377"/>
            <a:ext cx="942193" cy="1393028"/>
          </a:xfrm>
          <a:custGeom>
            <a:avLst/>
            <a:gdLst/>
            <a:ahLst/>
            <a:cxnLst/>
            <a:rect l="l" t="t" r="r" b="b"/>
            <a:pathLst>
              <a:path w="942193" h="1393028">
                <a:moveTo>
                  <a:pt x="0" y="0"/>
                </a:moveTo>
                <a:lnTo>
                  <a:pt x="942194" y="0"/>
                </a:lnTo>
                <a:lnTo>
                  <a:pt x="942194" y="1393028"/>
                </a:lnTo>
                <a:lnTo>
                  <a:pt x="0" y="1393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75552" y="8255696"/>
            <a:ext cx="1219588" cy="1436346"/>
          </a:xfrm>
          <a:custGeom>
            <a:avLst/>
            <a:gdLst/>
            <a:ahLst/>
            <a:cxnLst/>
            <a:rect l="l" t="t" r="r" b="b"/>
            <a:pathLst>
              <a:path w="1219588" h="1436346">
                <a:moveTo>
                  <a:pt x="0" y="0"/>
                </a:moveTo>
                <a:lnTo>
                  <a:pt x="1219588" y="0"/>
                </a:lnTo>
                <a:lnTo>
                  <a:pt x="1219588" y="1436346"/>
                </a:lnTo>
                <a:lnTo>
                  <a:pt x="0" y="14363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428693">
            <a:off x="15986450" y="1973772"/>
            <a:ext cx="1950256" cy="1244618"/>
          </a:xfrm>
          <a:custGeom>
            <a:avLst/>
            <a:gdLst/>
            <a:ahLst/>
            <a:cxnLst/>
            <a:rect l="l" t="t" r="r" b="b"/>
            <a:pathLst>
              <a:path w="1950256" h="1244618">
                <a:moveTo>
                  <a:pt x="0" y="0"/>
                </a:moveTo>
                <a:lnTo>
                  <a:pt x="1950256" y="0"/>
                </a:lnTo>
                <a:lnTo>
                  <a:pt x="1950256" y="1244617"/>
                </a:lnTo>
                <a:lnTo>
                  <a:pt x="0" y="12446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3735" y="1608377"/>
            <a:ext cx="1344596" cy="1190579"/>
          </a:xfrm>
          <a:custGeom>
            <a:avLst/>
            <a:gdLst/>
            <a:ahLst/>
            <a:cxnLst/>
            <a:rect l="l" t="t" r="r" b="b"/>
            <a:pathLst>
              <a:path w="1344596" h="1190579">
                <a:moveTo>
                  <a:pt x="0" y="0"/>
                </a:moveTo>
                <a:lnTo>
                  <a:pt x="1344596" y="0"/>
                </a:lnTo>
                <a:lnTo>
                  <a:pt x="1344596" y="1190579"/>
                </a:lnTo>
                <a:lnTo>
                  <a:pt x="0" y="11905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398741">
            <a:off x="14674811" y="8518153"/>
            <a:ext cx="2014214" cy="911432"/>
          </a:xfrm>
          <a:custGeom>
            <a:avLst/>
            <a:gdLst/>
            <a:ahLst/>
            <a:cxnLst/>
            <a:rect l="l" t="t" r="r" b="b"/>
            <a:pathLst>
              <a:path w="2014214" h="911432">
                <a:moveTo>
                  <a:pt x="0" y="0"/>
                </a:moveTo>
                <a:lnTo>
                  <a:pt x="2014215" y="0"/>
                </a:lnTo>
                <a:lnTo>
                  <a:pt x="2014215" y="911432"/>
                </a:lnTo>
                <a:lnTo>
                  <a:pt x="0" y="91143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7410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57313" y="5888355"/>
            <a:ext cx="19083206" cy="14193134"/>
          </a:xfrm>
          <a:custGeom>
            <a:avLst/>
            <a:gdLst/>
            <a:ahLst/>
            <a:cxnLst/>
            <a:rect l="l" t="t" r="r" b="b"/>
            <a:pathLst>
              <a:path w="19083206" h="14193134">
                <a:moveTo>
                  <a:pt x="0" y="0"/>
                </a:moveTo>
                <a:lnTo>
                  <a:pt x="19083206" y="0"/>
                </a:lnTo>
                <a:lnTo>
                  <a:pt x="19083206" y="14193134"/>
                </a:lnTo>
                <a:lnTo>
                  <a:pt x="0" y="14193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5514984" y="-12055144"/>
            <a:ext cx="19083206" cy="14193134"/>
          </a:xfrm>
          <a:custGeom>
            <a:avLst/>
            <a:gdLst/>
            <a:ahLst/>
            <a:cxnLst/>
            <a:rect l="l" t="t" r="r" b="b"/>
            <a:pathLst>
              <a:path w="19083206" h="14193134">
                <a:moveTo>
                  <a:pt x="0" y="0"/>
                </a:moveTo>
                <a:lnTo>
                  <a:pt x="19083206" y="0"/>
                </a:lnTo>
                <a:lnTo>
                  <a:pt x="19083206" y="14193134"/>
                </a:lnTo>
                <a:lnTo>
                  <a:pt x="0" y="14193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949134" y="1217314"/>
            <a:ext cx="5310166" cy="7852372"/>
          </a:xfrm>
          <a:custGeom>
            <a:avLst/>
            <a:gdLst/>
            <a:ahLst/>
            <a:cxnLst/>
            <a:rect l="l" t="t" r="r" b="b"/>
            <a:pathLst>
              <a:path w="5310166" h="7852372">
                <a:moveTo>
                  <a:pt x="0" y="0"/>
                </a:moveTo>
                <a:lnTo>
                  <a:pt x="5310166" y="0"/>
                </a:lnTo>
                <a:lnTo>
                  <a:pt x="5310166" y="7852372"/>
                </a:lnTo>
                <a:lnTo>
                  <a:pt x="0" y="78523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56572" y="2455808"/>
            <a:ext cx="11315700" cy="6755559"/>
            <a:chOff x="0" y="0"/>
            <a:chExt cx="2262044" cy="13182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62044" cy="1318251"/>
            </a:xfrm>
            <a:custGeom>
              <a:avLst/>
              <a:gdLst/>
              <a:ahLst/>
              <a:cxnLst/>
              <a:rect l="l" t="t" r="r" b="b"/>
              <a:pathLst>
                <a:path w="2262044" h="1318251">
                  <a:moveTo>
                    <a:pt x="73925" y="0"/>
                  </a:moveTo>
                  <a:lnTo>
                    <a:pt x="2188119" y="0"/>
                  </a:lnTo>
                  <a:cubicBezTo>
                    <a:pt x="2207725" y="0"/>
                    <a:pt x="2226528" y="7789"/>
                    <a:pt x="2240392" y="21652"/>
                  </a:cubicBezTo>
                  <a:cubicBezTo>
                    <a:pt x="2254256" y="35516"/>
                    <a:pt x="2262044" y="54319"/>
                    <a:pt x="2262044" y="73925"/>
                  </a:cubicBezTo>
                  <a:lnTo>
                    <a:pt x="2262044" y="1244325"/>
                  </a:lnTo>
                  <a:cubicBezTo>
                    <a:pt x="2262044" y="1285153"/>
                    <a:pt x="2228947" y="1318251"/>
                    <a:pt x="2188119" y="1318251"/>
                  </a:cubicBezTo>
                  <a:lnTo>
                    <a:pt x="73925" y="1318251"/>
                  </a:lnTo>
                  <a:cubicBezTo>
                    <a:pt x="33098" y="1318251"/>
                    <a:pt x="0" y="1285153"/>
                    <a:pt x="0" y="1244325"/>
                  </a:cubicBezTo>
                  <a:lnTo>
                    <a:pt x="0" y="73925"/>
                  </a:lnTo>
                  <a:cubicBezTo>
                    <a:pt x="0" y="33098"/>
                    <a:pt x="33098" y="0"/>
                    <a:pt x="73925" y="0"/>
                  </a:cubicBezTo>
                  <a:close/>
                </a:path>
              </a:pathLst>
            </a:custGeom>
            <a:solidFill>
              <a:srgbClr val="FFFBFB"/>
            </a:solidFill>
            <a:ln w="66675"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250459" y="1459708"/>
            <a:ext cx="528281" cy="490822"/>
          </a:xfrm>
          <a:custGeom>
            <a:avLst/>
            <a:gdLst/>
            <a:ahLst/>
            <a:cxnLst/>
            <a:rect l="l" t="t" r="r" b="b"/>
            <a:pathLst>
              <a:path w="528281" h="490822">
                <a:moveTo>
                  <a:pt x="0" y="0"/>
                </a:moveTo>
                <a:lnTo>
                  <a:pt x="528282" y="0"/>
                </a:lnTo>
                <a:lnTo>
                  <a:pt x="528282" y="490821"/>
                </a:lnTo>
                <a:lnTo>
                  <a:pt x="0" y="4908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93450" y="1459708"/>
            <a:ext cx="528281" cy="490822"/>
          </a:xfrm>
          <a:custGeom>
            <a:avLst/>
            <a:gdLst/>
            <a:ahLst/>
            <a:cxnLst/>
            <a:rect l="l" t="t" r="r" b="b"/>
            <a:pathLst>
              <a:path w="528281" h="490822">
                <a:moveTo>
                  <a:pt x="0" y="0"/>
                </a:moveTo>
                <a:lnTo>
                  <a:pt x="528281" y="0"/>
                </a:lnTo>
                <a:lnTo>
                  <a:pt x="528281" y="490821"/>
                </a:lnTo>
                <a:lnTo>
                  <a:pt x="0" y="4908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734886" y="1459708"/>
            <a:ext cx="528281" cy="490822"/>
          </a:xfrm>
          <a:custGeom>
            <a:avLst/>
            <a:gdLst/>
            <a:ahLst/>
            <a:cxnLst/>
            <a:rect l="l" t="t" r="r" b="b"/>
            <a:pathLst>
              <a:path w="528281" h="490822">
                <a:moveTo>
                  <a:pt x="0" y="0"/>
                </a:moveTo>
                <a:lnTo>
                  <a:pt x="528282" y="0"/>
                </a:lnTo>
                <a:lnTo>
                  <a:pt x="528282" y="490821"/>
                </a:lnTo>
                <a:lnTo>
                  <a:pt x="0" y="4908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820544">
            <a:off x="16293963" y="7553668"/>
            <a:ext cx="1226292" cy="2194706"/>
          </a:xfrm>
          <a:custGeom>
            <a:avLst/>
            <a:gdLst/>
            <a:ahLst/>
            <a:cxnLst/>
            <a:rect l="l" t="t" r="r" b="b"/>
            <a:pathLst>
              <a:path w="1226292" h="2194706">
                <a:moveTo>
                  <a:pt x="0" y="0"/>
                </a:moveTo>
                <a:lnTo>
                  <a:pt x="1226292" y="0"/>
                </a:lnTo>
                <a:lnTo>
                  <a:pt x="1226292" y="2194706"/>
                </a:lnTo>
                <a:lnTo>
                  <a:pt x="0" y="21947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067832" y="797768"/>
            <a:ext cx="382936" cy="406592"/>
          </a:xfrm>
          <a:custGeom>
            <a:avLst/>
            <a:gdLst/>
            <a:ahLst/>
            <a:cxnLst/>
            <a:rect l="l" t="t" r="r" b="b"/>
            <a:pathLst>
              <a:path w="382936" h="406592">
                <a:moveTo>
                  <a:pt x="0" y="0"/>
                </a:moveTo>
                <a:lnTo>
                  <a:pt x="382936" y="0"/>
                </a:lnTo>
                <a:lnTo>
                  <a:pt x="382936" y="406592"/>
                </a:lnTo>
                <a:lnTo>
                  <a:pt x="0" y="406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151661" y="9042284"/>
            <a:ext cx="407337" cy="432501"/>
          </a:xfrm>
          <a:custGeom>
            <a:avLst/>
            <a:gdLst/>
            <a:ahLst/>
            <a:cxnLst/>
            <a:rect l="l" t="t" r="r" b="b"/>
            <a:pathLst>
              <a:path w="407337" h="432501">
                <a:moveTo>
                  <a:pt x="0" y="0"/>
                </a:moveTo>
                <a:lnTo>
                  <a:pt x="407337" y="0"/>
                </a:lnTo>
                <a:lnTo>
                  <a:pt x="407337" y="432500"/>
                </a:lnTo>
                <a:lnTo>
                  <a:pt x="0" y="4325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482505">
            <a:off x="237875" y="8650903"/>
            <a:ext cx="1951884" cy="1355672"/>
          </a:xfrm>
          <a:custGeom>
            <a:avLst/>
            <a:gdLst/>
            <a:ahLst/>
            <a:cxnLst/>
            <a:rect l="l" t="t" r="r" b="b"/>
            <a:pathLst>
              <a:path w="1951884" h="1355672">
                <a:moveTo>
                  <a:pt x="0" y="0"/>
                </a:moveTo>
                <a:lnTo>
                  <a:pt x="1951883" y="0"/>
                </a:lnTo>
                <a:lnTo>
                  <a:pt x="1951883" y="1355672"/>
                </a:lnTo>
                <a:lnTo>
                  <a:pt x="0" y="135567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67712" y="1094723"/>
            <a:ext cx="8386568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99"/>
              </a:lnSpc>
            </a:pPr>
            <a:r>
              <a:rPr lang="en-US" sz="9999" dirty="0">
                <a:solidFill>
                  <a:srgbClr val="000000"/>
                </a:solidFill>
                <a:latin typeface="Bernard MT Condensed" panose="02050806060905020404" pitchFamily="18" charset="0"/>
              </a:rPr>
              <a:t>ARTICLES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690270" y="1204360"/>
            <a:ext cx="1258863" cy="1466896"/>
          </a:xfrm>
          <a:custGeom>
            <a:avLst/>
            <a:gdLst/>
            <a:ahLst/>
            <a:cxnLst/>
            <a:rect l="l" t="t" r="r" b="b"/>
            <a:pathLst>
              <a:path w="1258863" h="1466896">
                <a:moveTo>
                  <a:pt x="0" y="0"/>
                </a:moveTo>
                <a:lnTo>
                  <a:pt x="1258864" y="0"/>
                </a:lnTo>
                <a:lnTo>
                  <a:pt x="1258864" y="1466895"/>
                </a:lnTo>
                <a:lnTo>
                  <a:pt x="0" y="146689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7BA1A9-0A16-BD58-B7F8-4904BBF877A0}"/>
              </a:ext>
            </a:extLst>
          </p:cNvPr>
          <p:cNvSpPr txBox="1"/>
          <p:nvPr/>
        </p:nvSpPr>
        <p:spPr>
          <a:xfrm>
            <a:off x="1289416" y="5636611"/>
            <a:ext cx="539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B05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</a:t>
            </a:r>
            <a:r>
              <a:rPr lang="en-US" sz="3200" b="1" dirty="0">
                <a:solidFill>
                  <a:srgbClr val="00B05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: definite article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BB17B9-7DAF-5BAE-F535-63ABDEB6C079}"/>
              </a:ext>
            </a:extLst>
          </p:cNvPr>
          <p:cNvSpPr txBox="1"/>
          <p:nvPr/>
        </p:nvSpPr>
        <p:spPr>
          <a:xfrm>
            <a:off x="1263090" y="2634560"/>
            <a:ext cx="9772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: indefinite article</a:t>
            </a:r>
          </a:p>
          <a:p>
            <a:r>
              <a:rPr lang="en-US" sz="32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a + singular noun </a:t>
            </a:r>
            <a:br>
              <a:rPr lang="en-US" sz="3200" b="1" dirty="0"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US" sz="32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beginning with a consonant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65AB52-76F8-D653-00B2-99C960FEB14F}"/>
              </a:ext>
            </a:extLst>
          </p:cNvPr>
          <p:cNvSpPr txBox="1"/>
          <p:nvPr/>
        </p:nvSpPr>
        <p:spPr>
          <a:xfrm>
            <a:off x="1278290" y="4351369"/>
            <a:ext cx="10472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+mn-ea"/>
              </a:rPr>
              <a:t>an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+mn-ea"/>
              </a:rPr>
              <a:t>: indefinite article</a:t>
            </a:r>
          </a:p>
          <a:p>
            <a:r>
              <a:rPr lang="en-US" sz="32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an + singular noun beginning with a vowel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FF46CB-0275-78E8-9538-6C8F9472E385}"/>
              </a:ext>
            </a:extLst>
          </p:cNvPr>
          <p:cNvSpPr txBox="1"/>
          <p:nvPr/>
        </p:nvSpPr>
        <p:spPr>
          <a:xfrm>
            <a:off x="1319896" y="6192353"/>
            <a:ext cx="19431000" cy="2977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zero article: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with uncountable or abstract nouns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when making general statements.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when describing general forms of transport.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4C7C6A-5211-56B9-4767-91E207D51F8D}"/>
              </a:ext>
            </a:extLst>
          </p:cNvPr>
          <p:cNvSpPr txBox="1"/>
          <p:nvPr/>
        </p:nvSpPr>
        <p:spPr>
          <a:xfrm>
            <a:off x="4083416" y="6219620"/>
            <a:ext cx="19431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Ø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43131" y="-3895812"/>
            <a:ext cx="15287192" cy="1136984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91967" y="5669998"/>
            <a:ext cx="15287192" cy="1136984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36923">
            <a:off x="634740" y="8772240"/>
            <a:ext cx="788909" cy="1427302"/>
          </a:xfrm>
          <a:custGeom>
            <a:avLst/>
            <a:gdLst/>
            <a:ahLst/>
            <a:cxnLst/>
            <a:rect l="l" t="t" r="r" b="b"/>
            <a:pathLst>
              <a:path w="788909" h="1427302">
                <a:moveTo>
                  <a:pt x="0" y="0"/>
                </a:moveTo>
                <a:lnTo>
                  <a:pt x="788909" y="0"/>
                </a:lnTo>
                <a:lnTo>
                  <a:pt x="788909" y="1427302"/>
                </a:lnTo>
                <a:lnTo>
                  <a:pt x="0" y="14273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11400" y="5669998"/>
            <a:ext cx="3667200" cy="4541158"/>
          </a:xfrm>
          <a:custGeom>
            <a:avLst/>
            <a:gdLst/>
            <a:ahLst/>
            <a:cxnLst/>
            <a:rect l="l" t="t" r="r" b="b"/>
            <a:pathLst>
              <a:path w="5811338" h="7174492">
                <a:moveTo>
                  <a:pt x="0" y="0"/>
                </a:moveTo>
                <a:lnTo>
                  <a:pt x="5811339" y="0"/>
                </a:lnTo>
                <a:lnTo>
                  <a:pt x="5811339" y="7174492"/>
                </a:lnTo>
                <a:lnTo>
                  <a:pt x="0" y="71744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420600" y="8381208"/>
            <a:ext cx="918717" cy="1460413"/>
          </a:xfrm>
          <a:custGeom>
            <a:avLst/>
            <a:gdLst/>
            <a:ahLst/>
            <a:cxnLst/>
            <a:rect l="l" t="t" r="r" b="b"/>
            <a:pathLst>
              <a:path w="918717" h="1460413">
                <a:moveTo>
                  <a:pt x="0" y="0"/>
                </a:moveTo>
                <a:lnTo>
                  <a:pt x="918717" y="0"/>
                </a:lnTo>
                <a:lnTo>
                  <a:pt x="918717" y="1460413"/>
                </a:lnTo>
                <a:lnTo>
                  <a:pt x="0" y="14604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388661" y="93182"/>
            <a:ext cx="1609117" cy="1176118"/>
          </a:xfrm>
          <a:custGeom>
            <a:avLst/>
            <a:gdLst/>
            <a:ahLst/>
            <a:cxnLst/>
            <a:rect l="l" t="t" r="r" b="b"/>
            <a:pathLst>
              <a:path w="1609117" h="1176118">
                <a:moveTo>
                  <a:pt x="0" y="0"/>
                </a:moveTo>
                <a:lnTo>
                  <a:pt x="1609117" y="0"/>
                </a:lnTo>
                <a:lnTo>
                  <a:pt x="1609117" y="1176118"/>
                </a:lnTo>
                <a:lnTo>
                  <a:pt x="0" y="11761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181424" y="375444"/>
            <a:ext cx="1616125" cy="1431005"/>
          </a:xfrm>
          <a:custGeom>
            <a:avLst/>
            <a:gdLst/>
            <a:ahLst/>
            <a:cxnLst/>
            <a:rect l="l" t="t" r="r" b="b"/>
            <a:pathLst>
              <a:path w="1616125" h="1431005">
                <a:moveTo>
                  <a:pt x="0" y="0"/>
                </a:moveTo>
                <a:lnTo>
                  <a:pt x="1616125" y="0"/>
                </a:lnTo>
                <a:lnTo>
                  <a:pt x="1616125" y="1431005"/>
                </a:lnTo>
                <a:lnTo>
                  <a:pt x="0" y="14310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708584" y="2555000"/>
            <a:ext cx="3289194" cy="1783577"/>
          </a:xfrm>
          <a:custGeom>
            <a:avLst/>
            <a:gdLst/>
            <a:ahLst/>
            <a:cxnLst/>
            <a:rect l="l" t="t" r="r" b="b"/>
            <a:pathLst>
              <a:path w="3289194" h="1783577">
                <a:moveTo>
                  <a:pt x="0" y="0"/>
                </a:moveTo>
                <a:lnTo>
                  <a:pt x="3289194" y="0"/>
                </a:lnTo>
                <a:lnTo>
                  <a:pt x="3289194" y="1783577"/>
                </a:lnTo>
                <a:lnTo>
                  <a:pt x="0" y="178357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96B75C-D9D1-7EA3-C1BE-6173A9F99CE1}"/>
              </a:ext>
            </a:extLst>
          </p:cNvPr>
          <p:cNvSpPr txBox="1"/>
          <p:nvPr/>
        </p:nvSpPr>
        <p:spPr>
          <a:xfrm>
            <a:off x="225600" y="1920200"/>
            <a:ext cx="1528719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980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1. </a:t>
            </a:r>
            <a:r>
              <a:rPr lang="en-US" sz="3600" dirty="0">
                <a:latin typeface="Poppins Medium" panose="00000600000000000000" pitchFamily="2" charset="0"/>
                <a:cs typeface="Poppins Medium" panose="00000600000000000000" pitchFamily="2" charset="0"/>
              </a:rPr>
              <a:t>These days, many teenagers write ______ emails instead of letters. </a:t>
            </a:r>
          </a:p>
          <a:p>
            <a:endParaRPr lang="en-US" sz="32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n-US" sz="3600" b="1" dirty="0">
                <a:solidFill>
                  <a:srgbClr val="FF980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2.</a:t>
            </a:r>
            <a:r>
              <a:rPr lang="en-US" sz="3600" dirty="0">
                <a:latin typeface="Poppins Medium" panose="00000600000000000000" pitchFamily="2" charset="0"/>
                <a:cs typeface="Poppins Medium" panose="00000600000000000000" pitchFamily="2" charset="0"/>
              </a:rPr>
              <a:t> My dad bought ______ ornamental kumquat tree for Tet. </a:t>
            </a:r>
          </a:p>
          <a:p>
            <a:endParaRPr lang="en-US" sz="32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n-US" sz="3600" b="1" dirty="0">
                <a:solidFill>
                  <a:srgbClr val="FF980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3.</a:t>
            </a:r>
            <a:r>
              <a:rPr lang="en-US" sz="3600" dirty="0">
                <a:latin typeface="Poppins Medium" panose="00000600000000000000" pitchFamily="2" charset="0"/>
                <a:cs typeface="Poppins Medium" panose="00000600000000000000" pitchFamily="2" charset="0"/>
              </a:rPr>
              <a:t> I don’t like that restaurant. ______ food there isn’t very good.</a:t>
            </a:r>
          </a:p>
          <a:p>
            <a:endParaRPr lang="en-US" sz="28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n-US" sz="3600" b="1" dirty="0">
                <a:solidFill>
                  <a:srgbClr val="FF980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4.</a:t>
            </a:r>
            <a:r>
              <a:rPr lang="en-US" sz="3600" dirty="0">
                <a:latin typeface="Poppins Medium" panose="00000600000000000000" pitchFamily="2" charset="0"/>
                <a:cs typeface="Poppins Medium" panose="00000600000000000000" pitchFamily="2" charset="0"/>
              </a:rPr>
              <a:t> Don’t wear ______ hat when you go into a temple or a pagoda.</a:t>
            </a:r>
          </a:p>
          <a:p>
            <a:endParaRPr lang="en-US" sz="32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n-US" sz="3600" b="1" dirty="0">
                <a:solidFill>
                  <a:srgbClr val="FF980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5. </a:t>
            </a:r>
            <a:r>
              <a:rPr lang="en-US" sz="3600" dirty="0">
                <a:latin typeface="Poppins Medium" panose="00000600000000000000" pitchFamily="2" charset="0"/>
                <a:cs typeface="Poppins Medium" panose="00000600000000000000" pitchFamily="2" charset="0"/>
              </a:rPr>
              <a:t>It’s becoming a custom for us to stay out very late on ______ New Year’s Eve.</a:t>
            </a:r>
            <a:endParaRPr lang="en-US" sz="3600" dirty="0">
              <a:solidFill>
                <a:srgbClr val="00B0F0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D3FD7-F5B2-F4C6-FA3D-8A65B3E34AB5}"/>
              </a:ext>
            </a:extLst>
          </p:cNvPr>
          <p:cNvSpPr txBox="1"/>
          <p:nvPr/>
        </p:nvSpPr>
        <p:spPr>
          <a:xfrm>
            <a:off x="259742" y="241546"/>
            <a:ext cx="1378208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3. Complete the sentences with </a:t>
            </a:r>
            <a:r>
              <a:rPr lang="en-GB" sz="4400" b="1" i="1" dirty="0">
                <a:solidFill>
                  <a:srgbClr val="FF000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a, an, the </a:t>
            </a:r>
            <a:r>
              <a:rPr lang="en-GB" sz="4400" b="1" dirty="0">
                <a:solidFill>
                  <a:srgbClr val="FF000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or </a:t>
            </a:r>
            <a:r>
              <a:rPr lang="en-GB" sz="4400" b="1" i="1" dirty="0">
                <a:solidFill>
                  <a:srgbClr val="FF000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Ø</a:t>
            </a:r>
            <a:r>
              <a:rPr lang="en-GB" sz="4400" b="1" dirty="0">
                <a:solidFill>
                  <a:srgbClr val="FF000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 (zero article).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1366BEE3-F087-F66D-0DB4-974CB936A47D}"/>
              </a:ext>
            </a:extLst>
          </p:cNvPr>
          <p:cNvSpPr/>
          <p:nvPr/>
        </p:nvSpPr>
        <p:spPr>
          <a:xfrm>
            <a:off x="9509397" y="1767311"/>
            <a:ext cx="907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Ø 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FB0B43F-109D-0BF4-1C5D-6F50DC8CBB35}"/>
              </a:ext>
            </a:extLst>
          </p:cNvPr>
          <p:cNvSpPr/>
          <p:nvPr/>
        </p:nvSpPr>
        <p:spPr>
          <a:xfrm>
            <a:off x="5110797" y="3433559"/>
            <a:ext cx="114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an 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547D7473-36ED-D99F-910F-7317AFF9D299}"/>
              </a:ext>
            </a:extLst>
          </p:cNvPr>
          <p:cNvSpPr/>
          <p:nvPr/>
        </p:nvSpPr>
        <p:spPr>
          <a:xfrm>
            <a:off x="7497375" y="4393731"/>
            <a:ext cx="1537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C62B9FB4-4C44-5E98-36D5-360E6F43158E}"/>
              </a:ext>
            </a:extLst>
          </p:cNvPr>
          <p:cNvSpPr/>
          <p:nvPr/>
        </p:nvSpPr>
        <p:spPr>
          <a:xfrm>
            <a:off x="4348797" y="5335372"/>
            <a:ext cx="771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 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88059E0A-36F3-ADAA-6A49-C95D76A1050F}"/>
              </a:ext>
            </a:extLst>
          </p:cNvPr>
          <p:cNvSpPr/>
          <p:nvPr/>
        </p:nvSpPr>
        <p:spPr>
          <a:xfrm>
            <a:off x="13989487" y="6956832"/>
            <a:ext cx="911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87108" y="8129442"/>
            <a:ext cx="15287192" cy="1136984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91114" y="-8915449"/>
            <a:ext cx="15287192" cy="1136984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48154" y="863751"/>
            <a:ext cx="16230600" cy="8229600"/>
            <a:chOff x="0" y="0"/>
            <a:chExt cx="3505746" cy="17775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777561"/>
            </a:xfrm>
            <a:custGeom>
              <a:avLst/>
              <a:gdLst/>
              <a:ahLst/>
              <a:cxnLst/>
              <a:rect l="l" t="t" r="r" b="b"/>
              <a:pathLst>
                <a:path w="3505746" h="1777561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729861"/>
                  </a:lnTo>
                  <a:cubicBezTo>
                    <a:pt x="3505746" y="1742512"/>
                    <a:pt x="3500720" y="1754645"/>
                    <a:pt x="3491775" y="1763590"/>
                  </a:cubicBezTo>
                  <a:cubicBezTo>
                    <a:pt x="3482829" y="1772536"/>
                    <a:pt x="3470697" y="1777561"/>
                    <a:pt x="3458046" y="1777561"/>
                  </a:cubicBezTo>
                  <a:lnTo>
                    <a:pt x="47700" y="1777561"/>
                  </a:lnTo>
                  <a:cubicBezTo>
                    <a:pt x="35049" y="1777561"/>
                    <a:pt x="22916" y="1772536"/>
                    <a:pt x="13971" y="1763590"/>
                  </a:cubicBezTo>
                  <a:cubicBezTo>
                    <a:pt x="5025" y="1754645"/>
                    <a:pt x="0" y="1742512"/>
                    <a:pt x="0" y="1729861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BFB"/>
            </a:solidFill>
            <a:ln w="66675">
              <a:solidFill>
                <a:srgbClr val="000000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434331" y="1394088"/>
            <a:ext cx="1061869" cy="991520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9" y="0"/>
                </a:lnTo>
                <a:lnTo>
                  <a:pt x="1061869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293963" y="7553668"/>
            <a:ext cx="1226292" cy="2194706"/>
          </a:xfrm>
          <a:custGeom>
            <a:avLst/>
            <a:gdLst/>
            <a:ahLst/>
            <a:cxnLst/>
            <a:rect l="l" t="t" r="r" b="b"/>
            <a:pathLst>
              <a:path w="1226292" h="2194706">
                <a:moveTo>
                  <a:pt x="0" y="0"/>
                </a:moveTo>
                <a:lnTo>
                  <a:pt x="1226292" y="0"/>
                </a:lnTo>
                <a:lnTo>
                  <a:pt x="1226292" y="2194706"/>
                </a:lnTo>
                <a:lnTo>
                  <a:pt x="0" y="21947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29600">
            <a:off x="671594" y="5346996"/>
            <a:ext cx="1033666" cy="1870119"/>
          </a:xfrm>
          <a:custGeom>
            <a:avLst/>
            <a:gdLst/>
            <a:ahLst/>
            <a:cxnLst/>
            <a:rect l="l" t="t" r="r" b="b"/>
            <a:pathLst>
              <a:path w="1033666" h="1870119">
                <a:moveTo>
                  <a:pt x="0" y="0"/>
                </a:moveTo>
                <a:lnTo>
                  <a:pt x="1033666" y="0"/>
                </a:lnTo>
                <a:lnTo>
                  <a:pt x="1033666" y="1870118"/>
                </a:lnTo>
                <a:lnTo>
                  <a:pt x="0" y="18701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83294" y="392862"/>
            <a:ext cx="3109176" cy="2557297"/>
          </a:xfrm>
          <a:custGeom>
            <a:avLst/>
            <a:gdLst/>
            <a:ahLst/>
            <a:cxnLst/>
            <a:rect l="l" t="t" r="r" b="b"/>
            <a:pathLst>
              <a:path w="3109176" h="2557297">
                <a:moveTo>
                  <a:pt x="0" y="0"/>
                </a:moveTo>
                <a:lnTo>
                  <a:pt x="3109176" y="0"/>
                </a:lnTo>
                <a:lnTo>
                  <a:pt x="3109176" y="2557298"/>
                </a:lnTo>
                <a:lnTo>
                  <a:pt x="0" y="2557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D2B90A-E562-9C15-09F6-5DA06CDCD7B7}"/>
              </a:ext>
            </a:extLst>
          </p:cNvPr>
          <p:cNvSpPr txBox="1"/>
          <p:nvPr/>
        </p:nvSpPr>
        <p:spPr>
          <a:xfrm>
            <a:off x="1418208" y="2903007"/>
            <a:ext cx="15639455" cy="551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latin typeface="Poppins Medium" panose="00000600000000000000" pitchFamily="2" charset="0"/>
                <a:cs typeface="Poppins Medium" panose="00000600000000000000" pitchFamily="2" charset="0"/>
              </a:rPr>
              <a:t>Here are two easy ways to raise children’s awareness of (1) ______ customs and traditions. First, it is (2) ______ good idea for parents to teach children to cook. By doing this, children can learn and preserve their family recipes. Second, parents can take children to (3) ______ local festivals. This helps them discover (4) ______ culture of their community and develop (5) ______ understanding of local traditions.</a:t>
            </a:r>
            <a:endParaRPr lang="en-US" sz="3400" dirty="0">
              <a:solidFill>
                <a:srgbClr val="00B0F0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D39865-9017-6F65-66B7-72024C0B932A}"/>
              </a:ext>
            </a:extLst>
          </p:cNvPr>
          <p:cNvSpPr txBox="1"/>
          <p:nvPr/>
        </p:nvSpPr>
        <p:spPr>
          <a:xfrm>
            <a:off x="3629193" y="1254417"/>
            <a:ext cx="1230699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4. Complete the text with </a:t>
            </a:r>
            <a:r>
              <a:rPr lang="en-US" sz="4000" b="1" i="1" dirty="0">
                <a:solidFill>
                  <a:srgbClr val="FF000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a, an, the </a:t>
            </a:r>
            <a:r>
              <a:rPr lang="en-US" sz="4000" b="1" dirty="0">
                <a:solidFill>
                  <a:srgbClr val="FF000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or </a:t>
            </a:r>
            <a:r>
              <a:rPr lang="en-US" sz="4000" b="1" i="1" dirty="0">
                <a:solidFill>
                  <a:srgbClr val="FF000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Ø</a:t>
            </a:r>
            <a:r>
              <a:rPr lang="en-US" sz="4000" b="1" dirty="0">
                <a:solidFill>
                  <a:srgbClr val="FF000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 (zero article).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289E9849-FB1A-15EE-EA5D-16B42C0AFF1F}"/>
              </a:ext>
            </a:extLst>
          </p:cNvPr>
          <p:cNvSpPr/>
          <p:nvPr/>
        </p:nvSpPr>
        <p:spPr>
          <a:xfrm>
            <a:off x="15061026" y="3009900"/>
            <a:ext cx="1148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Ø 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DC6C4B14-9DC9-ED2E-A5FA-02F92D2CCDC3}"/>
              </a:ext>
            </a:extLst>
          </p:cNvPr>
          <p:cNvSpPr/>
          <p:nvPr/>
        </p:nvSpPr>
        <p:spPr>
          <a:xfrm>
            <a:off x="10257357" y="3771900"/>
            <a:ext cx="1370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 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222DDACE-BDA9-CEBE-0A51-42734C8BFCEE}"/>
              </a:ext>
            </a:extLst>
          </p:cNvPr>
          <p:cNvSpPr/>
          <p:nvPr/>
        </p:nvSpPr>
        <p:spPr>
          <a:xfrm>
            <a:off x="15499246" y="5295900"/>
            <a:ext cx="1370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Ø 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CA457B7F-BE30-869E-E0DF-6958EC806509}"/>
              </a:ext>
            </a:extLst>
          </p:cNvPr>
          <p:cNvSpPr/>
          <p:nvPr/>
        </p:nvSpPr>
        <p:spPr>
          <a:xfrm>
            <a:off x="11582400" y="6097369"/>
            <a:ext cx="1370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B943B9B9-6247-BCD3-CEBE-D68767D993C4}"/>
              </a:ext>
            </a:extLst>
          </p:cNvPr>
          <p:cNvSpPr/>
          <p:nvPr/>
        </p:nvSpPr>
        <p:spPr>
          <a:xfrm>
            <a:off x="8378181" y="6910940"/>
            <a:ext cx="1370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602</Words>
  <Application>Microsoft Office PowerPoint</Application>
  <PresentationFormat>Custom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Avatar Bold</vt:lpstr>
      <vt:lpstr>Poppins Medium</vt:lpstr>
      <vt:lpstr>Poppins Semi-Bold</vt:lpstr>
      <vt:lpstr>Arial</vt:lpstr>
      <vt:lpstr>Calibri</vt:lpstr>
      <vt:lpstr>Bernard MT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Duyên Lương</cp:lastModifiedBy>
  <cp:revision>1</cp:revision>
  <dcterms:created xsi:type="dcterms:W3CDTF">2006-08-16T00:00:00Z</dcterms:created>
  <dcterms:modified xsi:type="dcterms:W3CDTF">2023-08-13T10:05:11Z</dcterms:modified>
  <dc:identifier>DAFqccsxfMU</dc:identifier>
</cp:coreProperties>
</file>