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9" r:id="rId4"/>
  </p:sldMasterIdLst>
  <p:notesMasterIdLst>
    <p:notesMasterId r:id="rId35"/>
  </p:notesMasterIdLst>
  <p:sldIdLst>
    <p:sldId id="257" r:id="rId5"/>
    <p:sldId id="388" r:id="rId6"/>
    <p:sldId id="320" r:id="rId7"/>
    <p:sldId id="263" r:id="rId8"/>
    <p:sldId id="404" r:id="rId9"/>
    <p:sldId id="256" r:id="rId10"/>
    <p:sldId id="389" r:id="rId11"/>
    <p:sldId id="374" r:id="rId12"/>
    <p:sldId id="377" r:id="rId13"/>
    <p:sldId id="376" r:id="rId14"/>
    <p:sldId id="392" r:id="rId15"/>
    <p:sldId id="391" r:id="rId16"/>
    <p:sldId id="390" r:id="rId17"/>
    <p:sldId id="393" r:id="rId18"/>
    <p:sldId id="258" r:id="rId19"/>
    <p:sldId id="397" r:id="rId20"/>
    <p:sldId id="398" r:id="rId21"/>
    <p:sldId id="400" r:id="rId22"/>
    <p:sldId id="401" r:id="rId23"/>
    <p:sldId id="402" r:id="rId24"/>
    <p:sldId id="399" r:id="rId25"/>
    <p:sldId id="394" r:id="rId26"/>
    <p:sldId id="259" r:id="rId27"/>
    <p:sldId id="405" r:id="rId28"/>
    <p:sldId id="264" r:id="rId29"/>
    <p:sldId id="403" r:id="rId30"/>
    <p:sldId id="260" r:id="rId31"/>
    <p:sldId id="261" r:id="rId32"/>
    <p:sldId id="262" r:id="rId33"/>
    <p:sldId id="266" r:id="rId34"/>
  </p:sldIdLst>
  <p:sldSz cx="18288000" cy="10287000"/>
  <p:notesSz cx="6858000" cy="9144000"/>
  <p:embeddedFontLst>
    <p:embeddedFont>
      <p:font typeface="Alfa Slab One" panose="020B060402020202020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Catamaran" panose="020B0604020202020204" charset="0"/>
      <p:regular r:id="rId43"/>
      <p:bold r:id="rId44"/>
    </p:embeddedFont>
    <p:embeddedFont>
      <p:font typeface="Chewy" panose="020B0604020202020204" charset="0"/>
      <p:regular r:id="rId45"/>
    </p:embeddedFont>
    <p:embeddedFont>
      <p:font typeface="Mouse Memoirs" panose="020B0604020202020204" charset="0"/>
      <p:regular r:id="rId46"/>
    </p:embeddedFont>
    <p:embeddedFont>
      <p:font typeface="Roboto Condensed Light" panose="02000000000000000000" pitchFamily="2" charset="0"/>
      <p:regular r:id="rId47"/>
      <p: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1F8AFE-AC1B-49CC-9783-194A95BE92BB}" v="856" dt="2023-08-11T07:24:42.2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0" d="100"/>
          <a:sy n="40" d="100"/>
        </p:scale>
        <p:origin x="965" y="2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9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6.xml"/><Relationship Id="rId41" Type="http://schemas.openxmlformats.org/officeDocument/2006/relationships/font" Target="fonts/font6.fntdata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B31F8AFE-AC1B-49CC-9783-194A95BE92BB}"/>
    <pc:docChg chg="undo custSel addSld delSld modSld sldOrd">
      <pc:chgData name="Duyên Lương" userId="3a9e482f-ceb4-484a-8eab-f708ff3e9a36" providerId="ADAL" clId="{B31F8AFE-AC1B-49CC-9783-194A95BE92BB}" dt="2023-08-11T07:24:46.596" v="2393" actId="1038"/>
      <pc:docMkLst>
        <pc:docMk/>
      </pc:docMkLst>
      <pc:sldChg chg="addSp delSp modSp mod ord delAnim modAnim">
        <pc:chgData name="Duyên Lương" userId="3a9e482f-ceb4-484a-8eab-f708ff3e9a36" providerId="ADAL" clId="{B31F8AFE-AC1B-49CC-9783-194A95BE92BB}" dt="2023-08-09T13:41:28.225" v="988" actId="1036"/>
        <pc:sldMkLst>
          <pc:docMk/>
          <pc:sldMk cId="0" sldId="256"/>
        </pc:sldMkLst>
        <pc:spChg chg="del">
          <ac:chgData name="Duyên Lương" userId="3a9e482f-ceb4-484a-8eab-f708ff3e9a36" providerId="ADAL" clId="{B31F8AFE-AC1B-49CC-9783-194A95BE92BB}" dt="2023-08-09T12:23:56.582" v="93" actId="478"/>
          <ac:spMkLst>
            <pc:docMk/>
            <pc:sldMk cId="0" sldId="256"/>
            <ac:spMk id="6" creationId="{00000000-0000-0000-0000-000000000000}"/>
          </ac:spMkLst>
        </pc:spChg>
        <pc:spChg chg="mod">
          <ac:chgData name="Duyên Lương" userId="3a9e482f-ceb4-484a-8eab-f708ff3e9a36" providerId="ADAL" clId="{B31F8AFE-AC1B-49CC-9783-194A95BE92BB}" dt="2023-08-09T13:37:15.964" v="941" actId="1076"/>
          <ac:spMkLst>
            <pc:docMk/>
            <pc:sldMk cId="0" sldId="256"/>
            <ac:spMk id="7" creationId="{00000000-0000-0000-0000-000000000000}"/>
          </ac:spMkLst>
        </pc:spChg>
        <pc:spChg chg="mod">
          <ac:chgData name="Duyên Lương" userId="3a9e482f-ceb4-484a-8eab-f708ff3e9a36" providerId="ADAL" clId="{B31F8AFE-AC1B-49CC-9783-194A95BE92BB}" dt="2023-08-09T13:37:08.995" v="940" actId="1076"/>
          <ac:spMkLst>
            <pc:docMk/>
            <pc:sldMk cId="0" sldId="256"/>
            <ac:spMk id="8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09T13:38:24.907" v="951" actId="478"/>
          <ac:spMkLst>
            <pc:docMk/>
            <pc:sldMk cId="0" sldId="256"/>
            <ac:spMk id="9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09T13:38:23.547" v="950" actId="478"/>
          <ac:spMkLst>
            <pc:docMk/>
            <pc:sldMk cId="0" sldId="256"/>
            <ac:spMk id="10" creationId="{00000000-0000-0000-0000-000000000000}"/>
          </ac:spMkLst>
        </pc:spChg>
        <pc:spChg chg="del mod">
          <ac:chgData name="Duyên Lương" userId="3a9e482f-ceb4-484a-8eab-f708ff3e9a36" providerId="ADAL" clId="{B31F8AFE-AC1B-49CC-9783-194A95BE92BB}" dt="2023-08-09T13:38:21.362" v="949" actId="478"/>
          <ac:spMkLst>
            <pc:docMk/>
            <pc:sldMk cId="0" sldId="256"/>
            <ac:spMk id="11" creationId="{00000000-0000-0000-0000-000000000000}"/>
          </ac:spMkLst>
        </pc:spChg>
        <pc:spChg chg="mod">
          <ac:chgData name="Duyên Lương" userId="3a9e482f-ceb4-484a-8eab-f708ff3e9a36" providerId="ADAL" clId="{B31F8AFE-AC1B-49CC-9783-194A95BE92BB}" dt="2023-08-09T13:36:17.715" v="928" actId="1076"/>
          <ac:spMkLst>
            <pc:docMk/>
            <pc:sldMk cId="0" sldId="256"/>
            <ac:spMk id="12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09T12:23:59.044" v="94" actId="478"/>
          <ac:spMkLst>
            <pc:docMk/>
            <pc:sldMk cId="0" sldId="256"/>
            <ac:spMk id="13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09T12:24:13.265" v="98" actId="478"/>
          <ac:spMkLst>
            <pc:docMk/>
            <pc:sldMk cId="0" sldId="256"/>
            <ac:spMk id="14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09T12:24:01.171" v="95" actId="478"/>
          <ac:spMkLst>
            <pc:docMk/>
            <pc:sldMk cId="0" sldId="256"/>
            <ac:spMk id="15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09T12:24:14.267" v="99" actId="478"/>
          <ac:spMkLst>
            <pc:docMk/>
            <pc:sldMk cId="0" sldId="256"/>
            <ac:spMk id="16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09T12:24:02.787" v="96" actId="478"/>
          <ac:spMkLst>
            <pc:docMk/>
            <pc:sldMk cId="0" sldId="256"/>
            <ac:spMk id="17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09T12:24:15.743" v="100" actId="478"/>
          <ac:spMkLst>
            <pc:docMk/>
            <pc:sldMk cId="0" sldId="256"/>
            <ac:spMk id="18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09T12:24:03.741" v="97" actId="478"/>
          <ac:spMkLst>
            <pc:docMk/>
            <pc:sldMk cId="0" sldId="256"/>
            <ac:spMk id="19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09T12:24:17.948" v="101" actId="478"/>
          <ac:spMkLst>
            <pc:docMk/>
            <pc:sldMk cId="0" sldId="256"/>
            <ac:spMk id="20" creationId="{00000000-0000-0000-0000-000000000000}"/>
          </ac:spMkLst>
        </pc:spChg>
        <pc:spChg chg="add mod">
          <ac:chgData name="Duyên Lương" userId="3a9e482f-ceb4-484a-8eab-f708ff3e9a36" providerId="ADAL" clId="{B31F8AFE-AC1B-49CC-9783-194A95BE92BB}" dt="2023-08-09T13:40:59.640" v="979" actId="403"/>
          <ac:spMkLst>
            <pc:docMk/>
            <pc:sldMk cId="0" sldId="256"/>
            <ac:spMk id="22" creationId="{C69C6825-EAF3-7DE0-1952-810369034C8A}"/>
          </ac:spMkLst>
        </pc:spChg>
        <pc:spChg chg="add del mod">
          <ac:chgData name="Duyên Lương" userId="3a9e482f-ceb4-484a-8eab-f708ff3e9a36" providerId="ADAL" clId="{B31F8AFE-AC1B-49CC-9783-194A95BE92BB}" dt="2023-08-09T13:37:24.974" v="942" actId="478"/>
          <ac:spMkLst>
            <pc:docMk/>
            <pc:sldMk cId="0" sldId="256"/>
            <ac:spMk id="23" creationId="{DA7581CF-9105-D64E-CFFB-FD7BE643E9B6}"/>
          </ac:spMkLst>
        </pc:spChg>
        <pc:spChg chg="add mod">
          <ac:chgData name="Duyên Lương" userId="3a9e482f-ceb4-484a-8eab-f708ff3e9a36" providerId="ADAL" clId="{B31F8AFE-AC1B-49CC-9783-194A95BE92BB}" dt="2023-08-09T13:41:23.989" v="986" actId="1036"/>
          <ac:spMkLst>
            <pc:docMk/>
            <pc:sldMk cId="0" sldId="256"/>
            <ac:spMk id="26" creationId="{060F0A67-3ADE-5430-9E4A-29A93FFBFA8C}"/>
          </ac:spMkLst>
        </pc:spChg>
        <pc:spChg chg="add mod">
          <ac:chgData name="Duyên Lương" userId="3a9e482f-ceb4-484a-8eab-f708ff3e9a36" providerId="ADAL" clId="{B31F8AFE-AC1B-49CC-9783-194A95BE92BB}" dt="2023-08-09T13:40:59.640" v="979" actId="403"/>
          <ac:spMkLst>
            <pc:docMk/>
            <pc:sldMk cId="0" sldId="256"/>
            <ac:spMk id="27" creationId="{19595844-2D40-DBE9-467D-D47B04D5A9C8}"/>
          </ac:spMkLst>
        </pc:spChg>
        <pc:spChg chg="add mod">
          <ac:chgData name="Duyên Lương" userId="3a9e482f-ceb4-484a-8eab-f708ff3e9a36" providerId="ADAL" clId="{B31F8AFE-AC1B-49CC-9783-194A95BE92BB}" dt="2023-08-09T13:41:28.225" v="988" actId="1036"/>
          <ac:spMkLst>
            <pc:docMk/>
            <pc:sldMk cId="0" sldId="256"/>
            <ac:spMk id="30" creationId="{D9C5191B-D4CD-10C9-74F9-D76572F1FAAB}"/>
          </ac:spMkLst>
        </pc:spChg>
        <pc:spChg chg="add mod">
          <ac:chgData name="Duyên Lương" userId="3a9e482f-ceb4-484a-8eab-f708ff3e9a36" providerId="ADAL" clId="{B31F8AFE-AC1B-49CC-9783-194A95BE92BB}" dt="2023-08-09T13:40:59.640" v="979" actId="403"/>
          <ac:spMkLst>
            <pc:docMk/>
            <pc:sldMk cId="0" sldId="256"/>
            <ac:spMk id="31" creationId="{268C5F44-15FE-AF4F-616E-7AA919337BA5}"/>
          </ac:spMkLst>
        </pc:spChg>
        <pc:spChg chg="add mod">
          <ac:chgData name="Duyên Lương" userId="3a9e482f-ceb4-484a-8eab-f708ff3e9a36" providerId="ADAL" clId="{B31F8AFE-AC1B-49CC-9783-194A95BE92BB}" dt="2023-08-09T13:40:59.640" v="979" actId="403"/>
          <ac:spMkLst>
            <pc:docMk/>
            <pc:sldMk cId="0" sldId="256"/>
            <ac:spMk id="34" creationId="{60FFECC2-4AF9-04A7-B87C-BC953F852458}"/>
          </ac:spMkLst>
        </pc:spChg>
        <pc:graphicFrameChg chg="add mod modGraphic">
          <ac:chgData name="Duyên Lương" userId="3a9e482f-ceb4-484a-8eab-f708ff3e9a36" providerId="ADAL" clId="{B31F8AFE-AC1B-49CC-9783-194A95BE92BB}" dt="2023-08-09T13:37:05.230" v="939" actId="1076"/>
          <ac:graphicFrameMkLst>
            <pc:docMk/>
            <pc:sldMk cId="0" sldId="256"/>
            <ac:graphicFrameMk id="21" creationId="{44C1D5C5-BB08-480E-708E-1B112FA35107}"/>
          </ac:graphicFrameMkLst>
        </pc:graphicFrameChg>
        <pc:picChg chg="add mod">
          <ac:chgData name="Duyên Lương" userId="3a9e482f-ceb4-484a-8eab-f708ff3e9a36" providerId="ADAL" clId="{B31F8AFE-AC1B-49CC-9783-194A95BE92BB}" dt="2023-08-09T12:24:34.680" v="105" actId="1076"/>
          <ac:picMkLst>
            <pc:docMk/>
            <pc:sldMk cId="0" sldId="256"/>
            <ac:picMk id="24" creationId="{9FC705F7-7A05-80E6-C670-2597805BFADC}"/>
          </ac:picMkLst>
        </pc:picChg>
        <pc:picChg chg="add mod">
          <ac:chgData name="Duyên Lương" userId="3a9e482f-ceb4-484a-8eab-f708ff3e9a36" providerId="ADAL" clId="{B31F8AFE-AC1B-49CC-9783-194A95BE92BB}" dt="2023-08-09T12:24:34.680" v="105" actId="1076"/>
          <ac:picMkLst>
            <pc:docMk/>
            <pc:sldMk cId="0" sldId="256"/>
            <ac:picMk id="25" creationId="{9A3A9E92-CCCB-346B-266A-38E29CDE3351}"/>
          </ac:picMkLst>
        </pc:picChg>
        <pc:picChg chg="add mod">
          <ac:chgData name="Duyên Lương" userId="3a9e482f-ceb4-484a-8eab-f708ff3e9a36" providerId="ADAL" clId="{B31F8AFE-AC1B-49CC-9783-194A95BE92BB}" dt="2023-08-09T13:37:59.540" v="944" actId="1076"/>
          <ac:picMkLst>
            <pc:docMk/>
            <pc:sldMk cId="0" sldId="256"/>
            <ac:picMk id="28" creationId="{EDA75ECC-F2BB-0D52-5A54-F72A9793A72B}"/>
          </ac:picMkLst>
        </pc:picChg>
        <pc:picChg chg="add mod">
          <ac:chgData name="Duyên Lương" userId="3a9e482f-ceb4-484a-8eab-f708ff3e9a36" providerId="ADAL" clId="{B31F8AFE-AC1B-49CC-9783-194A95BE92BB}" dt="2023-08-09T13:41:18.616" v="983" actId="1036"/>
          <ac:picMkLst>
            <pc:docMk/>
            <pc:sldMk cId="0" sldId="256"/>
            <ac:picMk id="29" creationId="{E7A686CF-02B9-520C-70AC-0E7D1657F945}"/>
          </ac:picMkLst>
        </pc:picChg>
        <pc:picChg chg="add mod">
          <ac:chgData name="Duyên Lương" userId="3a9e482f-ceb4-484a-8eab-f708ff3e9a36" providerId="ADAL" clId="{B31F8AFE-AC1B-49CC-9783-194A95BE92BB}" dt="2023-08-09T13:38:12.732" v="946" actId="1076"/>
          <ac:picMkLst>
            <pc:docMk/>
            <pc:sldMk cId="0" sldId="256"/>
            <ac:picMk id="32" creationId="{2C1FD74E-E433-1848-A7E2-62A58928A819}"/>
          </ac:picMkLst>
        </pc:picChg>
        <pc:picChg chg="add mod">
          <ac:chgData name="Duyên Lương" userId="3a9e482f-ceb4-484a-8eab-f708ff3e9a36" providerId="ADAL" clId="{B31F8AFE-AC1B-49CC-9783-194A95BE92BB}" dt="2023-08-09T13:38:18.236" v="947" actId="1076"/>
          <ac:picMkLst>
            <pc:docMk/>
            <pc:sldMk cId="0" sldId="256"/>
            <ac:picMk id="33" creationId="{2B207578-D934-B258-1AF8-34725286AC8D}"/>
          </ac:picMkLst>
        </pc:picChg>
      </pc:sldChg>
      <pc:sldChg chg="delSp modSp mod ord modAnim">
        <pc:chgData name="Duyên Lương" userId="3a9e482f-ceb4-484a-8eab-f708ff3e9a36" providerId="ADAL" clId="{B31F8AFE-AC1B-49CC-9783-194A95BE92BB}" dt="2023-08-09T03:40:04.365" v="27"/>
        <pc:sldMkLst>
          <pc:docMk/>
          <pc:sldMk cId="0" sldId="257"/>
        </pc:sldMkLst>
        <pc:spChg chg="del">
          <ac:chgData name="Duyên Lương" userId="3a9e482f-ceb4-484a-8eab-f708ff3e9a36" providerId="ADAL" clId="{B31F8AFE-AC1B-49CC-9783-194A95BE92BB}" dt="2023-08-09T03:38:59.505" v="10" actId="478"/>
          <ac:spMkLst>
            <pc:docMk/>
            <pc:sldMk cId="0" sldId="257"/>
            <ac:spMk id="7" creationId="{00000000-0000-0000-0000-000000000000}"/>
          </ac:spMkLst>
        </pc:spChg>
        <pc:spChg chg="mod">
          <ac:chgData name="Duyên Lương" userId="3a9e482f-ceb4-484a-8eab-f708ff3e9a36" providerId="ADAL" clId="{B31F8AFE-AC1B-49CC-9783-194A95BE92BB}" dt="2023-08-09T03:39:34.912" v="21" actId="14100"/>
          <ac:spMkLst>
            <pc:docMk/>
            <pc:sldMk cId="0" sldId="257"/>
            <ac:spMk id="10" creationId="{00000000-0000-0000-0000-000000000000}"/>
          </ac:spMkLst>
        </pc:spChg>
        <pc:spChg chg="mod">
          <ac:chgData name="Duyên Lương" userId="3a9e482f-ceb4-484a-8eab-f708ff3e9a36" providerId="ADAL" clId="{B31F8AFE-AC1B-49CC-9783-194A95BE92BB}" dt="2023-08-09T03:39:32.530" v="20" actId="1076"/>
          <ac:spMkLst>
            <pc:docMk/>
            <pc:sldMk cId="0" sldId="257"/>
            <ac:spMk id="12" creationId="{00000000-0000-0000-0000-000000000000}"/>
          </ac:spMkLst>
        </pc:spChg>
      </pc:sldChg>
      <pc:sldChg chg="addSp delSp modSp mod ord modAnim">
        <pc:chgData name="Duyên Lương" userId="3a9e482f-ceb4-484a-8eab-f708ff3e9a36" providerId="ADAL" clId="{B31F8AFE-AC1B-49CC-9783-194A95BE92BB}" dt="2023-08-11T07:19:01.686" v="2350" actId="478"/>
        <pc:sldMkLst>
          <pc:docMk/>
          <pc:sldMk cId="0" sldId="258"/>
        </pc:sldMkLst>
        <pc:spChg chg="mod">
          <ac:chgData name="Duyên Lương" userId="3a9e482f-ceb4-484a-8eab-f708ff3e9a36" providerId="ADAL" clId="{B31F8AFE-AC1B-49CC-9783-194A95BE92BB}" dt="2023-08-11T06:09:45.818" v="1601" actId="1076"/>
          <ac:spMkLst>
            <pc:docMk/>
            <pc:sldMk cId="0" sldId="258"/>
            <ac:spMk id="2" creationId="{00000000-0000-0000-0000-000000000000}"/>
          </ac:spMkLst>
        </pc:spChg>
        <pc:spChg chg="mod">
          <ac:chgData name="Duyên Lương" userId="3a9e482f-ceb4-484a-8eab-f708ff3e9a36" providerId="ADAL" clId="{B31F8AFE-AC1B-49CC-9783-194A95BE92BB}" dt="2023-08-11T06:11:09.796" v="1624" actId="1076"/>
          <ac:spMkLst>
            <pc:docMk/>
            <pc:sldMk cId="0" sldId="258"/>
            <ac:spMk id="4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09T12:25:56.175" v="117" actId="478"/>
          <ac:spMkLst>
            <pc:docMk/>
            <pc:sldMk cId="0" sldId="258"/>
            <ac:spMk id="6" creationId="{00000000-0000-0000-0000-000000000000}"/>
          </ac:spMkLst>
        </pc:spChg>
        <pc:spChg chg="mod">
          <ac:chgData name="Duyên Lương" userId="3a9e482f-ceb4-484a-8eab-f708ff3e9a36" providerId="ADAL" clId="{B31F8AFE-AC1B-49CC-9783-194A95BE92BB}" dt="2023-08-11T06:08:41.600" v="1578" actId="14100"/>
          <ac:spMkLst>
            <pc:docMk/>
            <pc:sldMk cId="0" sldId="258"/>
            <ac:spMk id="11" creationId="{00000000-0000-0000-0000-000000000000}"/>
          </ac:spMkLst>
        </pc:spChg>
        <pc:spChg chg="add mod">
          <ac:chgData name="Duyên Lương" userId="3a9e482f-ceb4-484a-8eab-f708ff3e9a36" providerId="ADAL" clId="{B31F8AFE-AC1B-49CC-9783-194A95BE92BB}" dt="2023-08-11T06:11:06.007" v="1623" actId="20577"/>
          <ac:spMkLst>
            <pc:docMk/>
            <pc:sldMk cId="0" sldId="258"/>
            <ac:spMk id="12" creationId="{A113A703-17AC-8F7A-877C-0217ED6B421B}"/>
          </ac:spMkLst>
        </pc:spChg>
        <pc:spChg chg="add del mod">
          <ac:chgData name="Duyên Lương" userId="3a9e482f-ceb4-484a-8eab-f708ff3e9a36" providerId="ADAL" clId="{B31F8AFE-AC1B-49CC-9783-194A95BE92BB}" dt="2023-08-11T07:18:56.767" v="2347" actId="478"/>
          <ac:spMkLst>
            <pc:docMk/>
            <pc:sldMk cId="0" sldId="258"/>
            <ac:spMk id="13" creationId="{10ACCFEB-04DC-60F3-5AA9-9CBA4569582F}"/>
          </ac:spMkLst>
        </pc:spChg>
        <pc:spChg chg="add del mod">
          <ac:chgData name="Duyên Lương" userId="3a9e482f-ceb4-484a-8eab-f708ff3e9a36" providerId="ADAL" clId="{B31F8AFE-AC1B-49CC-9783-194A95BE92BB}" dt="2023-08-11T07:18:57.911" v="2348" actId="478"/>
          <ac:spMkLst>
            <pc:docMk/>
            <pc:sldMk cId="0" sldId="258"/>
            <ac:spMk id="14" creationId="{4087EE37-06C4-E841-4B55-EB15AB9BD6C1}"/>
          </ac:spMkLst>
        </pc:spChg>
        <pc:spChg chg="add del mod">
          <ac:chgData name="Duyên Lương" userId="3a9e482f-ceb4-484a-8eab-f708ff3e9a36" providerId="ADAL" clId="{B31F8AFE-AC1B-49CC-9783-194A95BE92BB}" dt="2023-08-11T07:18:59.475" v="2349" actId="478"/>
          <ac:spMkLst>
            <pc:docMk/>
            <pc:sldMk cId="0" sldId="258"/>
            <ac:spMk id="15" creationId="{7CFEF55E-3BA5-C0D4-D7A6-DD99F7593CD1}"/>
          </ac:spMkLst>
        </pc:spChg>
        <pc:spChg chg="add mod">
          <ac:chgData name="Duyên Lương" userId="3a9e482f-ceb4-484a-8eab-f708ff3e9a36" providerId="ADAL" clId="{B31F8AFE-AC1B-49CC-9783-194A95BE92BB}" dt="2023-08-11T06:11:00.449" v="1619" actId="20577"/>
          <ac:spMkLst>
            <pc:docMk/>
            <pc:sldMk cId="0" sldId="258"/>
            <ac:spMk id="16" creationId="{8C7FBE8B-8640-7390-A57A-96D338D7FB3F}"/>
          </ac:spMkLst>
        </pc:spChg>
        <pc:spChg chg="add del mod">
          <ac:chgData name="Duyên Lương" userId="3a9e482f-ceb4-484a-8eab-f708ff3e9a36" providerId="ADAL" clId="{B31F8AFE-AC1B-49CC-9783-194A95BE92BB}" dt="2023-08-11T07:18:55.693" v="2346" actId="478"/>
          <ac:spMkLst>
            <pc:docMk/>
            <pc:sldMk cId="0" sldId="258"/>
            <ac:spMk id="17" creationId="{1EE23963-9EC1-D528-C42F-DBADEC56D1DD}"/>
          </ac:spMkLst>
        </pc:spChg>
        <pc:spChg chg="add del mod">
          <ac:chgData name="Duyên Lương" userId="3a9e482f-ceb4-484a-8eab-f708ff3e9a36" providerId="ADAL" clId="{B31F8AFE-AC1B-49CC-9783-194A95BE92BB}" dt="2023-08-11T07:19:01.686" v="2350" actId="478"/>
          <ac:spMkLst>
            <pc:docMk/>
            <pc:sldMk cId="0" sldId="258"/>
            <ac:spMk id="18" creationId="{19E9C458-DBC9-9DEE-5E77-C5B03517FE80}"/>
          </ac:spMkLst>
        </pc:spChg>
      </pc:sldChg>
      <pc:sldChg chg="addSp delSp modSp mod modAnim">
        <pc:chgData name="Duyên Lương" userId="3a9e482f-ceb4-484a-8eab-f708ff3e9a36" providerId="ADAL" clId="{B31F8AFE-AC1B-49CC-9783-194A95BE92BB}" dt="2023-08-11T07:08:13.088" v="2193" actId="1076"/>
        <pc:sldMkLst>
          <pc:docMk/>
          <pc:sldMk cId="0" sldId="259"/>
        </pc:sldMkLst>
        <pc:spChg chg="mod">
          <ac:chgData name="Duyên Lương" userId="3a9e482f-ceb4-484a-8eab-f708ff3e9a36" providerId="ADAL" clId="{B31F8AFE-AC1B-49CC-9783-194A95BE92BB}" dt="2023-08-11T07:08:05.611" v="2191" actId="1076"/>
          <ac:spMkLst>
            <pc:docMk/>
            <pc:sldMk cId="0" sldId="259"/>
            <ac:spMk id="2" creationId="{00000000-0000-0000-0000-000000000000}"/>
          </ac:spMkLst>
        </pc:spChg>
        <pc:spChg chg="mod">
          <ac:chgData name="Duyên Lương" userId="3a9e482f-ceb4-484a-8eab-f708ff3e9a36" providerId="ADAL" clId="{B31F8AFE-AC1B-49CC-9783-194A95BE92BB}" dt="2023-08-11T07:08:11.726" v="2192" actId="1076"/>
          <ac:spMkLst>
            <pc:docMk/>
            <pc:sldMk cId="0" sldId="259"/>
            <ac:spMk id="7" creationId="{00000000-0000-0000-0000-000000000000}"/>
          </ac:spMkLst>
        </pc:spChg>
        <pc:spChg chg="mod">
          <ac:chgData name="Duyên Lương" userId="3a9e482f-ceb4-484a-8eab-f708ff3e9a36" providerId="ADAL" clId="{B31F8AFE-AC1B-49CC-9783-194A95BE92BB}" dt="2023-08-11T07:08:13.088" v="2193" actId="1076"/>
          <ac:spMkLst>
            <pc:docMk/>
            <pc:sldMk cId="0" sldId="259"/>
            <ac:spMk id="8" creationId="{00000000-0000-0000-0000-000000000000}"/>
          </ac:spMkLst>
        </pc:spChg>
        <pc:spChg chg="mod">
          <ac:chgData name="Duyên Lương" userId="3a9e482f-ceb4-484a-8eab-f708ff3e9a36" providerId="ADAL" clId="{B31F8AFE-AC1B-49CC-9783-194A95BE92BB}" dt="2023-08-11T06:49:03.086" v="1956" actId="14100"/>
          <ac:spMkLst>
            <pc:docMk/>
            <pc:sldMk cId="0" sldId="259"/>
            <ac:spMk id="9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09T12:26:43.290" v="122" actId="478"/>
          <ac:spMkLst>
            <pc:docMk/>
            <pc:sldMk cId="0" sldId="259"/>
            <ac:spMk id="10" creationId="{00000000-0000-0000-0000-000000000000}"/>
          </ac:spMkLst>
        </pc:spChg>
        <pc:spChg chg="add mod">
          <ac:chgData name="Duyên Lương" userId="3a9e482f-ceb4-484a-8eab-f708ff3e9a36" providerId="ADAL" clId="{B31F8AFE-AC1B-49CC-9783-194A95BE92BB}" dt="2023-08-11T06:44:03.592" v="1939" actId="14100"/>
          <ac:spMkLst>
            <pc:docMk/>
            <pc:sldMk cId="0" sldId="259"/>
            <ac:spMk id="11" creationId="{9EDB5715-42C3-E8BB-B268-75A71DD33A86}"/>
          </ac:spMkLst>
        </pc:spChg>
        <pc:spChg chg="add mod">
          <ac:chgData name="Duyên Lương" userId="3a9e482f-ceb4-484a-8eab-f708ff3e9a36" providerId="ADAL" clId="{B31F8AFE-AC1B-49CC-9783-194A95BE92BB}" dt="2023-08-11T06:51:45.276" v="1996" actId="403"/>
          <ac:spMkLst>
            <pc:docMk/>
            <pc:sldMk cId="0" sldId="259"/>
            <ac:spMk id="13" creationId="{FF43A3A9-90FE-A16D-01AF-FB07D94A1F07}"/>
          </ac:spMkLst>
        </pc:spChg>
        <pc:spChg chg="add mod">
          <ac:chgData name="Duyên Lương" userId="3a9e482f-ceb4-484a-8eab-f708ff3e9a36" providerId="ADAL" clId="{B31F8AFE-AC1B-49CC-9783-194A95BE92BB}" dt="2023-08-11T06:52:22.351" v="2004" actId="1076"/>
          <ac:spMkLst>
            <pc:docMk/>
            <pc:sldMk cId="0" sldId="259"/>
            <ac:spMk id="14" creationId="{032C36D7-8B8A-934F-9592-A76E0E600C83}"/>
          </ac:spMkLst>
        </pc:spChg>
        <pc:spChg chg="add mod">
          <ac:chgData name="Duyên Lương" userId="3a9e482f-ceb4-484a-8eab-f708ff3e9a36" providerId="ADAL" clId="{B31F8AFE-AC1B-49CC-9783-194A95BE92BB}" dt="2023-08-11T06:52:29.055" v="2008" actId="1036"/>
          <ac:spMkLst>
            <pc:docMk/>
            <pc:sldMk cId="0" sldId="259"/>
            <ac:spMk id="15" creationId="{48EB8454-27B9-5FE0-F2F1-2E08DCDCA439}"/>
          </ac:spMkLst>
        </pc:spChg>
        <pc:spChg chg="add mod">
          <ac:chgData name="Duyên Lương" userId="3a9e482f-ceb4-484a-8eab-f708ff3e9a36" providerId="ADAL" clId="{B31F8AFE-AC1B-49CC-9783-194A95BE92BB}" dt="2023-08-11T06:52:32.616" v="2009" actId="1036"/>
          <ac:spMkLst>
            <pc:docMk/>
            <pc:sldMk cId="0" sldId="259"/>
            <ac:spMk id="16" creationId="{A3F7E3FE-82B0-EEDE-7143-54F98E271E60}"/>
          </ac:spMkLst>
        </pc:spChg>
        <pc:spChg chg="add mod">
          <ac:chgData name="Duyên Lương" userId="3a9e482f-ceb4-484a-8eab-f708ff3e9a36" providerId="ADAL" clId="{B31F8AFE-AC1B-49CC-9783-194A95BE92BB}" dt="2023-08-11T06:51:55.842" v="1999" actId="403"/>
          <ac:spMkLst>
            <pc:docMk/>
            <pc:sldMk cId="0" sldId="259"/>
            <ac:spMk id="17" creationId="{115EF2DA-9C17-41AC-9857-ACC6CBEE1718}"/>
          </ac:spMkLst>
        </pc:spChg>
        <pc:spChg chg="add mod">
          <ac:chgData name="Duyên Lương" userId="3a9e482f-ceb4-484a-8eab-f708ff3e9a36" providerId="ADAL" clId="{B31F8AFE-AC1B-49CC-9783-194A95BE92BB}" dt="2023-08-11T06:52:10.406" v="2002" actId="1076"/>
          <ac:spMkLst>
            <pc:docMk/>
            <pc:sldMk cId="0" sldId="259"/>
            <ac:spMk id="18" creationId="{02923304-CBA0-ECBA-00EC-69C16C0C9575}"/>
          </ac:spMkLst>
        </pc:spChg>
        <pc:spChg chg="add mod">
          <ac:chgData name="Duyên Lương" userId="3a9e482f-ceb4-484a-8eab-f708ff3e9a36" providerId="ADAL" clId="{B31F8AFE-AC1B-49CC-9783-194A95BE92BB}" dt="2023-08-11T06:52:15.112" v="2003" actId="1076"/>
          <ac:spMkLst>
            <pc:docMk/>
            <pc:sldMk cId="0" sldId="259"/>
            <ac:spMk id="19" creationId="{3B4C8D79-0090-C7B0-232B-8A131292932D}"/>
          </ac:spMkLst>
        </pc:spChg>
        <pc:graphicFrameChg chg="add mod modGraphic">
          <ac:chgData name="Duyên Lương" userId="3a9e482f-ceb4-484a-8eab-f708ff3e9a36" providerId="ADAL" clId="{B31F8AFE-AC1B-49CC-9783-194A95BE92BB}" dt="2023-08-11T06:48:36.225" v="1947" actId="207"/>
          <ac:graphicFrameMkLst>
            <pc:docMk/>
            <pc:sldMk cId="0" sldId="259"/>
            <ac:graphicFrameMk id="12" creationId="{48EDAB60-1273-A5DC-122A-A664D21476BF}"/>
          </ac:graphicFrameMkLst>
        </pc:graphicFrameChg>
      </pc:sldChg>
      <pc:sldChg chg="addSp delSp modSp mod modAnim">
        <pc:chgData name="Duyên Lương" userId="3a9e482f-ceb4-484a-8eab-f708ff3e9a36" providerId="ADAL" clId="{B31F8AFE-AC1B-49CC-9783-194A95BE92BB}" dt="2023-08-11T06:56:59.895" v="2120" actId="1076"/>
        <pc:sldMkLst>
          <pc:docMk/>
          <pc:sldMk cId="0" sldId="260"/>
        </pc:sldMkLst>
        <pc:spChg chg="mod">
          <ac:chgData name="Duyên Lương" userId="3a9e482f-ceb4-484a-8eab-f708ff3e9a36" providerId="ADAL" clId="{B31F8AFE-AC1B-49CC-9783-194A95BE92BB}" dt="2023-08-11T06:53:55.794" v="2034" actId="1076"/>
          <ac:spMkLst>
            <pc:docMk/>
            <pc:sldMk cId="0" sldId="260"/>
            <ac:spMk id="5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09T12:27:09.456" v="128" actId="478"/>
          <ac:spMkLst>
            <pc:docMk/>
            <pc:sldMk cId="0" sldId="260"/>
            <ac:spMk id="6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09T12:27:05.796" v="126" actId="478"/>
          <ac:spMkLst>
            <pc:docMk/>
            <pc:sldMk cId="0" sldId="260"/>
            <ac:spMk id="12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09T12:27:10.748" v="129" actId="478"/>
          <ac:spMkLst>
            <pc:docMk/>
            <pc:sldMk cId="0" sldId="260"/>
            <ac:spMk id="13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09T12:27:08.406" v="127" actId="478"/>
          <ac:spMkLst>
            <pc:docMk/>
            <pc:sldMk cId="0" sldId="260"/>
            <ac:spMk id="14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09T12:27:15.136" v="131" actId="478"/>
          <ac:spMkLst>
            <pc:docMk/>
            <pc:sldMk cId="0" sldId="260"/>
            <ac:spMk id="15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09T12:27:12.878" v="130" actId="478"/>
          <ac:spMkLst>
            <pc:docMk/>
            <pc:sldMk cId="0" sldId="260"/>
            <ac:spMk id="16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09T12:27:16.339" v="132" actId="478"/>
          <ac:spMkLst>
            <pc:docMk/>
            <pc:sldMk cId="0" sldId="260"/>
            <ac:spMk id="17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09T12:27:18.933" v="134" actId="478"/>
          <ac:spMkLst>
            <pc:docMk/>
            <pc:sldMk cId="0" sldId="260"/>
            <ac:spMk id="18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09T12:27:17.941" v="133" actId="478"/>
          <ac:spMkLst>
            <pc:docMk/>
            <pc:sldMk cId="0" sldId="260"/>
            <ac:spMk id="19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09T12:27:20.004" v="135" actId="478"/>
          <ac:spMkLst>
            <pc:docMk/>
            <pc:sldMk cId="0" sldId="260"/>
            <ac:spMk id="20" creationId="{00000000-0000-0000-0000-000000000000}"/>
          </ac:spMkLst>
        </pc:spChg>
        <pc:spChg chg="add mod">
          <ac:chgData name="Duyên Lương" userId="3a9e482f-ceb4-484a-8eab-f708ff3e9a36" providerId="ADAL" clId="{B31F8AFE-AC1B-49CC-9783-194A95BE92BB}" dt="2023-08-11T06:56:57.168" v="2119" actId="403"/>
          <ac:spMkLst>
            <pc:docMk/>
            <pc:sldMk cId="0" sldId="260"/>
            <ac:spMk id="21" creationId="{98F98EBC-9739-B68A-86CB-1EB8D1A9F72F}"/>
          </ac:spMkLst>
        </pc:spChg>
        <pc:graphicFrameChg chg="add mod modGraphic">
          <ac:chgData name="Duyên Lương" userId="3a9e482f-ceb4-484a-8eab-f708ff3e9a36" providerId="ADAL" clId="{B31F8AFE-AC1B-49CC-9783-194A95BE92BB}" dt="2023-08-11T06:54:30.082" v="2038" actId="403"/>
          <ac:graphicFrameMkLst>
            <pc:docMk/>
            <pc:sldMk cId="0" sldId="260"/>
            <ac:graphicFrameMk id="22" creationId="{C89C4991-C934-651F-B0DA-F67955A5AD38}"/>
          </ac:graphicFrameMkLst>
        </pc:graphicFrameChg>
        <pc:picChg chg="add mod">
          <ac:chgData name="Duyên Lương" userId="3a9e482f-ceb4-484a-8eab-f708ff3e9a36" providerId="ADAL" clId="{B31F8AFE-AC1B-49CC-9783-194A95BE92BB}" dt="2023-08-11T06:56:59.895" v="2120" actId="1076"/>
          <ac:picMkLst>
            <pc:docMk/>
            <pc:sldMk cId="0" sldId="260"/>
            <ac:picMk id="23" creationId="{F1E5CC03-4FC0-10EC-1307-A3B7805BF819}"/>
          </ac:picMkLst>
        </pc:picChg>
      </pc:sldChg>
      <pc:sldChg chg="addSp delSp modSp mod modAnim">
        <pc:chgData name="Duyên Lương" userId="3a9e482f-ceb4-484a-8eab-f708ff3e9a36" providerId="ADAL" clId="{B31F8AFE-AC1B-49CC-9783-194A95BE92BB}" dt="2023-08-11T07:02:13.195" v="2179" actId="1036"/>
        <pc:sldMkLst>
          <pc:docMk/>
          <pc:sldMk cId="0" sldId="261"/>
        </pc:sldMkLst>
        <pc:spChg chg="del">
          <ac:chgData name="Duyên Lương" userId="3a9e482f-ceb4-484a-8eab-f708ff3e9a36" providerId="ADAL" clId="{B31F8AFE-AC1B-49CC-9783-194A95BE92BB}" dt="2023-08-09T12:28:14.941" v="138" actId="478"/>
          <ac:spMkLst>
            <pc:docMk/>
            <pc:sldMk cId="0" sldId="261"/>
            <ac:spMk id="6" creationId="{00000000-0000-0000-0000-000000000000}"/>
          </ac:spMkLst>
        </pc:spChg>
        <pc:spChg chg="mod">
          <ac:chgData name="Duyên Lương" userId="3a9e482f-ceb4-484a-8eab-f708ff3e9a36" providerId="ADAL" clId="{B31F8AFE-AC1B-49CC-9783-194A95BE92BB}" dt="2023-08-11T07:01:18.980" v="2168" actId="1076"/>
          <ac:spMkLst>
            <pc:docMk/>
            <pc:sldMk cId="0" sldId="261"/>
            <ac:spMk id="9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09T12:28:22.737" v="144" actId="478"/>
          <ac:spMkLst>
            <pc:docMk/>
            <pc:sldMk cId="0" sldId="261"/>
            <ac:spMk id="11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09T12:28:12.106" v="137" actId="478"/>
          <ac:spMkLst>
            <pc:docMk/>
            <pc:sldMk cId="0" sldId="261"/>
            <ac:spMk id="13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09T12:28:17.322" v="140" actId="478"/>
          <ac:spMkLst>
            <pc:docMk/>
            <pc:sldMk cId="0" sldId="261"/>
            <ac:spMk id="14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09T12:28:16.568" v="139" actId="478"/>
          <ac:spMkLst>
            <pc:docMk/>
            <pc:sldMk cId="0" sldId="261"/>
            <ac:spMk id="15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09T12:28:20.900" v="142" actId="478"/>
          <ac:spMkLst>
            <pc:docMk/>
            <pc:sldMk cId="0" sldId="261"/>
            <ac:spMk id="16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09T12:28:19.741" v="141" actId="478"/>
          <ac:spMkLst>
            <pc:docMk/>
            <pc:sldMk cId="0" sldId="261"/>
            <ac:spMk id="17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09T12:28:24.812" v="145" actId="478"/>
          <ac:spMkLst>
            <pc:docMk/>
            <pc:sldMk cId="0" sldId="261"/>
            <ac:spMk id="18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09T12:28:21.972" v="143" actId="478"/>
          <ac:spMkLst>
            <pc:docMk/>
            <pc:sldMk cId="0" sldId="261"/>
            <ac:spMk id="19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09T12:28:26.050" v="146" actId="478"/>
          <ac:spMkLst>
            <pc:docMk/>
            <pc:sldMk cId="0" sldId="261"/>
            <ac:spMk id="20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09T12:28:27.012" v="147" actId="478"/>
          <ac:spMkLst>
            <pc:docMk/>
            <pc:sldMk cId="0" sldId="261"/>
            <ac:spMk id="21" creationId="{00000000-0000-0000-0000-000000000000}"/>
          </ac:spMkLst>
        </pc:spChg>
        <pc:spChg chg="add mod">
          <ac:chgData name="Duyên Lương" userId="3a9e482f-ceb4-484a-8eab-f708ff3e9a36" providerId="ADAL" clId="{B31F8AFE-AC1B-49CC-9783-194A95BE92BB}" dt="2023-08-11T06:58:07.675" v="2143" actId="207"/>
          <ac:spMkLst>
            <pc:docMk/>
            <pc:sldMk cId="0" sldId="261"/>
            <ac:spMk id="22" creationId="{62B6056F-2AEA-7CAF-3B06-85F036BCA6FC}"/>
          </ac:spMkLst>
        </pc:spChg>
        <pc:spChg chg="add mod">
          <ac:chgData name="Duyên Lương" userId="3a9e482f-ceb4-484a-8eab-f708ff3e9a36" providerId="ADAL" clId="{B31F8AFE-AC1B-49CC-9783-194A95BE92BB}" dt="2023-08-11T06:59:16.965" v="2152" actId="1076"/>
          <ac:spMkLst>
            <pc:docMk/>
            <pc:sldMk cId="0" sldId="261"/>
            <ac:spMk id="23" creationId="{BB8F7031-0441-01D6-61DE-C96B17E6CF30}"/>
          </ac:spMkLst>
        </pc:spChg>
        <pc:spChg chg="add mod">
          <ac:chgData name="Duyên Lương" userId="3a9e482f-ceb4-484a-8eab-f708ff3e9a36" providerId="ADAL" clId="{B31F8AFE-AC1B-49CC-9783-194A95BE92BB}" dt="2023-08-11T06:59:55.540" v="2156" actId="1076"/>
          <ac:spMkLst>
            <pc:docMk/>
            <pc:sldMk cId="0" sldId="261"/>
            <ac:spMk id="24" creationId="{EB83FB6A-2337-09CF-0C65-75AEC34B4E1F}"/>
          </ac:spMkLst>
        </pc:spChg>
        <pc:spChg chg="add mod">
          <ac:chgData name="Duyên Lương" userId="3a9e482f-ceb4-484a-8eab-f708ff3e9a36" providerId="ADAL" clId="{B31F8AFE-AC1B-49CC-9783-194A95BE92BB}" dt="2023-08-11T07:00:11.382" v="2160" actId="14100"/>
          <ac:spMkLst>
            <pc:docMk/>
            <pc:sldMk cId="0" sldId="261"/>
            <ac:spMk id="26" creationId="{4B9704DD-7A57-514B-6304-78C02D1BC532}"/>
          </ac:spMkLst>
        </pc:spChg>
        <pc:spChg chg="add mod">
          <ac:chgData name="Duyên Lương" userId="3a9e482f-ceb4-484a-8eab-f708ff3e9a36" providerId="ADAL" clId="{B31F8AFE-AC1B-49CC-9783-194A95BE92BB}" dt="2023-08-11T07:00:29.602" v="2164" actId="14100"/>
          <ac:spMkLst>
            <pc:docMk/>
            <pc:sldMk cId="0" sldId="261"/>
            <ac:spMk id="28" creationId="{BA1E2BE8-18ED-7584-E995-B842A6AC89F2}"/>
          </ac:spMkLst>
        </pc:spChg>
        <pc:spChg chg="add mod">
          <ac:chgData name="Duyên Lương" userId="3a9e482f-ceb4-484a-8eab-f708ff3e9a36" providerId="ADAL" clId="{B31F8AFE-AC1B-49CC-9783-194A95BE92BB}" dt="2023-08-11T07:02:13.195" v="2179" actId="1036"/>
          <ac:spMkLst>
            <pc:docMk/>
            <pc:sldMk cId="0" sldId="261"/>
            <ac:spMk id="30" creationId="{FDB63A7D-08FD-D246-AF02-220B29BE2960}"/>
          </ac:spMkLst>
        </pc:spChg>
        <pc:spChg chg="add mod">
          <ac:chgData name="Duyên Lương" userId="3a9e482f-ceb4-484a-8eab-f708ff3e9a36" providerId="ADAL" clId="{B31F8AFE-AC1B-49CC-9783-194A95BE92BB}" dt="2023-08-11T07:01:24.466" v="2170" actId="14100"/>
          <ac:spMkLst>
            <pc:docMk/>
            <pc:sldMk cId="0" sldId="261"/>
            <ac:spMk id="32" creationId="{E0D4AE8F-D98F-DE69-D73B-E8A7A24949D0}"/>
          </ac:spMkLst>
        </pc:spChg>
        <pc:cxnChg chg="add mod">
          <ac:chgData name="Duyên Lương" userId="3a9e482f-ceb4-484a-8eab-f708ff3e9a36" providerId="ADAL" clId="{B31F8AFE-AC1B-49CC-9783-194A95BE92BB}" dt="2023-08-11T06:59:58.103" v="2157" actId="14100"/>
          <ac:cxnSpMkLst>
            <pc:docMk/>
            <pc:sldMk cId="0" sldId="261"/>
            <ac:cxnSpMk id="25" creationId="{41F0B243-A0C5-C3DF-C9C7-E428DB0464B3}"/>
          </ac:cxnSpMkLst>
        </pc:cxnChg>
        <pc:cxnChg chg="add mod">
          <ac:chgData name="Duyên Lương" userId="3a9e482f-ceb4-484a-8eab-f708ff3e9a36" providerId="ADAL" clId="{B31F8AFE-AC1B-49CC-9783-194A95BE92BB}" dt="2023-08-11T07:00:20.773" v="2161" actId="14100"/>
          <ac:cxnSpMkLst>
            <pc:docMk/>
            <pc:sldMk cId="0" sldId="261"/>
            <ac:cxnSpMk id="27" creationId="{0E7F3DCC-01E2-52D5-DF57-FB87675E0FA7}"/>
          </ac:cxnSpMkLst>
        </pc:cxnChg>
        <pc:cxnChg chg="add mod">
          <ac:chgData name="Duyên Lương" userId="3a9e482f-ceb4-484a-8eab-f708ff3e9a36" providerId="ADAL" clId="{B31F8AFE-AC1B-49CC-9783-194A95BE92BB}" dt="2023-08-11T07:00:53.147" v="2166" actId="14100"/>
          <ac:cxnSpMkLst>
            <pc:docMk/>
            <pc:sldMk cId="0" sldId="261"/>
            <ac:cxnSpMk id="29" creationId="{ADB8D774-0D17-2B77-1F1F-3C7A1F5CCA11}"/>
          </ac:cxnSpMkLst>
        </pc:cxnChg>
        <pc:cxnChg chg="add mod">
          <ac:chgData name="Duyên Lương" userId="3a9e482f-ceb4-484a-8eab-f708ff3e9a36" providerId="ADAL" clId="{B31F8AFE-AC1B-49CC-9783-194A95BE92BB}" dt="2023-08-11T07:02:01.367" v="2175" actId="14100"/>
          <ac:cxnSpMkLst>
            <pc:docMk/>
            <pc:sldMk cId="0" sldId="261"/>
            <ac:cxnSpMk id="31" creationId="{0569DBDD-6497-C943-4A76-890DBBA4476F}"/>
          </ac:cxnSpMkLst>
        </pc:cxnChg>
        <pc:cxnChg chg="add mod">
          <ac:chgData name="Duyên Lương" userId="3a9e482f-ceb4-484a-8eab-f708ff3e9a36" providerId="ADAL" clId="{B31F8AFE-AC1B-49CC-9783-194A95BE92BB}" dt="2023-08-11T07:01:55.860" v="2172" actId="1036"/>
          <ac:cxnSpMkLst>
            <pc:docMk/>
            <pc:sldMk cId="0" sldId="261"/>
            <ac:cxnSpMk id="33" creationId="{A351BFD0-7513-3F2A-214F-9FB26DF0FE4E}"/>
          </ac:cxnSpMkLst>
        </pc:cxnChg>
      </pc:sldChg>
      <pc:sldChg chg="addSp delSp modSp mod">
        <pc:chgData name="Duyên Lương" userId="3a9e482f-ceb4-484a-8eab-f708ff3e9a36" providerId="ADAL" clId="{B31F8AFE-AC1B-49CC-9783-194A95BE92BB}" dt="2023-08-11T07:02:48.483" v="2186" actId="1076"/>
        <pc:sldMkLst>
          <pc:docMk/>
          <pc:sldMk cId="0" sldId="262"/>
        </pc:sldMkLst>
        <pc:spChg chg="del">
          <ac:chgData name="Duyên Lương" userId="3a9e482f-ceb4-484a-8eab-f708ff3e9a36" providerId="ADAL" clId="{B31F8AFE-AC1B-49CC-9783-194A95BE92BB}" dt="2023-08-09T12:51:45.013" v="164" actId="478"/>
          <ac:spMkLst>
            <pc:docMk/>
            <pc:sldMk cId="0" sldId="262"/>
            <ac:spMk id="3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09T12:51:39.894" v="158" actId="478"/>
          <ac:spMkLst>
            <pc:docMk/>
            <pc:sldMk cId="0" sldId="262"/>
            <ac:spMk id="6" creationId="{00000000-0000-0000-0000-000000000000}"/>
          </ac:spMkLst>
        </pc:spChg>
        <pc:spChg chg="mod">
          <ac:chgData name="Duyên Lương" userId="3a9e482f-ceb4-484a-8eab-f708ff3e9a36" providerId="ADAL" clId="{B31F8AFE-AC1B-49CC-9783-194A95BE92BB}" dt="2023-08-09T12:51:33.195" v="149" actId="1076"/>
          <ac:spMkLst>
            <pc:docMk/>
            <pc:sldMk cId="0" sldId="262"/>
            <ac:spMk id="7" creationId="{00000000-0000-0000-0000-000000000000}"/>
          </ac:spMkLst>
        </pc:spChg>
        <pc:spChg chg="mod">
          <ac:chgData name="Duyên Lương" userId="3a9e482f-ceb4-484a-8eab-f708ff3e9a36" providerId="ADAL" clId="{B31F8AFE-AC1B-49CC-9783-194A95BE92BB}" dt="2023-08-11T07:02:39.181" v="2181" actId="403"/>
          <ac:spMkLst>
            <pc:docMk/>
            <pc:sldMk cId="0" sldId="262"/>
            <ac:spMk id="12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09T12:51:42.537" v="162" actId="478"/>
          <ac:spMkLst>
            <pc:docMk/>
            <pc:sldMk cId="0" sldId="262"/>
            <ac:spMk id="13" creationId="{00000000-0000-0000-0000-000000000000}"/>
          </ac:spMkLst>
        </pc:spChg>
        <pc:spChg chg="del mod">
          <ac:chgData name="Duyên Lương" userId="3a9e482f-ceb4-484a-8eab-f708ff3e9a36" providerId="ADAL" clId="{B31F8AFE-AC1B-49CC-9783-194A95BE92BB}" dt="2023-08-09T12:51:40.857" v="160" actId="478"/>
          <ac:spMkLst>
            <pc:docMk/>
            <pc:sldMk cId="0" sldId="262"/>
            <ac:spMk id="14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09T12:51:43.593" v="163" actId="478"/>
          <ac:spMkLst>
            <pc:docMk/>
            <pc:sldMk cId="0" sldId="262"/>
            <ac:spMk id="15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09T12:51:41.539" v="161" actId="478"/>
          <ac:spMkLst>
            <pc:docMk/>
            <pc:sldMk cId="0" sldId="262"/>
            <ac:spMk id="16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09T12:51:46.341" v="165" actId="478"/>
          <ac:spMkLst>
            <pc:docMk/>
            <pc:sldMk cId="0" sldId="262"/>
            <ac:spMk id="17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09T12:51:47.504" v="166" actId="478"/>
          <ac:spMkLst>
            <pc:docMk/>
            <pc:sldMk cId="0" sldId="262"/>
            <ac:spMk id="18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09T12:51:48.251" v="167" actId="478"/>
          <ac:spMkLst>
            <pc:docMk/>
            <pc:sldMk cId="0" sldId="262"/>
            <ac:spMk id="19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09T12:51:49.303" v="168" actId="478"/>
          <ac:spMkLst>
            <pc:docMk/>
            <pc:sldMk cId="0" sldId="262"/>
            <ac:spMk id="20" creationId="{00000000-0000-0000-0000-000000000000}"/>
          </ac:spMkLst>
        </pc:spChg>
        <pc:spChg chg="add mod">
          <ac:chgData name="Duyên Lương" userId="3a9e482f-ceb4-484a-8eab-f708ff3e9a36" providerId="ADAL" clId="{B31F8AFE-AC1B-49CC-9783-194A95BE92BB}" dt="2023-08-11T07:02:48.483" v="2186" actId="1076"/>
          <ac:spMkLst>
            <pc:docMk/>
            <pc:sldMk cId="0" sldId="262"/>
            <ac:spMk id="21" creationId="{C9D2554C-AB7D-E35D-93E4-AFF62F81C868}"/>
          </ac:spMkLst>
        </pc:spChg>
      </pc:sldChg>
      <pc:sldChg chg="addSp delSp modSp mod ord">
        <pc:chgData name="Duyên Lương" userId="3a9e482f-ceb4-484a-8eab-f708ff3e9a36" providerId="ADAL" clId="{B31F8AFE-AC1B-49CC-9783-194A95BE92BB}" dt="2023-08-09T12:53:54.999" v="267" actId="1076"/>
        <pc:sldMkLst>
          <pc:docMk/>
          <pc:sldMk cId="0" sldId="263"/>
        </pc:sldMkLst>
        <pc:spChg chg="mod">
          <ac:chgData name="Duyên Lương" userId="3a9e482f-ceb4-484a-8eab-f708ff3e9a36" providerId="ADAL" clId="{B31F8AFE-AC1B-49CC-9783-194A95BE92BB}" dt="2023-08-09T12:52:57.694" v="190" actId="1076"/>
          <ac:spMkLst>
            <pc:docMk/>
            <pc:sldMk cId="0" sldId="263"/>
            <ac:spMk id="3" creationId="{00000000-0000-0000-0000-000000000000}"/>
          </ac:spMkLst>
        </pc:spChg>
        <pc:spChg chg="mod">
          <ac:chgData name="Duyên Lương" userId="3a9e482f-ceb4-484a-8eab-f708ff3e9a36" providerId="ADAL" clId="{B31F8AFE-AC1B-49CC-9783-194A95BE92BB}" dt="2023-08-09T12:53:52.210" v="266" actId="1076"/>
          <ac:spMkLst>
            <pc:docMk/>
            <pc:sldMk cId="0" sldId="263"/>
            <ac:spMk id="6" creationId="{00000000-0000-0000-0000-000000000000}"/>
          </ac:spMkLst>
        </pc:spChg>
        <pc:spChg chg="mod">
          <ac:chgData name="Duyên Lương" userId="3a9e482f-ceb4-484a-8eab-f708ff3e9a36" providerId="ADAL" clId="{B31F8AFE-AC1B-49CC-9783-194A95BE92BB}" dt="2023-08-09T12:53:54.999" v="267" actId="1076"/>
          <ac:spMkLst>
            <pc:docMk/>
            <pc:sldMk cId="0" sldId="263"/>
            <ac:spMk id="11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09T12:52:51.877" v="185" actId="478"/>
          <ac:spMkLst>
            <pc:docMk/>
            <pc:sldMk cId="0" sldId="263"/>
            <ac:spMk id="12" creationId="{00000000-0000-0000-0000-000000000000}"/>
          </ac:spMkLst>
        </pc:spChg>
        <pc:spChg chg="del mod">
          <ac:chgData name="Duyên Lương" userId="3a9e482f-ceb4-484a-8eab-f708ff3e9a36" providerId="ADAL" clId="{B31F8AFE-AC1B-49CC-9783-194A95BE92BB}" dt="2023-08-09T12:52:50.669" v="184" actId="478"/>
          <ac:spMkLst>
            <pc:docMk/>
            <pc:sldMk cId="0" sldId="263"/>
            <ac:spMk id="13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09T12:52:52.538" v="186" actId="478"/>
          <ac:spMkLst>
            <pc:docMk/>
            <pc:sldMk cId="0" sldId="263"/>
            <ac:spMk id="14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09T12:52:49.727" v="183" actId="478"/>
          <ac:spMkLst>
            <pc:docMk/>
            <pc:sldMk cId="0" sldId="263"/>
            <ac:spMk id="15" creationId="{00000000-0000-0000-0000-000000000000}"/>
          </ac:spMkLst>
        </pc:spChg>
        <pc:spChg chg="del mod">
          <ac:chgData name="Duyên Lương" userId="3a9e482f-ceb4-484a-8eab-f708ff3e9a36" providerId="ADAL" clId="{B31F8AFE-AC1B-49CC-9783-194A95BE92BB}" dt="2023-08-09T12:52:54.818" v="187" actId="478"/>
          <ac:spMkLst>
            <pc:docMk/>
            <pc:sldMk cId="0" sldId="263"/>
            <ac:spMk id="16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09T12:52:57.222" v="189" actId="478"/>
          <ac:spMkLst>
            <pc:docMk/>
            <pc:sldMk cId="0" sldId="263"/>
            <ac:spMk id="17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09T12:52:56.221" v="188" actId="478"/>
          <ac:spMkLst>
            <pc:docMk/>
            <pc:sldMk cId="0" sldId="263"/>
            <ac:spMk id="18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09T12:53:00.070" v="191" actId="478"/>
          <ac:spMkLst>
            <pc:docMk/>
            <pc:sldMk cId="0" sldId="263"/>
            <ac:spMk id="19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09T12:53:01.065" v="192" actId="478"/>
          <ac:spMkLst>
            <pc:docMk/>
            <pc:sldMk cId="0" sldId="263"/>
            <ac:spMk id="20" creationId="{00000000-0000-0000-0000-000000000000}"/>
          </ac:spMkLst>
        </pc:spChg>
        <pc:spChg chg="add mod">
          <ac:chgData name="Duyên Lương" userId="3a9e482f-ceb4-484a-8eab-f708ff3e9a36" providerId="ADAL" clId="{B31F8AFE-AC1B-49CC-9783-194A95BE92BB}" dt="2023-08-09T12:53:44.323" v="262" actId="1076"/>
          <ac:spMkLst>
            <pc:docMk/>
            <pc:sldMk cId="0" sldId="263"/>
            <ac:spMk id="22" creationId="{5EE7CCF0-A26B-4886-07E4-19B1022829B7}"/>
          </ac:spMkLst>
        </pc:spChg>
      </pc:sldChg>
      <pc:sldChg chg="addSp delSp modSp mod ord delAnim modAnim">
        <pc:chgData name="Duyên Lương" userId="3a9e482f-ceb4-484a-8eab-f708ff3e9a36" providerId="ADAL" clId="{B31F8AFE-AC1B-49CC-9783-194A95BE92BB}" dt="2023-08-11T07:19:41.221" v="2353"/>
        <pc:sldMkLst>
          <pc:docMk/>
          <pc:sldMk cId="0" sldId="264"/>
        </pc:sldMkLst>
        <pc:spChg chg="mod">
          <ac:chgData name="Duyên Lương" userId="3a9e482f-ceb4-484a-8eab-f708ff3e9a36" providerId="ADAL" clId="{B31F8AFE-AC1B-49CC-9783-194A95BE92BB}" dt="2023-08-11T06:54:47.518" v="2046" actId="1076"/>
          <ac:spMkLst>
            <pc:docMk/>
            <pc:sldMk cId="0" sldId="264"/>
            <ac:spMk id="3" creationId="{00000000-0000-0000-0000-000000000000}"/>
          </ac:spMkLst>
        </pc:spChg>
        <pc:spChg chg="mod">
          <ac:chgData name="Duyên Lương" userId="3a9e482f-ceb4-484a-8eab-f708ff3e9a36" providerId="ADAL" clId="{B31F8AFE-AC1B-49CC-9783-194A95BE92BB}" dt="2023-08-11T07:17:00.043" v="2344" actId="1036"/>
          <ac:spMkLst>
            <pc:docMk/>
            <pc:sldMk cId="0" sldId="264"/>
            <ac:spMk id="4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11T06:54:40.389" v="2041" actId="478"/>
          <ac:spMkLst>
            <pc:docMk/>
            <pc:sldMk cId="0" sldId="264"/>
            <ac:spMk id="6" creationId="{00000000-0000-0000-0000-000000000000}"/>
          </ac:spMkLst>
        </pc:spChg>
        <pc:spChg chg="mod">
          <ac:chgData name="Duyên Lương" userId="3a9e482f-ceb4-484a-8eab-f708ff3e9a36" providerId="ADAL" clId="{B31F8AFE-AC1B-49CC-9783-194A95BE92BB}" dt="2023-08-11T07:12:55.278" v="2221" actId="1076"/>
          <ac:spMkLst>
            <pc:docMk/>
            <pc:sldMk cId="0" sldId="264"/>
            <ac:spMk id="8" creationId="{00000000-0000-0000-0000-000000000000}"/>
          </ac:spMkLst>
        </pc:spChg>
        <pc:spChg chg="mod ord">
          <ac:chgData name="Duyên Lương" userId="3a9e482f-ceb4-484a-8eab-f708ff3e9a36" providerId="ADAL" clId="{B31F8AFE-AC1B-49CC-9783-194A95BE92BB}" dt="2023-08-11T06:57:18.099" v="2123" actId="166"/>
          <ac:spMkLst>
            <pc:docMk/>
            <pc:sldMk cId="0" sldId="264"/>
            <ac:spMk id="9" creationId="{00000000-0000-0000-0000-000000000000}"/>
          </ac:spMkLst>
        </pc:spChg>
        <pc:spChg chg="mod ord">
          <ac:chgData name="Duyên Lương" userId="3a9e482f-ceb4-484a-8eab-f708ff3e9a36" providerId="ADAL" clId="{B31F8AFE-AC1B-49CC-9783-194A95BE92BB}" dt="2023-08-11T06:57:18.099" v="2123" actId="166"/>
          <ac:spMkLst>
            <pc:docMk/>
            <pc:sldMk cId="0" sldId="264"/>
            <ac:spMk id="10" creationId="{00000000-0000-0000-0000-000000000000}"/>
          </ac:spMkLst>
        </pc:spChg>
        <pc:spChg chg="mod ord">
          <ac:chgData name="Duyên Lương" userId="3a9e482f-ceb4-484a-8eab-f708ff3e9a36" providerId="ADAL" clId="{B31F8AFE-AC1B-49CC-9783-194A95BE92BB}" dt="2023-08-11T07:14:16.981" v="2253" actId="1076"/>
          <ac:spMkLst>
            <pc:docMk/>
            <pc:sldMk cId="0" sldId="264"/>
            <ac:spMk id="11" creationId="{00000000-0000-0000-0000-000000000000}"/>
          </ac:spMkLst>
        </pc:spChg>
        <pc:spChg chg="mod">
          <ac:chgData name="Duyên Lương" userId="3a9e482f-ceb4-484a-8eab-f708ff3e9a36" providerId="ADAL" clId="{B31F8AFE-AC1B-49CC-9783-194A95BE92BB}" dt="2023-08-11T07:14:56.142" v="2282" actId="1076"/>
          <ac:spMkLst>
            <pc:docMk/>
            <pc:sldMk cId="0" sldId="264"/>
            <ac:spMk id="12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11T06:54:46.478" v="2045" actId="478"/>
          <ac:spMkLst>
            <pc:docMk/>
            <pc:sldMk cId="0" sldId="264"/>
            <ac:spMk id="13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11T06:54:41.904" v="2042" actId="478"/>
          <ac:spMkLst>
            <pc:docMk/>
            <pc:sldMk cId="0" sldId="264"/>
            <ac:spMk id="14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11T06:54:44.426" v="2044" actId="478"/>
          <ac:spMkLst>
            <pc:docMk/>
            <pc:sldMk cId="0" sldId="264"/>
            <ac:spMk id="15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11T06:54:42.778" v="2043" actId="478"/>
          <ac:spMkLst>
            <pc:docMk/>
            <pc:sldMk cId="0" sldId="264"/>
            <ac:spMk id="16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11T06:54:50.017" v="2048" actId="478"/>
          <ac:spMkLst>
            <pc:docMk/>
            <pc:sldMk cId="0" sldId="264"/>
            <ac:spMk id="17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11T06:54:48.544" v="2047" actId="478"/>
          <ac:spMkLst>
            <pc:docMk/>
            <pc:sldMk cId="0" sldId="264"/>
            <ac:spMk id="18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11T06:54:51.160" v="2049" actId="478"/>
          <ac:spMkLst>
            <pc:docMk/>
            <pc:sldMk cId="0" sldId="264"/>
            <ac:spMk id="19" creationId="{00000000-0000-0000-0000-000000000000}"/>
          </ac:spMkLst>
        </pc:spChg>
        <pc:spChg chg="del">
          <ac:chgData name="Duyên Lương" userId="3a9e482f-ceb4-484a-8eab-f708ff3e9a36" providerId="ADAL" clId="{B31F8AFE-AC1B-49CC-9783-194A95BE92BB}" dt="2023-08-11T06:54:52.078" v="2050" actId="478"/>
          <ac:spMkLst>
            <pc:docMk/>
            <pc:sldMk cId="0" sldId="264"/>
            <ac:spMk id="20" creationId="{00000000-0000-0000-0000-000000000000}"/>
          </ac:spMkLst>
        </pc:spChg>
        <pc:spChg chg="add mod">
          <ac:chgData name="Duyên Lương" userId="3a9e482f-ceb4-484a-8eab-f708ff3e9a36" providerId="ADAL" clId="{B31F8AFE-AC1B-49CC-9783-194A95BE92BB}" dt="2023-08-11T07:15:13.267" v="2285" actId="1076"/>
          <ac:spMkLst>
            <pc:docMk/>
            <pc:sldMk cId="0" sldId="264"/>
            <ac:spMk id="22" creationId="{E2EF31CD-1061-8F0C-64F8-5247B2049814}"/>
          </ac:spMkLst>
        </pc:spChg>
        <pc:spChg chg="add mod">
          <ac:chgData name="Duyên Lương" userId="3a9e482f-ceb4-484a-8eab-f708ff3e9a36" providerId="ADAL" clId="{B31F8AFE-AC1B-49CC-9783-194A95BE92BB}" dt="2023-08-11T07:15:18.993" v="2286" actId="1076"/>
          <ac:spMkLst>
            <pc:docMk/>
            <pc:sldMk cId="0" sldId="264"/>
            <ac:spMk id="23" creationId="{3C620AC1-A6FF-833D-9DD8-874C837ECBA5}"/>
          </ac:spMkLst>
        </pc:spChg>
        <pc:spChg chg="add mod">
          <ac:chgData name="Duyên Lương" userId="3a9e482f-ceb4-484a-8eab-f708ff3e9a36" providerId="ADAL" clId="{B31F8AFE-AC1B-49CC-9783-194A95BE92BB}" dt="2023-08-11T07:16:29.014" v="2316" actId="1076"/>
          <ac:spMkLst>
            <pc:docMk/>
            <pc:sldMk cId="0" sldId="264"/>
            <ac:spMk id="25" creationId="{C8A70C37-5F8A-45DE-2E55-5168ACD9D036}"/>
          </ac:spMkLst>
        </pc:spChg>
        <pc:spChg chg="add mod">
          <ac:chgData name="Duyên Lương" userId="3a9e482f-ceb4-484a-8eab-f708ff3e9a36" providerId="ADAL" clId="{B31F8AFE-AC1B-49CC-9783-194A95BE92BB}" dt="2023-08-11T07:16:55.089" v="2335" actId="1076"/>
          <ac:spMkLst>
            <pc:docMk/>
            <pc:sldMk cId="0" sldId="264"/>
            <ac:spMk id="27" creationId="{307914BE-CE1A-285C-CBA4-564EC8FD94A8}"/>
          </ac:spMkLst>
        </pc:spChg>
        <pc:picChg chg="add del mod">
          <ac:chgData name="Duyên Lương" userId="3a9e482f-ceb4-484a-8eab-f708ff3e9a36" providerId="ADAL" clId="{B31F8AFE-AC1B-49CC-9783-194A95BE92BB}" dt="2023-08-11T07:12:11.241" v="2217" actId="478"/>
          <ac:picMkLst>
            <pc:docMk/>
            <pc:sldMk cId="0" sldId="264"/>
            <ac:picMk id="21" creationId="{D2A91BDA-11C4-786F-CA41-D269E243D89C}"/>
          </ac:picMkLst>
        </pc:picChg>
        <pc:picChg chg="add mod">
          <ac:chgData name="Duyên Lương" userId="3a9e482f-ceb4-484a-8eab-f708ff3e9a36" providerId="ADAL" clId="{B31F8AFE-AC1B-49CC-9783-194A95BE92BB}" dt="2023-08-11T07:15:08.959" v="2284" actId="14100"/>
          <ac:picMkLst>
            <pc:docMk/>
            <pc:sldMk cId="0" sldId="264"/>
            <ac:picMk id="1026" creationId="{1AE685DD-FF12-733B-1418-77943306070D}"/>
          </ac:picMkLst>
        </pc:picChg>
        <pc:picChg chg="add mod">
          <ac:chgData name="Duyên Lương" userId="3a9e482f-ceb4-484a-8eab-f708ff3e9a36" providerId="ADAL" clId="{B31F8AFE-AC1B-49CC-9783-194A95BE92BB}" dt="2023-08-11T07:15:03.837" v="2283" actId="14100"/>
          <ac:picMkLst>
            <pc:docMk/>
            <pc:sldMk cId="0" sldId="264"/>
            <ac:picMk id="1028" creationId="{7E489443-0607-26E3-079C-252B110D728A}"/>
          </ac:picMkLst>
        </pc:picChg>
      </pc:sldChg>
      <pc:sldChg chg="del">
        <pc:chgData name="Duyên Lương" userId="3a9e482f-ceb4-484a-8eab-f708ff3e9a36" providerId="ADAL" clId="{B31F8AFE-AC1B-49CC-9783-194A95BE92BB}" dt="2023-08-11T07:02:52.215" v="2187" actId="47"/>
        <pc:sldMkLst>
          <pc:docMk/>
          <pc:sldMk cId="0" sldId="265"/>
        </pc:sldMkLst>
      </pc:sldChg>
      <pc:sldChg chg="modSp mod">
        <pc:chgData name="Duyên Lương" userId="3a9e482f-ceb4-484a-8eab-f708ff3e9a36" providerId="ADAL" clId="{B31F8AFE-AC1B-49CC-9783-194A95BE92BB}" dt="2023-08-11T07:02:57.331" v="2190" actId="403"/>
        <pc:sldMkLst>
          <pc:docMk/>
          <pc:sldMk cId="0" sldId="266"/>
        </pc:sldMkLst>
        <pc:spChg chg="mod">
          <ac:chgData name="Duyên Lương" userId="3a9e482f-ceb4-484a-8eab-f708ff3e9a36" providerId="ADAL" clId="{B31F8AFE-AC1B-49CC-9783-194A95BE92BB}" dt="2023-08-11T07:02:57.331" v="2190" actId="403"/>
          <ac:spMkLst>
            <pc:docMk/>
            <pc:sldMk cId="0" sldId="266"/>
            <ac:spMk id="11" creationId="{00000000-0000-0000-0000-000000000000}"/>
          </ac:spMkLst>
        </pc:spChg>
      </pc:sldChg>
      <pc:sldChg chg="addSp delSp modSp del mod setBg">
        <pc:chgData name="Duyên Lương" userId="3a9e482f-ceb4-484a-8eab-f708ff3e9a36" providerId="ADAL" clId="{B31F8AFE-AC1B-49CC-9783-194A95BE92BB}" dt="2023-08-09T13:43:11.376" v="1063" actId="47"/>
        <pc:sldMkLst>
          <pc:docMk/>
          <pc:sldMk cId="0" sldId="279"/>
        </pc:sldMkLst>
        <pc:spChg chg="add mod ord">
          <ac:chgData name="Duyên Lương" userId="3a9e482f-ceb4-484a-8eab-f708ff3e9a36" providerId="ADAL" clId="{B31F8AFE-AC1B-49CC-9783-194A95BE92BB}" dt="2023-08-09T13:42:53.050" v="1058" actId="166"/>
          <ac:spMkLst>
            <pc:docMk/>
            <pc:sldMk cId="0" sldId="279"/>
            <ac:spMk id="2" creationId="{0EEAB6F3-AC05-4794-B0B5-1D0F3139A6D2}"/>
          </ac:spMkLst>
        </pc:spChg>
        <pc:spChg chg="del">
          <ac:chgData name="Duyên Lương" userId="3a9e482f-ceb4-484a-8eab-f708ff3e9a36" providerId="ADAL" clId="{B31F8AFE-AC1B-49CC-9783-194A95BE92BB}" dt="2023-08-09T13:41:54.833" v="989" actId="478"/>
          <ac:spMkLst>
            <pc:docMk/>
            <pc:sldMk cId="0" sldId="279"/>
            <ac:spMk id="3" creationId="{00000000-0000-0000-0000-000000000000}"/>
          </ac:spMkLst>
        </pc:spChg>
        <pc:spChg chg="add mod ord">
          <ac:chgData name="Duyên Lương" userId="3a9e482f-ceb4-484a-8eab-f708ff3e9a36" providerId="ADAL" clId="{B31F8AFE-AC1B-49CC-9783-194A95BE92BB}" dt="2023-08-09T13:42:55.812" v="1059" actId="1076"/>
          <ac:spMkLst>
            <pc:docMk/>
            <pc:sldMk cId="0" sldId="279"/>
            <ac:spMk id="4" creationId="{F676DC01-BEAB-B86E-78E4-920D77B7D926}"/>
          </ac:spMkLst>
        </pc:spChg>
        <pc:spChg chg="add mod ord">
          <ac:chgData name="Duyên Lương" userId="3a9e482f-ceb4-484a-8eab-f708ff3e9a36" providerId="ADAL" clId="{B31F8AFE-AC1B-49CC-9783-194A95BE92BB}" dt="2023-08-09T13:42:53.050" v="1058" actId="166"/>
          <ac:spMkLst>
            <pc:docMk/>
            <pc:sldMk cId="0" sldId="279"/>
            <ac:spMk id="5" creationId="{605C2BA6-4DF8-DEC1-ED76-B8715F3A28B8}"/>
          </ac:spMkLst>
        </pc:spChg>
        <pc:spChg chg="add mod">
          <ac:chgData name="Duyên Lương" userId="3a9e482f-ceb4-484a-8eab-f708ff3e9a36" providerId="ADAL" clId="{B31F8AFE-AC1B-49CC-9783-194A95BE92BB}" dt="2023-08-09T13:42:44.109" v="1057"/>
          <ac:spMkLst>
            <pc:docMk/>
            <pc:sldMk cId="0" sldId="279"/>
            <ac:spMk id="6" creationId="{14CDF9A8-BE91-5992-00FB-F5A54725E14E}"/>
          </ac:spMkLst>
        </pc:spChg>
        <pc:grpChg chg="del">
          <ac:chgData name="Duyên Lương" userId="3a9e482f-ceb4-484a-8eab-f708ff3e9a36" providerId="ADAL" clId="{B31F8AFE-AC1B-49CC-9783-194A95BE92BB}" dt="2023-08-09T13:41:55.415" v="990" actId="478"/>
          <ac:grpSpMkLst>
            <pc:docMk/>
            <pc:sldMk cId="0" sldId="279"/>
            <ac:grpSpMk id="9" creationId="{00000000-0000-0000-0000-000000000000}"/>
          </ac:grpSpMkLst>
        </pc:grpChg>
        <pc:picChg chg="mod ord">
          <ac:chgData name="Duyên Lương" userId="3a9e482f-ceb4-484a-8eab-f708ff3e9a36" providerId="ADAL" clId="{B31F8AFE-AC1B-49CC-9783-194A95BE92BB}" dt="2023-08-09T13:43:04.412" v="1062" actId="1076"/>
          <ac:picMkLst>
            <pc:docMk/>
            <pc:sldMk cId="0" sldId="279"/>
            <ac:picMk id="8" creationId="{00000000-0000-0000-0000-000000000000}"/>
          </ac:picMkLst>
        </pc:picChg>
      </pc:sldChg>
      <pc:sldChg chg="del">
        <pc:chgData name="Duyên Lương" userId="3a9e482f-ceb4-484a-8eab-f708ff3e9a36" providerId="ADAL" clId="{B31F8AFE-AC1B-49CC-9783-194A95BE92BB}" dt="2023-08-11T06:07:22.852" v="1561" actId="47"/>
        <pc:sldMkLst>
          <pc:docMk/>
          <pc:sldMk cId="0" sldId="281"/>
        </pc:sldMkLst>
      </pc:sldChg>
      <pc:sldChg chg="del">
        <pc:chgData name="Duyên Lương" userId="3a9e482f-ceb4-484a-8eab-f708ff3e9a36" providerId="ADAL" clId="{B31F8AFE-AC1B-49CC-9783-194A95BE92BB}" dt="2023-08-11T06:08:19.685" v="1568" actId="47"/>
        <pc:sldMkLst>
          <pc:docMk/>
          <pc:sldMk cId="0" sldId="283"/>
        </pc:sldMkLst>
      </pc:sldChg>
      <pc:sldChg chg="del">
        <pc:chgData name="Duyên Lương" userId="3a9e482f-ceb4-484a-8eab-f708ff3e9a36" providerId="ADAL" clId="{B31F8AFE-AC1B-49CC-9783-194A95BE92BB}" dt="2023-08-11T06:07:21.432" v="1560" actId="47"/>
        <pc:sldMkLst>
          <pc:docMk/>
          <pc:sldMk cId="0" sldId="315"/>
        </pc:sldMkLst>
      </pc:sldChg>
      <pc:sldChg chg="del">
        <pc:chgData name="Duyên Lương" userId="3a9e482f-ceb4-484a-8eab-f708ff3e9a36" providerId="ADAL" clId="{B31F8AFE-AC1B-49CC-9783-194A95BE92BB}" dt="2023-08-09T03:43:28.847" v="29" actId="47"/>
        <pc:sldMkLst>
          <pc:docMk/>
          <pc:sldMk cId="0" sldId="316"/>
        </pc:sldMkLst>
      </pc:sldChg>
      <pc:sldChg chg="del">
        <pc:chgData name="Duyên Lương" userId="3a9e482f-ceb4-484a-8eab-f708ff3e9a36" providerId="ADAL" clId="{B31F8AFE-AC1B-49CC-9783-194A95BE92BB}" dt="2023-08-09T03:43:26.682" v="28" actId="47"/>
        <pc:sldMkLst>
          <pc:docMk/>
          <pc:sldMk cId="0" sldId="317"/>
        </pc:sldMkLst>
      </pc:sldChg>
      <pc:sldChg chg="addSp delSp modSp mod setBg delAnim">
        <pc:chgData name="Duyên Lương" userId="3a9e482f-ceb4-484a-8eab-f708ff3e9a36" providerId="ADAL" clId="{B31F8AFE-AC1B-49CC-9783-194A95BE92BB}" dt="2023-08-11T05:52:03.158" v="1294" actId="1076"/>
        <pc:sldMkLst>
          <pc:docMk/>
          <pc:sldMk cId="1543782026" sldId="320"/>
        </pc:sldMkLst>
        <pc:spChg chg="del">
          <ac:chgData name="Duyên Lương" userId="3a9e482f-ceb4-484a-8eab-f708ff3e9a36" providerId="ADAL" clId="{B31F8AFE-AC1B-49CC-9783-194A95BE92BB}" dt="2023-08-09T13:14:36.882" v="606" actId="478"/>
          <ac:spMkLst>
            <pc:docMk/>
            <pc:sldMk cId="1543782026" sldId="320"/>
            <ac:spMk id="2" creationId="{AB6800D9-3E1A-B9EA-28EE-88699E062776}"/>
          </ac:spMkLst>
        </pc:spChg>
        <pc:spChg chg="del">
          <ac:chgData name="Duyên Lương" userId="3a9e482f-ceb4-484a-8eab-f708ff3e9a36" providerId="ADAL" clId="{B31F8AFE-AC1B-49CC-9783-194A95BE92BB}" dt="2023-08-09T13:14:34.644" v="605" actId="478"/>
          <ac:spMkLst>
            <pc:docMk/>
            <pc:sldMk cId="1543782026" sldId="320"/>
            <ac:spMk id="3" creationId="{684331D0-4A38-3D85-3734-B7CFAE4F3E74}"/>
          </ac:spMkLst>
        </pc:spChg>
        <pc:spChg chg="mod">
          <ac:chgData name="Duyên Lương" userId="3a9e482f-ceb4-484a-8eab-f708ff3e9a36" providerId="ADAL" clId="{B31F8AFE-AC1B-49CC-9783-194A95BE92BB}" dt="2023-08-09T13:31:05.597" v="899" actId="403"/>
          <ac:spMkLst>
            <pc:docMk/>
            <pc:sldMk cId="1543782026" sldId="320"/>
            <ac:spMk id="4" creationId="{38FE58CF-6FFD-BD2B-4E25-E692DD5408E3}"/>
          </ac:spMkLst>
        </pc:spChg>
        <pc:spChg chg="mod">
          <ac:chgData name="Duyên Lương" userId="3a9e482f-ceb4-484a-8eab-f708ff3e9a36" providerId="ADAL" clId="{B31F8AFE-AC1B-49CC-9783-194A95BE92BB}" dt="2023-08-09T13:31:05.597" v="899" actId="403"/>
          <ac:spMkLst>
            <pc:docMk/>
            <pc:sldMk cId="1543782026" sldId="320"/>
            <ac:spMk id="6" creationId="{E71C4017-14EF-F788-4F6B-D71ECA616616}"/>
          </ac:spMkLst>
        </pc:spChg>
        <pc:spChg chg="mod">
          <ac:chgData name="Duyên Lương" userId="3a9e482f-ceb4-484a-8eab-f708ff3e9a36" providerId="ADAL" clId="{B31F8AFE-AC1B-49CC-9783-194A95BE92BB}" dt="2023-08-09T13:31:05.597" v="899" actId="403"/>
          <ac:spMkLst>
            <pc:docMk/>
            <pc:sldMk cId="1543782026" sldId="320"/>
            <ac:spMk id="10" creationId="{BDED7429-520C-285A-129F-9AF683947155}"/>
          </ac:spMkLst>
        </pc:spChg>
        <pc:spChg chg="del">
          <ac:chgData name="Duyên Lương" userId="3a9e482f-ceb4-484a-8eab-f708ff3e9a36" providerId="ADAL" clId="{B31F8AFE-AC1B-49CC-9783-194A95BE92BB}" dt="2023-08-09T13:13:43.852" v="562" actId="478"/>
          <ac:spMkLst>
            <pc:docMk/>
            <pc:sldMk cId="1543782026" sldId="320"/>
            <ac:spMk id="11" creationId="{DD39950A-95E1-D2FF-59C0-532CB3E57470}"/>
          </ac:spMkLst>
        </pc:spChg>
        <pc:spChg chg="mod">
          <ac:chgData name="Duyên Lương" userId="3a9e482f-ceb4-484a-8eab-f708ff3e9a36" providerId="ADAL" clId="{B31F8AFE-AC1B-49CC-9783-194A95BE92BB}" dt="2023-08-09T13:19:31.285" v="788" actId="20577"/>
          <ac:spMkLst>
            <pc:docMk/>
            <pc:sldMk cId="1543782026" sldId="320"/>
            <ac:spMk id="13" creationId="{AE6562A2-9D5F-5216-C36B-58F4C7C3FF8D}"/>
          </ac:spMkLst>
        </pc:spChg>
        <pc:spChg chg="mod">
          <ac:chgData name="Duyên Lương" userId="3a9e482f-ceb4-484a-8eab-f708ff3e9a36" providerId="ADAL" clId="{B31F8AFE-AC1B-49CC-9783-194A95BE92BB}" dt="2023-08-09T13:19:29.496" v="787" actId="20577"/>
          <ac:spMkLst>
            <pc:docMk/>
            <pc:sldMk cId="1543782026" sldId="320"/>
            <ac:spMk id="15" creationId="{F34A2F27-3186-133F-BF08-E5DD35378E4C}"/>
          </ac:spMkLst>
        </pc:spChg>
        <pc:spChg chg="mod">
          <ac:chgData name="Duyên Lương" userId="3a9e482f-ceb4-484a-8eab-f708ff3e9a36" providerId="ADAL" clId="{B31F8AFE-AC1B-49CC-9783-194A95BE92BB}" dt="2023-08-09T13:31:05.597" v="899" actId="403"/>
          <ac:spMkLst>
            <pc:docMk/>
            <pc:sldMk cId="1543782026" sldId="320"/>
            <ac:spMk id="16" creationId="{5753DB88-0525-4F1D-0EAB-E4C32445A285}"/>
          </ac:spMkLst>
        </pc:spChg>
        <pc:spChg chg="del">
          <ac:chgData name="Duyên Lương" userId="3a9e482f-ceb4-484a-8eab-f708ff3e9a36" providerId="ADAL" clId="{B31F8AFE-AC1B-49CC-9783-194A95BE92BB}" dt="2023-08-09T13:13:39.786" v="559" actId="478"/>
          <ac:spMkLst>
            <pc:docMk/>
            <pc:sldMk cId="1543782026" sldId="320"/>
            <ac:spMk id="17" creationId="{9BA6035D-E19A-8F9A-3D0D-3E3CFCB145EC}"/>
          </ac:spMkLst>
        </pc:spChg>
        <pc:spChg chg="mod">
          <ac:chgData name="Duyên Lương" userId="3a9e482f-ceb4-484a-8eab-f708ff3e9a36" providerId="ADAL" clId="{B31F8AFE-AC1B-49CC-9783-194A95BE92BB}" dt="2023-08-09T13:19:48.992" v="797" actId="1035"/>
          <ac:spMkLst>
            <pc:docMk/>
            <pc:sldMk cId="1543782026" sldId="320"/>
            <ac:spMk id="18" creationId="{15E31B7D-EDD1-BDF3-23F1-357BD0F435B5}"/>
          </ac:spMkLst>
        </pc:spChg>
        <pc:spChg chg="mod">
          <ac:chgData name="Duyên Lương" userId="3a9e482f-ceb4-484a-8eab-f708ff3e9a36" providerId="ADAL" clId="{B31F8AFE-AC1B-49CC-9783-194A95BE92BB}" dt="2023-08-09T13:20:03.363" v="801" actId="1035"/>
          <ac:spMkLst>
            <pc:docMk/>
            <pc:sldMk cId="1543782026" sldId="320"/>
            <ac:spMk id="20" creationId="{4A8B1977-84FF-2F6F-635A-603B2B24716E}"/>
          </ac:spMkLst>
        </pc:spChg>
        <pc:spChg chg="del">
          <ac:chgData name="Duyên Lương" userId="3a9e482f-ceb4-484a-8eab-f708ff3e9a36" providerId="ADAL" clId="{B31F8AFE-AC1B-49CC-9783-194A95BE92BB}" dt="2023-08-09T13:13:45.800" v="563" actId="478"/>
          <ac:spMkLst>
            <pc:docMk/>
            <pc:sldMk cId="1543782026" sldId="320"/>
            <ac:spMk id="22" creationId="{28A9E118-3026-E653-27F3-DDE890BE96E3}"/>
          </ac:spMkLst>
        </pc:spChg>
        <pc:spChg chg="mod">
          <ac:chgData name="Duyên Lương" userId="3a9e482f-ceb4-484a-8eab-f708ff3e9a36" providerId="ADAL" clId="{B31F8AFE-AC1B-49CC-9783-194A95BE92BB}" dt="2023-08-09T13:19:45.138" v="795" actId="1035"/>
          <ac:spMkLst>
            <pc:docMk/>
            <pc:sldMk cId="1543782026" sldId="320"/>
            <ac:spMk id="23" creationId="{82773D66-F2D7-623C-05F0-75197DC684C4}"/>
          </ac:spMkLst>
        </pc:spChg>
        <pc:spChg chg="mod">
          <ac:chgData name="Duyên Lương" userId="3a9e482f-ceb4-484a-8eab-f708ff3e9a36" providerId="ADAL" clId="{B31F8AFE-AC1B-49CC-9783-194A95BE92BB}" dt="2023-08-09T13:31:05.597" v="899" actId="403"/>
          <ac:spMkLst>
            <pc:docMk/>
            <pc:sldMk cId="1543782026" sldId="320"/>
            <ac:spMk id="24" creationId="{6019F079-1479-A070-2C08-7AEA8555CEB6}"/>
          </ac:spMkLst>
        </pc:spChg>
        <pc:spChg chg="del">
          <ac:chgData name="Duyên Lương" userId="3a9e482f-ceb4-484a-8eab-f708ff3e9a36" providerId="ADAL" clId="{B31F8AFE-AC1B-49CC-9783-194A95BE92BB}" dt="2023-08-09T13:13:37.545" v="558" actId="478"/>
          <ac:spMkLst>
            <pc:docMk/>
            <pc:sldMk cId="1543782026" sldId="320"/>
            <ac:spMk id="25" creationId="{DF77D2EE-D23D-C0ED-D4A6-2CB05FAF02EF}"/>
          </ac:spMkLst>
        </pc:spChg>
        <pc:spChg chg="del">
          <ac:chgData name="Duyên Lương" userId="3a9e482f-ceb4-484a-8eab-f708ff3e9a36" providerId="ADAL" clId="{B31F8AFE-AC1B-49CC-9783-194A95BE92BB}" dt="2023-08-09T13:13:41.317" v="560" actId="478"/>
          <ac:spMkLst>
            <pc:docMk/>
            <pc:sldMk cId="1543782026" sldId="320"/>
            <ac:spMk id="26" creationId="{9B1A53C0-8722-8AB4-40B6-D3CE59238B19}"/>
          </ac:spMkLst>
        </pc:spChg>
        <pc:spChg chg="del">
          <ac:chgData name="Duyên Lương" userId="3a9e482f-ceb4-484a-8eab-f708ff3e9a36" providerId="ADAL" clId="{B31F8AFE-AC1B-49CC-9783-194A95BE92BB}" dt="2023-08-09T13:13:42.652" v="561" actId="478"/>
          <ac:spMkLst>
            <pc:docMk/>
            <pc:sldMk cId="1543782026" sldId="320"/>
            <ac:spMk id="27" creationId="{5A4A5489-CC6F-7CAD-DEF4-8F173481D2EE}"/>
          </ac:spMkLst>
        </pc:spChg>
        <pc:spChg chg="mod">
          <ac:chgData name="Duyên Lương" userId="3a9e482f-ceb4-484a-8eab-f708ff3e9a36" providerId="ADAL" clId="{B31F8AFE-AC1B-49CC-9783-194A95BE92BB}" dt="2023-08-09T13:31:05.597" v="899" actId="403"/>
          <ac:spMkLst>
            <pc:docMk/>
            <pc:sldMk cId="1543782026" sldId="320"/>
            <ac:spMk id="28" creationId="{28DADE48-9AA2-123C-0F75-782E79C9A08E}"/>
          </ac:spMkLst>
        </pc:spChg>
        <pc:spChg chg="mod">
          <ac:chgData name="Duyên Lương" userId="3a9e482f-ceb4-484a-8eab-f708ff3e9a36" providerId="ADAL" clId="{B31F8AFE-AC1B-49CC-9783-194A95BE92BB}" dt="2023-08-09T13:31:05.597" v="899" actId="403"/>
          <ac:spMkLst>
            <pc:docMk/>
            <pc:sldMk cId="1543782026" sldId="320"/>
            <ac:spMk id="29" creationId="{12DF9E49-95CD-DB1F-28D4-3E493AE4CD5B}"/>
          </ac:spMkLst>
        </pc:spChg>
        <pc:spChg chg="mod">
          <ac:chgData name="Duyên Lương" userId="3a9e482f-ceb4-484a-8eab-f708ff3e9a36" providerId="ADAL" clId="{B31F8AFE-AC1B-49CC-9783-194A95BE92BB}" dt="2023-08-09T13:31:05.597" v="899" actId="403"/>
          <ac:spMkLst>
            <pc:docMk/>
            <pc:sldMk cId="1543782026" sldId="320"/>
            <ac:spMk id="30" creationId="{20810951-7A68-20D0-59B4-B04E47AED26D}"/>
          </ac:spMkLst>
        </pc:spChg>
        <pc:spChg chg="mod">
          <ac:chgData name="Duyên Lương" userId="3a9e482f-ceb4-484a-8eab-f708ff3e9a36" providerId="ADAL" clId="{B31F8AFE-AC1B-49CC-9783-194A95BE92BB}" dt="2023-08-09T13:31:05.597" v="899" actId="403"/>
          <ac:spMkLst>
            <pc:docMk/>
            <pc:sldMk cId="1543782026" sldId="320"/>
            <ac:spMk id="31" creationId="{07809D0A-6251-B540-D9FB-BB5C41A30093}"/>
          </ac:spMkLst>
        </pc:spChg>
        <pc:spChg chg="mod">
          <ac:chgData name="Duyên Lương" userId="3a9e482f-ceb4-484a-8eab-f708ff3e9a36" providerId="ADAL" clId="{B31F8AFE-AC1B-49CC-9783-194A95BE92BB}" dt="2023-08-09T13:31:05.597" v="899" actId="403"/>
          <ac:spMkLst>
            <pc:docMk/>
            <pc:sldMk cId="1543782026" sldId="320"/>
            <ac:spMk id="32" creationId="{ADA7FC80-588B-3E97-708D-10463BF0F7B4}"/>
          </ac:spMkLst>
        </pc:spChg>
        <pc:spChg chg="del">
          <ac:chgData name="Duyên Lương" userId="3a9e482f-ceb4-484a-8eab-f708ff3e9a36" providerId="ADAL" clId="{B31F8AFE-AC1B-49CC-9783-194A95BE92BB}" dt="2023-08-09T13:13:25.231" v="552" actId="478"/>
          <ac:spMkLst>
            <pc:docMk/>
            <pc:sldMk cId="1543782026" sldId="320"/>
            <ac:spMk id="33" creationId="{89CCB700-DDA3-69A8-CAEF-AEF61572E846}"/>
          </ac:spMkLst>
        </pc:spChg>
        <pc:spChg chg="del">
          <ac:chgData name="Duyên Lương" userId="3a9e482f-ceb4-484a-8eab-f708ff3e9a36" providerId="ADAL" clId="{B31F8AFE-AC1B-49CC-9783-194A95BE92BB}" dt="2023-08-09T13:13:29.261" v="554" actId="478"/>
          <ac:spMkLst>
            <pc:docMk/>
            <pc:sldMk cId="1543782026" sldId="320"/>
            <ac:spMk id="34" creationId="{6FA1D195-299C-CE08-02BA-BC5B85B3EE43}"/>
          </ac:spMkLst>
        </pc:spChg>
        <pc:spChg chg="del">
          <ac:chgData name="Duyên Lương" userId="3a9e482f-ceb4-484a-8eab-f708ff3e9a36" providerId="ADAL" clId="{B31F8AFE-AC1B-49CC-9783-194A95BE92BB}" dt="2023-08-09T13:13:33.319" v="556" actId="478"/>
          <ac:spMkLst>
            <pc:docMk/>
            <pc:sldMk cId="1543782026" sldId="320"/>
            <ac:spMk id="35" creationId="{FB7934EC-DBA6-A198-7E67-1B30F4D53FAD}"/>
          </ac:spMkLst>
        </pc:spChg>
        <pc:spChg chg="add mod ord">
          <ac:chgData name="Duyên Lương" userId="3a9e482f-ceb4-484a-8eab-f708ff3e9a36" providerId="ADAL" clId="{B31F8AFE-AC1B-49CC-9783-194A95BE92BB}" dt="2023-08-11T05:52:03.158" v="1294" actId="1076"/>
          <ac:spMkLst>
            <pc:docMk/>
            <pc:sldMk cId="1543782026" sldId="320"/>
            <ac:spMk id="36" creationId="{E149BCEC-119C-8155-DDD2-1809F78F24A0}"/>
          </ac:spMkLst>
        </pc:spChg>
        <pc:spChg chg="add mod">
          <ac:chgData name="Duyên Lương" userId="3a9e482f-ceb4-484a-8eab-f708ff3e9a36" providerId="ADAL" clId="{B31F8AFE-AC1B-49CC-9783-194A95BE92BB}" dt="2023-08-09T13:14:27.520" v="602" actId="1076"/>
          <ac:spMkLst>
            <pc:docMk/>
            <pc:sldMk cId="1543782026" sldId="320"/>
            <ac:spMk id="37" creationId="{498FED48-5986-395B-C5C8-1DD3C4B1D865}"/>
          </ac:spMkLst>
        </pc:spChg>
        <pc:spChg chg="add mod">
          <ac:chgData name="Duyên Lương" userId="3a9e482f-ceb4-484a-8eab-f708ff3e9a36" providerId="ADAL" clId="{B31F8AFE-AC1B-49CC-9783-194A95BE92BB}" dt="2023-08-09T13:34:31.471" v="923" actId="1076"/>
          <ac:spMkLst>
            <pc:docMk/>
            <pc:sldMk cId="1543782026" sldId="320"/>
            <ac:spMk id="38" creationId="{540C7A2D-99CD-99A7-D102-6AB209313EB5}"/>
          </ac:spMkLst>
        </pc:spChg>
        <pc:spChg chg="add mod">
          <ac:chgData name="Duyên Lương" userId="3a9e482f-ceb4-484a-8eab-f708ff3e9a36" providerId="ADAL" clId="{B31F8AFE-AC1B-49CC-9783-194A95BE92BB}" dt="2023-08-09T13:21:22.603" v="811" actId="1076"/>
          <ac:spMkLst>
            <pc:docMk/>
            <pc:sldMk cId="1543782026" sldId="320"/>
            <ac:spMk id="39" creationId="{E7DC0126-8014-533B-484F-B331B281913C}"/>
          </ac:spMkLst>
        </pc:spChg>
        <pc:spChg chg="add mod">
          <ac:chgData name="Duyên Lương" userId="3a9e482f-ceb4-484a-8eab-f708ff3e9a36" providerId="ADAL" clId="{B31F8AFE-AC1B-49CC-9783-194A95BE92BB}" dt="2023-08-09T13:14:27.520" v="602" actId="1076"/>
          <ac:spMkLst>
            <pc:docMk/>
            <pc:sldMk cId="1543782026" sldId="320"/>
            <ac:spMk id="40" creationId="{E44EE328-914B-F84B-AFD6-636C1A5B3AC7}"/>
          </ac:spMkLst>
        </pc:spChg>
        <pc:spChg chg="add del mod">
          <ac:chgData name="Duyên Lương" userId="3a9e482f-ceb4-484a-8eab-f708ff3e9a36" providerId="ADAL" clId="{B31F8AFE-AC1B-49CC-9783-194A95BE92BB}" dt="2023-08-09T13:14:39.467" v="607" actId="478"/>
          <ac:spMkLst>
            <pc:docMk/>
            <pc:sldMk cId="1543782026" sldId="320"/>
            <ac:spMk id="42" creationId="{96032389-93B1-49C2-4F1D-2700C557D8BD}"/>
          </ac:spMkLst>
        </pc:spChg>
        <pc:spChg chg="add del mod">
          <ac:chgData name="Duyên Lương" userId="3a9e482f-ceb4-484a-8eab-f708ff3e9a36" providerId="ADAL" clId="{B31F8AFE-AC1B-49CC-9783-194A95BE92BB}" dt="2023-08-09T13:33:47.491" v="917" actId="478"/>
          <ac:spMkLst>
            <pc:docMk/>
            <pc:sldMk cId="1543782026" sldId="320"/>
            <ac:spMk id="43" creationId="{BCECB069-3460-04F8-F68F-11F3CB06F7E8}"/>
          </ac:spMkLst>
        </pc:spChg>
        <pc:picChg chg="del">
          <ac:chgData name="Duyên Lương" userId="3a9e482f-ceb4-484a-8eab-f708ff3e9a36" providerId="ADAL" clId="{B31F8AFE-AC1B-49CC-9783-194A95BE92BB}" dt="2023-08-09T13:13:34.431" v="557" actId="478"/>
          <ac:picMkLst>
            <pc:docMk/>
            <pc:sldMk cId="1543782026" sldId="320"/>
            <ac:picMk id="5" creationId="{CF103646-DC83-853A-4A4E-C2D07DE669DB}"/>
          </ac:picMkLst>
        </pc:picChg>
        <pc:picChg chg="del">
          <ac:chgData name="Duyên Lương" userId="3a9e482f-ceb4-484a-8eab-f708ff3e9a36" providerId="ADAL" clId="{B31F8AFE-AC1B-49CC-9783-194A95BE92BB}" dt="2023-08-09T13:13:31.423" v="555" actId="478"/>
          <ac:picMkLst>
            <pc:docMk/>
            <pc:sldMk cId="1543782026" sldId="320"/>
            <ac:picMk id="7" creationId="{E74733F4-6536-F451-D389-0150C59B7FFF}"/>
          </ac:picMkLst>
        </pc:picChg>
        <pc:picChg chg="mod">
          <ac:chgData name="Duyên Lương" userId="3a9e482f-ceb4-484a-8eab-f708ff3e9a36" providerId="ADAL" clId="{B31F8AFE-AC1B-49CC-9783-194A95BE92BB}" dt="2023-08-09T13:20:58.168" v="805" actId="14100"/>
          <ac:picMkLst>
            <pc:docMk/>
            <pc:sldMk cId="1543782026" sldId="320"/>
            <ac:picMk id="8" creationId="{2BB02CF2-FD37-5537-5459-1093AA90FDC4}"/>
          </ac:picMkLst>
        </pc:picChg>
        <pc:picChg chg="del">
          <ac:chgData name="Duyên Lương" userId="3a9e482f-ceb4-484a-8eab-f708ff3e9a36" providerId="ADAL" clId="{B31F8AFE-AC1B-49CC-9783-194A95BE92BB}" dt="2023-08-09T13:13:26.343" v="553" actId="478"/>
          <ac:picMkLst>
            <pc:docMk/>
            <pc:sldMk cId="1543782026" sldId="320"/>
            <ac:picMk id="9" creationId="{EFDD652E-0933-73E7-DF63-08EC132A4957}"/>
          </ac:picMkLst>
        </pc:picChg>
        <pc:picChg chg="mod">
          <ac:chgData name="Duyên Lương" userId="3a9e482f-ceb4-484a-8eab-f708ff3e9a36" providerId="ADAL" clId="{B31F8AFE-AC1B-49CC-9783-194A95BE92BB}" dt="2023-08-09T13:18:56.826" v="780" actId="14100"/>
          <ac:picMkLst>
            <pc:docMk/>
            <pc:sldMk cId="1543782026" sldId="320"/>
            <ac:picMk id="12" creationId="{8A07AC7B-FB05-4CB3-0528-FC69A6690BA6}"/>
          </ac:picMkLst>
        </pc:picChg>
        <pc:picChg chg="mod">
          <ac:chgData name="Duyên Lương" userId="3a9e482f-ceb4-484a-8eab-f708ff3e9a36" providerId="ADAL" clId="{B31F8AFE-AC1B-49CC-9783-194A95BE92BB}" dt="2023-08-09T13:21:17.326" v="810" actId="14100"/>
          <ac:picMkLst>
            <pc:docMk/>
            <pc:sldMk cId="1543782026" sldId="320"/>
            <ac:picMk id="14" creationId="{265EB1C7-B0B0-FBC2-4635-8E5CA8B03609}"/>
          </ac:picMkLst>
        </pc:picChg>
        <pc:picChg chg="mod">
          <ac:chgData name="Duyên Lương" userId="3a9e482f-ceb4-484a-8eab-f708ff3e9a36" providerId="ADAL" clId="{B31F8AFE-AC1B-49CC-9783-194A95BE92BB}" dt="2023-08-09T13:19:15.794" v="784" actId="14100"/>
          <ac:picMkLst>
            <pc:docMk/>
            <pc:sldMk cId="1543782026" sldId="320"/>
            <ac:picMk id="19" creationId="{8B0ED7A8-332C-13FD-66EC-E7E65F2EDF2E}"/>
          </ac:picMkLst>
        </pc:picChg>
        <pc:picChg chg="mod">
          <ac:chgData name="Duyên Lương" userId="3a9e482f-ceb4-484a-8eab-f708ff3e9a36" providerId="ADAL" clId="{B31F8AFE-AC1B-49CC-9783-194A95BE92BB}" dt="2023-08-09T13:21:00.152" v="806" actId="14100"/>
          <ac:picMkLst>
            <pc:docMk/>
            <pc:sldMk cId="1543782026" sldId="320"/>
            <ac:picMk id="21" creationId="{7B417B45-53E3-5A98-41E4-DB77D379EB2C}"/>
          </ac:picMkLst>
        </pc:picChg>
      </pc:sldChg>
      <pc:sldChg chg="del">
        <pc:chgData name="Duyên Lương" userId="3a9e482f-ceb4-484a-8eab-f708ff3e9a36" providerId="ADAL" clId="{B31F8AFE-AC1B-49CC-9783-194A95BE92BB}" dt="2023-08-11T06:07:23.973" v="1562" actId="47"/>
        <pc:sldMkLst>
          <pc:docMk/>
          <pc:sldMk cId="0" sldId="333"/>
        </pc:sldMkLst>
      </pc:sldChg>
      <pc:sldChg chg="addSp delSp modSp mod delAnim modAnim">
        <pc:chgData name="Duyên Lương" userId="3a9e482f-ceb4-484a-8eab-f708ff3e9a36" providerId="ADAL" clId="{B31F8AFE-AC1B-49CC-9783-194A95BE92BB}" dt="2023-08-11T06:02:23.410" v="1365"/>
        <pc:sldMkLst>
          <pc:docMk/>
          <pc:sldMk cId="0" sldId="374"/>
        </pc:sldMkLst>
        <pc:spChg chg="add del mod">
          <ac:chgData name="Duyên Lương" userId="3a9e482f-ceb4-484a-8eab-f708ff3e9a36" providerId="ADAL" clId="{B31F8AFE-AC1B-49CC-9783-194A95BE92BB}" dt="2023-08-11T06:01:17.889" v="1345" actId="478"/>
          <ac:spMkLst>
            <pc:docMk/>
            <pc:sldMk cId="0" sldId="374"/>
            <ac:spMk id="2" creationId="{291B37E0-F076-853F-1AB1-F2162A208833}"/>
          </ac:spMkLst>
        </pc:spChg>
        <pc:spChg chg="add del mod">
          <ac:chgData name="Duyên Lương" userId="3a9e482f-ceb4-484a-8eab-f708ff3e9a36" providerId="ADAL" clId="{B31F8AFE-AC1B-49CC-9783-194A95BE92BB}" dt="2023-08-11T06:01:18.527" v="1346" actId="478"/>
          <ac:spMkLst>
            <pc:docMk/>
            <pc:sldMk cId="0" sldId="374"/>
            <ac:spMk id="3" creationId="{05FDAA13-15BD-2BCA-F21A-4CF78E9E6597}"/>
          </ac:spMkLst>
        </pc:spChg>
        <pc:spChg chg="add del mod">
          <ac:chgData name="Duyên Lương" userId="3a9e482f-ceb4-484a-8eab-f708ff3e9a36" providerId="ADAL" clId="{B31F8AFE-AC1B-49CC-9783-194A95BE92BB}" dt="2023-08-11T06:01:19.069" v="1347" actId="478"/>
          <ac:spMkLst>
            <pc:docMk/>
            <pc:sldMk cId="0" sldId="374"/>
            <ac:spMk id="5" creationId="{59B14DB8-3438-3C0E-A5FB-FFB0BC831F9A}"/>
          </ac:spMkLst>
        </pc:spChg>
        <pc:spChg chg="add del mod">
          <ac:chgData name="Duyên Lương" userId="3a9e482f-ceb4-484a-8eab-f708ff3e9a36" providerId="ADAL" clId="{B31F8AFE-AC1B-49CC-9783-194A95BE92BB}" dt="2023-08-11T06:01:19.680" v="1348" actId="478"/>
          <ac:spMkLst>
            <pc:docMk/>
            <pc:sldMk cId="0" sldId="374"/>
            <ac:spMk id="7" creationId="{DEC73533-B8AC-EE0A-CB3B-927050885A0D}"/>
          </ac:spMkLst>
        </pc:spChg>
        <pc:spChg chg="add del mod">
          <ac:chgData name="Duyên Lương" userId="3a9e482f-ceb4-484a-8eab-f708ff3e9a36" providerId="ADAL" clId="{B31F8AFE-AC1B-49CC-9783-194A95BE92BB}" dt="2023-08-11T06:02:22.777" v="1364" actId="478"/>
          <ac:spMkLst>
            <pc:docMk/>
            <pc:sldMk cId="0" sldId="374"/>
            <ac:spMk id="8" creationId="{FF8D14E5-6AEE-99BB-B3EE-949648E4283A}"/>
          </ac:spMkLst>
        </pc:spChg>
        <pc:spChg chg="add del mod">
          <ac:chgData name="Duyên Lương" userId="3a9e482f-ceb4-484a-8eab-f708ff3e9a36" providerId="ADAL" clId="{B31F8AFE-AC1B-49CC-9783-194A95BE92BB}" dt="2023-08-11T06:02:22.777" v="1364" actId="478"/>
          <ac:spMkLst>
            <pc:docMk/>
            <pc:sldMk cId="0" sldId="374"/>
            <ac:spMk id="9" creationId="{311FD606-BC93-32EB-F323-3187AC73D0C7}"/>
          </ac:spMkLst>
        </pc:spChg>
        <pc:spChg chg="add del mod">
          <ac:chgData name="Duyên Lương" userId="3a9e482f-ceb4-484a-8eab-f708ff3e9a36" providerId="ADAL" clId="{B31F8AFE-AC1B-49CC-9783-194A95BE92BB}" dt="2023-08-11T06:02:22.777" v="1364" actId="478"/>
          <ac:spMkLst>
            <pc:docMk/>
            <pc:sldMk cId="0" sldId="374"/>
            <ac:spMk id="10" creationId="{A13D100E-4D99-783C-514E-BBBC42EC9FF9}"/>
          </ac:spMkLst>
        </pc:spChg>
        <pc:spChg chg="add del mod">
          <ac:chgData name="Duyên Lương" userId="3a9e482f-ceb4-484a-8eab-f708ff3e9a36" providerId="ADAL" clId="{B31F8AFE-AC1B-49CC-9783-194A95BE92BB}" dt="2023-08-11T06:02:22.777" v="1364" actId="478"/>
          <ac:spMkLst>
            <pc:docMk/>
            <pc:sldMk cId="0" sldId="374"/>
            <ac:spMk id="11" creationId="{43CD425B-1226-AC16-53BB-1DF492C4AA4C}"/>
          </ac:spMkLst>
        </pc:spChg>
        <pc:spChg chg="add mod">
          <ac:chgData name="Duyên Lương" userId="3a9e482f-ceb4-484a-8eab-f708ff3e9a36" providerId="ADAL" clId="{B31F8AFE-AC1B-49CC-9783-194A95BE92BB}" dt="2023-08-11T06:01:25.084" v="1349" actId="1076"/>
          <ac:spMkLst>
            <pc:docMk/>
            <pc:sldMk cId="0" sldId="374"/>
            <ac:spMk id="12" creationId="{740ED7D9-A71B-7FA1-8E27-B7A3EB2AC913}"/>
          </ac:spMkLst>
        </pc:spChg>
        <pc:spChg chg="add mod">
          <ac:chgData name="Duyên Lương" userId="3a9e482f-ceb4-484a-8eab-f708ff3e9a36" providerId="ADAL" clId="{B31F8AFE-AC1B-49CC-9783-194A95BE92BB}" dt="2023-08-11T06:01:25.084" v="1349" actId="1076"/>
          <ac:spMkLst>
            <pc:docMk/>
            <pc:sldMk cId="0" sldId="374"/>
            <ac:spMk id="13" creationId="{43C1D825-620E-E87A-6BA1-094C6B504603}"/>
          </ac:spMkLst>
        </pc:spChg>
        <pc:spChg chg="add mod">
          <ac:chgData name="Duyên Lương" userId="3a9e482f-ceb4-484a-8eab-f708ff3e9a36" providerId="ADAL" clId="{B31F8AFE-AC1B-49CC-9783-194A95BE92BB}" dt="2023-08-11T06:01:25.084" v="1349" actId="1076"/>
          <ac:spMkLst>
            <pc:docMk/>
            <pc:sldMk cId="0" sldId="374"/>
            <ac:spMk id="14" creationId="{4DBF8C1D-F752-B500-FA95-A9FC6C9CEB9E}"/>
          </ac:spMkLst>
        </pc:spChg>
        <pc:spChg chg="add mod">
          <ac:chgData name="Duyên Lương" userId="3a9e482f-ceb4-484a-8eab-f708ff3e9a36" providerId="ADAL" clId="{B31F8AFE-AC1B-49CC-9783-194A95BE92BB}" dt="2023-08-11T06:01:25.084" v="1349" actId="1076"/>
          <ac:spMkLst>
            <pc:docMk/>
            <pc:sldMk cId="0" sldId="374"/>
            <ac:spMk id="15" creationId="{DD730186-70DC-40AA-8D1F-B721482D8A64}"/>
          </ac:spMkLst>
        </pc:spChg>
        <pc:spChg chg="add mod">
          <ac:chgData name="Duyên Lương" userId="3a9e482f-ceb4-484a-8eab-f708ff3e9a36" providerId="ADAL" clId="{B31F8AFE-AC1B-49CC-9783-194A95BE92BB}" dt="2023-08-11T06:02:23.410" v="1365"/>
          <ac:spMkLst>
            <pc:docMk/>
            <pc:sldMk cId="0" sldId="374"/>
            <ac:spMk id="16" creationId="{AD035963-0DFB-217F-C91C-7E2285A99684}"/>
          </ac:spMkLst>
        </pc:spChg>
        <pc:spChg chg="add mod">
          <ac:chgData name="Duyên Lương" userId="3a9e482f-ceb4-484a-8eab-f708ff3e9a36" providerId="ADAL" clId="{B31F8AFE-AC1B-49CC-9783-194A95BE92BB}" dt="2023-08-11T06:02:23.410" v="1365"/>
          <ac:spMkLst>
            <pc:docMk/>
            <pc:sldMk cId="0" sldId="374"/>
            <ac:spMk id="17" creationId="{837090F5-ACAA-B53C-4098-775DE3323991}"/>
          </ac:spMkLst>
        </pc:spChg>
        <pc:spChg chg="add mod">
          <ac:chgData name="Duyên Lương" userId="3a9e482f-ceb4-484a-8eab-f708ff3e9a36" providerId="ADAL" clId="{B31F8AFE-AC1B-49CC-9783-194A95BE92BB}" dt="2023-08-11T06:02:23.410" v="1365"/>
          <ac:spMkLst>
            <pc:docMk/>
            <pc:sldMk cId="0" sldId="374"/>
            <ac:spMk id="18" creationId="{00D23B42-EE77-636B-5AD8-8E6DA47E570D}"/>
          </ac:spMkLst>
        </pc:spChg>
        <pc:spChg chg="add mod">
          <ac:chgData name="Duyên Lương" userId="3a9e482f-ceb4-484a-8eab-f708ff3e9a36" providerId="ADAL" clId="{B31F8AFE-AC1B-49CC-9783-194A95BE92BB}" dt="2023-08-11T06:02:23.410" v="1365"/>
          <ac:spMkLst>
            <pc:docMk/>
            <pc:sldMk cId="0" sldId="374"/>
            <ac:spMk id="19" creationId="{AE539341-30C8-79FC-0635-ABAEBD5AE8A7}"/>
          </ac:spMkLst>
        </pc:spChg>
        <pc:spChg chg="mod">
          <ac:chgData name="Duyên Lương" userId="3a9e482f-ceb4-484a-8eab-f708ff3e9a36" providerId="ADAL" clId="{B31F8AFE-AC1B-49CC-9783-194A95BE92BB}" dt="2023-08-09T13:45:05.355" v="1093" actId="207"/>
          <ac:spMkLst>
            <pc:docMk/>
            <pc:sldMk cId="0" sldId="374"/>
            <ac:spMk id="38" creationId="{00000000-0000-0000-0000-000000000000}"/>
          </ac:spMkLst>
        </pc:spChg>
        <pc:spChg chg="mod">
          <ac:chgData name="Duyên Lương" userId="3a9e482f-ceb4-484a-8eab-f708ff3e9a36" providerId="ADAL" clId="{B31F8AFE-AC1B-49CC-9783-194A95BE92BB}" dt="2023-08-09T13:44:52.976" v="1090" actId="207"/>
          <ac:spMkLst>
            <pc:docMk/>
            <pc:sldMk cId="0" sldId="374"/>
            <ac:spMk id="41" creationId="{00000000-0000-0000-0000-000000000000}"/>
          </ac:spMkLst>
        </pc:spChg>
        <pc:spChg chg="mod">
          <ac:chgData name="Duyên Lương" userId="3a9e482f-ceb4-484a-8eab-f708ff3e9a36" providerId="ADAL" clId="{B31F8AFE-AC1B-49CC-9783-194A95BE92BB}" dt="2023-08-09T13:44:56.176" v="1091" actId="207"/>
          <ac:spMkLst>
            <pc:docMk/>
            <pc:sldMk cId="0" sldId="374"/>
            <ac:spMk id="42" creationId="{00000000-0000-0000-0000-000000000000}"/>
          </ac:spMkLst>
        </pc:spChg>
        <pc:spChg chg="mod">
          <ac:chgData name="Duyên Lương" userId="3a9e482f-ceb4-484a-8eab-f708ff3e9a36" providerId="ADAL" clId="{B31F8AFE-AC1B-49CC-9783-194A95BE92BB}" dt="2023-08-09T13:45:01.416" v="1092" actId="207"/>
          <ac:spMkLst>
            <pc:docMk/>
            <pc:sldMk cId="0" sldId="374"/>
            <ac:spMk id="43" creationId="{00000000-0000-0000-0000-000000000000}"/>
          </ac:spMkLst>
        </pc:spChg>
        <pc:spChg chg="mod">
          <ac:chgData name="Duyên Lương" userId="3a9e482f-ceb4-484a-8eab-f708ff3e9a36" providerId="ADAL" clId="{B31F8AFE-AC1B-49CC-9783-194A95BE92BB}" dt="2023-08-09T13:44:47.661" v="1089" actId="207"/>
          <ac:spMkLst>
            <pc:docMk/>
            <pc:sldMk cId="0" sldId="374"/>
            <ac:spMk id="45" creationId="{00000000-0000-0000-0000-000000000000}"/>
          </ac:spMkLst>
        </pc:spChg>
        <pc:spChg chg="mod">
          <ac:chgData name="Duyên Lương" userId="3a9e482f-ceb4-484a-8eab-f708ff3e9a36" providerId="ADAL" clId="{B31F8AFE-AC1B-49CC-9783-194A95BE92BB}" dt="2023-08-09T13:45:23.944" v="1094" actId="2711"/>
          <ac:spMkLst>
            <pc:docMk/>
            <pc:sldMk cId="0" sldId="374"/>
            <ac:spMk id="49" creationId="{00000000-0000-0000-0000-000000000000}"/>
          </ac:spMkLst>
        </pc:spChg>
        <pc:picChg chg="mod">
          <ac:chgData name="Duyên Lương" userId="3a9e482f-ceb4-484a-8eab-f708ff3e9a36" providerId="ADAL" clId="{B31F8AFE-AC1B-49CC-9783-194A95BE92BB}" dt="2023-08-11T05:54:09.965" v="1314" actId="1076"/>
          <ac:picMkLst>
            <pc:docMk/>
            <pc:sldMk cId="0" sldId="374"/>
            <ac:picMk id="6" creationId="{00000000-0000-0000-0000-000000000000}"/>
          </ac:picMkLst>
        </pc:picChg>
      </pc:sldChg>
      <pc:sldChg chg="addSp delSp modSp mod delAnim modAnim">
        <pc:chgData name="Duyên Lương" userId="3a9e482f-ceb4-484a-8eab-f708ff3e9a36" providerId="ADAL" clId="{B31F8AFE-AC1B-49CC-9783-194A95BE92BB}" dt="2023-08-11T06:02:42.121" v="1372"/>
        <pc:sldMkLst>
          <pc:docMk/>
          <pc:sldMk cId="0" sldId="376"/>
        </pc:sldMkLst>
        <pc:spChg chg="add del mod">
          <ac:chgData name="Duyên Lương" userId="3a9e482f-ceb4-484a-8eab-f708ff3e9a36" providerId="ADAL" clId="{B31F8AFE-AC1B-49CC-9783-194A95BE92BB}" dt="2023-08-11T06:00:44.589" v="1337" actId="478"/>
          <ac:spMkLst>
            <pc:docMk/>
            <pc:sldMk cId="0" sldId="376"/>
            <ac:spMk id="2" creationId="{57C4B1E2-0FC4-3A97-56FF-C5A87D620A00}"/>
          </ac:spMkLst>
        </pc:spChg>
        <pc:spChg chg="add del mod">
          <ac:chgData name="Duyên Lương" userId="3a9e482f-ceb4-484a-8eab-f708ff3e9a36" providerId="ADAL" clId="{B31F8AFE-AC1B-49CC-9783-194A95BE92BB}" dt="2023-08-11T06:00:45.463" v="1338" actId="478"/>
          <ac:spMkLst>
            <pc:docMk/>
            <pc:sldMk cId="0" sldId="376"/>
            <ac:spMk id="4" creationId="{2F151FF3-2324-E282-C9DE-117632B4DFCB}"/>
          </ac:spMkLst>
        </pc:spChg>
        <pc:spChg chg="add del mod">
          <ac:chgData name="Duyên Lương" userId="3a9e482f-ceb4-484a-8eab-f708ff3e9a36" providerId="ADAL" clId="{B31F8AFE-AC1B-49CC-9783-194A95BE92BB}" dt="2023-08-11T06:00:46.016" v="1339" actId="478"/>
          <ac:spMkLst>
            <pc:docMk/>
            <pc:sldMk cId="0" sldId="376"/>
            <ac:spMk id="6" creationId="{F23D345F-B934-51DF-E7E7-8EDFA85D76AC}"/>
          </ac:spMkLst>
        </pc:spChg>
        <pc:spChg chg="add del mod">
          <ac:chgData name="Duyên Lương" userId="3a9e482f-ceb4-484a-8eab-f708ff3e9a36" providerId="ADAL" clId="{B31F8AFE-AC1B-49CC-9783-194A95BE92BB}" dt="2023-08-11T06:00:47.001" v="1340" actId="478"/>
          <ac:spMkLst>
            <pc:docMk/>
            <pc:sldMk cId="0" sldId="376"/>
            <ac:spMk id="7" creationId="{9BD24F17-3D7F-E626-0273-C69B2316C4E6}"/>
          </ac:spMkLst>
        </pc:spChg>
        <pc:spChg chg="add del mod">
          <ac:chgData name="Duyên Lương" userId="3a9e482f-ceb4-484a-8eab-f708ff3e9a36" providerId="ADAL" clId="{B31F8AFE-AC1B-49CC-9783-194A95BE92BB}" dt="2023-08-11T06:02:40.805" v="1371" actId="478"/>
          <ac:spMkLst>
            <pc:docMk/>
            <pc:sldMk cId="0" sldId="376"/>
            <ac:spMk id="8" creationId="{8103184B-EFB3-AAC7-FC7B-0838845B72E7}"/>
          </ac:spMkLst>
        </pc:spChg>
        <pc:spChg chg="add del mod">
          <ac:chgData name="Duyên Lương" userId="3a9e482f-ceb4-484a-8eab-f708ff3e9a36" providerId="ADAL" clId="{B31F8AFE-AC1B-49CC-9783-194A95BE92BB}" dt="2023-08-11T06:02:40.805" v="1371" actId="478"/>
          <ac:spMkLst>
            <pc:docMk/>
            <pc:sldMk cId="0" sldId="376"/>
            <ac:spMk id="9" creationId="{EE25F275-1B74-C835-8186-BBDB98B6EF08}"/>
          </ac:spMkLst>
        </pc:spChg>
        <pc:spChg chg="add del mod">
          <ac:chgData name="Duyên Lương" userId="3a9e482f-ceb4-484a-8eab-f708ff3e9a36" providerId="ADAL" clId="{B31F8AFE-AC1B-49CC-9783-194A95BE92BB}" dt="2023-08-11T06:02:40.805" v="1371" actId="478"/>
          <ac:spMkLst>
            <pc:docMk/>
            <pc:sldMk cId="0" sldId="376"/>
            <ac:spMk id="10" creationId="{F196F08C-5EC9-EB85-2C79-54945B064036}"/>
          </ac:spMkLst>
        </pc:spChg>
        <pc:spChg chg="add del mod">
          <ac:chgData name="Duyên Lương" userId="3a9e482f-ceb4-484a-8eab-f708ff3e9a36" providerId="ADAL" clId="{B31F8AFE-AC1B-49CC-9783-194A95BE92BB}" dt="2023-08-11T06:02:40.805" v="1371" actId="478"/>
          <ac:spMkLst>
            <pc:docMk/>
            <pc:sldMk cId="0" sldId="376"/>
            <ac:spMk id="11" creationId="{722E7775-32AB-493F-18D8-EEDBDFD6498E}"/>
          </ac:spMkLst>
        </pc:spChg>
        <pc:spChg chg="add mod">
          <ac:chgData name="Duyên Lương" userId="3a9e482f-ceb4-484a-8eab-f708ff3e9a36" providerId="ADAL" clId="{B31F8AFE-AC1B-49CC-9783-194A95BE92BB}" dt="2023-08-11T06:00:58.241" v="1342" actId="1076"/>
          <ac:spMkLst>
            <pc:docMk/>
            <pc:sldMk cId="0" sldId="376"/>
            <ac:spMk id="12" creationId="{02A191B7-1278-EBE8-0E7C-5E2070E4F252}"/>
          </ac:spMkLst>
        </pc:spChg>
        <pc:spChg chg="add mod">
          <ac:chgData name="Duyên Lương" userId="3a9e482f-ceb4-484a-8eab-f708ff3e9a36" providerId="ADAL" clId="{B31F8AFE-AC1B-49CC-9783-194A95BE92BB}" dt="2023-08-11T06:00:58.241" v="1342" actId="1076"/>
          <ac:spMkLst>
            <pc:docMk/>
            <pc:sldMk cId="0" sldId="376"/>
            <ac:spMk id="13" creationId="{ADE6ADE5-CA49-81C5-F97C-E546515C0A94}"/>
          </ac:spMkLst>
        </pc:spChg>
        <pc:spChg chg="add mod">
          <ac:chgData name="Duyên Lương" userId="3a9e482f-ceb4-484a-8eab-f708ff3e9a36" providerId="ADAL" clId="{B31F8AFE-AC1B-49CC-9783-194A95BE92BB}" dt="2023-08-11T06:00:58.241" v="1342" actId="1076"/>
          <ac:spMkLst>
            <pc:docMk/>
            <pc:sldMk cId="0" sldId="376"/>
            <ac:spMk id="14" creationId="{A54DE7B8-1BB9-1D18-5484-35085D8FC68C}"/>
          </ac:spMkLst>
        </pc:spChg>
        <pc:spChg chg="add mod">
          <ac:chgData name="Duyên Lương" userId="3a9e482f-ceb4-484a-8eab-f708ff3e9a36" providerId="ADAL" clId="{B31F8AFE-AC1B-49CC-9783-194A95BE92BB}" dt="2023-08-11T06:00:58.241" v="1342" actId="1076"/>
          <ac:spMkLst>
            <pc:docMk/>
            <pc:sldMk cId="0" sldId="376"/>
            <ac:spMk id="15" creationId="{67F52885-DC86-9FC2-AE68-2BCFDE58FA88}"/>
          </ac:spMkLst>
        </pc:spChg>
        <pc:spChg chg="add mod">
          <ac:chgData name="Duyên Lương" userId="3a9e482f-ceb4-484a-8eab-f708ff3e9a36" providerId="ADAL" clId="{B31F8AFE-AC1B-49CC-9783-194A95BE92BB}" dt="2023-08-11T06:02:42.121" v="1372"/>
          <ac:spMkLst>
            <pc:docMk/>
            <pc:sldMk cId="0" sldId="376"/>
            <ac:spMk id="16" creationId="{F1DF958F-5D81-0F9F-8774-F8C3505CBC89}"/>
          </ac:spMkLst>
        </pc:spChg>
        <pc:spChg chg="add mod">
          <ac:chgData name="Duyên Lương" userId="3a9e482f-ceb4-484a-8eab-f708ff3e9a36" providerId="ADAL" clId="{B31F8AFE-AC1B-49CC-9783-194A95BE92BB}" dt="2023-08-11T06:02:42.121" v="1372"/>
          <ac:spMkLst>
            <pc:docMk/>
            <pc:sldMk cId="0" sldId="376"/>
            <ac:spMk id="17" creationId="{666199CF-68B9-3C68-DE29-BF4EBF5CDE18}"/>
          </ac:spMkLst>
        </pc:spChg>
        <pc:spChg chg="add mod">
          <ac:chgData name="Duyên Lương" userId="3a9e482f-ceb4-484a-8eab-f708ff3e9a36" providerId="ADAL" clId="{B31F8AFE-AC1B-49CC-9783-194A95BE92BB}" dt="2023-08-11T06:02:42.121" v="1372"/>
          <ac:spMkLst>
            <pc:docMk/>
            <pc:sldMk cId="0" sldId="376"/>
            <ac:spMk id="18" creationId="{5EDFAAED-0E7C-06B8-2A3E-B09823699495}"/>
          </ac:spMkLst>
        </pc:spChg>
        <pc:spChg chg="add mod">
          <ac:chgData name="Duyên Lương" userId="3a9e482f-ceb4-484a-8eab-f708ff3e9a36" providerId="ADAL" clId="{B31F8AFE-AC1B-49CC-9783-194A95BE92BB}" dt="2023-08-11T06:02:42.121" v="1372"/>
          <ac:spMkLst>
            <pc:docMk/>
            <pc:sldMk cId="0" sldId="376"/>
            <ac:spMk id="19" creationId="{AA33D701-D6C8-CF19-F375-A0E6CB46817F}"/>
          </ac:spMkLst>
        </pc:spChg>
        <pc:spChg chg="mod">
          <ac:chgData name="Duyên Lương" userId="3a9e482f-ceb4-484a-8eab-f708ff3e9a36" providerId="ADAL" clId="{B31F8AFE-AC1B-49CC-9783-194A95BE92BB}" dt="2023-08-09T13:45:47.011" v="1096" actId="2711"/>
          <ac:spMkLst>
            <pc:docMk/>
            <pc:sldMk cId="0" sldId="376"/>
            <ac:spMk id="49" creationId="{00000000-0000-0000-0000-000000000000}"/>
          </ac:spMkLst>
        </pc:spChg>
        <pc:picChg chg="mod">
          <ac:chgData name="Duyên Lương" userId="3a9e482f-ceb4-484a-8eab-f708ff3e9a36" providerId="ADAL" clId="{B31F8AFE-AC1B-49CC-9783-194A95BE92BB}" dt="2023-08-11T05:54:14.013" v="1316" actId="1076"/>
          <ac:picMkLst>
            <pc:docMk/>
            <pc:sldMk cId="0" sldId="376"/>
            <ac:picMk id="5" creationId="{00000000-0000-0000-0000-000000000000}"/>
          </ac:picMkLst>
        </pc:picChg>
      </pc:sldChg>
      <pc:sldChg chg="addSp delSp modSp mod delAnim modAnim">
        <pc:chgData name="Duyên Lương" userId="3a9e482f-ceb4-484a-8eab-f708ff3e9a36" providerId="ADAL" clId="{B31F8AFE-AC1B-49CC-9783-194A95BE92BB}" dt="2023-08-11T06:02:35.359" v="1370" actId="1037"/>
        <pc:sldMkLst>
          <pc:docMk/>
          <pc:sldMk cId="0" sldId="377"/>
        </pc:sldMkLst>
        <pc:spChg chg="add del mod">
          <ac:chgData name="Duyên Lương" userId="3a9e482f-ceb4-484a-8eab-f708ff3e9a36" providerId="ADAL" clId="{B31F8AFE-AC1B-49CC-9783-194A95BE92BB}" dt="2023-08-11T06:01:32.236" v="1352" actId="478"/>
          <ac:spMkLst>
            <pc:docMk/>
            <pc:sldMk cId="0" sldId="377"/>
            <ac:spMk id="4" creationId="{88640414-7AC8-E581-F8D5-3632087B0A69}"/>
          </ac:spMkLst>
        </pc:spChg>
        <pc:spChg chg="add del mod">
          <ac:chgData name="Duyên Lương" userId="3a9e482f-ceb4-484a-8eab-f708ff3e9a36" providerId="ADAL" clId="{B31F8AFE-AC1B-49CC-9783-194A95BE92BB}" dt="2023-08-11T06:01:32.236" v="1352" actId="478"/>
          <ac:spMkLst>
            <pc:docMk/>
            <pc:sldMk cId="0" sldId="377"/>
            <ac:spMk id="5" creationId="{ED5828A8-D30C-A365-53AD-DF4ADC584911}"/>
          </ac:spMkLst>
        </pc:spChg>
        <pc:spChg chg="add del mod">
          <ac:chgData name="Duyên Lương" userId="3a9e482f-ceb4-484a-8eab-f708ff3e9a36" providerId="ADAL" clId="{B31F8AFE-AC1B-49CC-9783-194A95BE92BB}" dt="2023-08-11T06:01:30.107" v="1351" actId="478"/>
          <ac:spMkLst>
            <pc:docMk/>
            <pc:sldMk cId="0" sldId="377"/>
            <ac:spMk id="6" creationId="{353CED5A-976B-0718-F0A6-CB4DCBDEE2DE}"/>
          </ac:spMkLst>
        </pc:spChg>
        <pc:spChg chg="add del mod">
          <ac:chgData name="Duyên Lương" userId="3a9e482f-ceb4-484a-8eab-f708ff3e9a36" providerId="ADAL" clId="{B31F8AFE-AC1B-49CC-9783-194A95BE92BB}" dt="2023-08-11T06:01:30.107" v="1351" actId="478"/>
          <ac:spMkLst>
            <pc:docMk/>
            <pc:sldMk cId="0" sldId="377"/>
            <ac:spMk id="7" creationId="{2F123F08-D757-E5BE-0A44-07982F9879D4}"/>
          </ac:spMkLst>
        </pc:spChg>
        <pc:spChg chg="add del mod">
          <ac:chgData name="Duyên Lương" userId="3a9e482f-ceb4-484a-8eab-f708ff3e9a36" providerId="ADAL" clId="{B31F8AFE-AC1B-49CC-9783-194A95BE92BB}" dt="2023-08-11T06:02:32.743" v="1368" actId="478"/>
          <ac:spMkLst>
            <pc:docMk/>
            <pc:sldMk cId="0" sldId="377"/>
            <ac:spMk id="8" creationId="{94D5328A-6F70-6CBE-E86F-95AC85B68976}"/>
          </ac:spMkLst>
        </pc:spChg>
        <pc:spChg chg="add del mod">
          <ac:chgData name="Duyên Lương" userId="3a9e482f-ceb4-484a-8eab-f708ff3e9a36" providerId="ADAL" clId="{B31F8AFE-AC1B-49CC-9783-194A95BE92BB}" dt="2023-08-11T06:02:31.078" v="1367" actId="478"/>
          <ac:spMkLst>
            <pc:docMk/>
            <pc:sldMk cId="0" sldId="377"/>
            <ac:spMk id="9" creationId="{DA5545A3-4332-D1E7-A75A-C8541ED90753}"/>
          </ac:spMkLst>
        </pc:spChg>
        <pc:spChg chg="add del mod">
          <ac:chgData name="Duyên Lương" userId="3a9e482f-ceb4-484a-8eab-f708ff3e9a36" providerId="ADAL" clId="{B31F8AFE-AC1B-49CC-9783-194A95BE92BB}" dt="2023-08-11T06:02:31.078" v="1367" actId="478"/>
          <ac:spMkLst>
            <pc:docMk/>
            <pc:sldMk cId="0" sldId="377"/>
            <ac:spMk id="10" creationId="{69F411CC-38D5-CE1C-5DB1-74DE3DEA83B9}"/>
          </ac:spMkLst>
        </pc:spChg>
        <pc:spChg chg="add del mod">
          <ac:chgData name="Duyên Lương" userId="3a9e482f-ceb4-484a-8eab-f708ff3e9a36" providerId="ADAL" clId="{B31F8AFE-AC1B-49CC-9783-194A95BE92BB}" dt="2023-08-11T06:02:31.078" v="1367" actId="478"/>
          <ac:spMkLst>
            <pc:docMk/>
            <pc:sldMk cId="0" sldId="377"/>
            <ac:spMk id="11" creationId="{17CEDD0E-468B-E55A-9914-FBD8BBFC4D86}"/>
          </ac:spMkLst>
        </pc:spChg>
        <pc:spChg chg="add del mod">
          <ac:chgData name="Duyên Lương" userId="3a9e482f-ceb4-484a-8eab-f708ff3e9a36" providerId="ADAL" clId="{B31F8AFE-AC1B-49CC-9783-194A95BE92BB}" dt="2023-08-11T06:01:30.107" v="1351" actId="478"/>
          <ac:spMkLst>
            <pc:docMk/>
            <pc:sldMk cId="0" sldId="377"/>
            <ac:spMk id="12" creationId="{8A01FE91-BBCF-FAF1-C620-95BED70BF407}"/>
          </ac:spMkLst>
        </pc:spChg>
        <pc:spChg chg="add del mod">
          <ac:chgData name="Duyên Lương" userId="3a9e482f-ceb4-484a-8eab-f708ff3e9a36" providerId="ADAL" clId="{B31F8AFE-AC1B-49CC-9783-194A95BE92BB}" dt="2023-08-11T06:01:30.107" v="1351" actId="478"/>
          <ac:spMkLst>
            <pc:docMk/>
            <pc:sldMk cId="0" sldId="377"/>
            <ac:spMk id="13" creationId="{CC627439-D8F1-A74B-8074-2DA26435D6D8}"/>
          </ac:spMkLst>
        </pc:spChg>
        <pc:spChg chg="add mod">
          <ac:chgData name="Duyên Lương" userId="3a9e482f-ceb4-484a-8eab-f708ff3e9a36" providerId="ADAL" clId="{B31F8AFE-AC1B-49CC-9783-194A95BE92BB}" dt="2023-08-11T06:01:33.156" v="1353"/>
          <ac:spMkLst>
            <pc:docMk/>
            <pc:sldMk cId="0" sldId="377"/>
            <ac:spMk id="14" creationId="{236462A9-AEC3-0D55-4B70-2B8D66432FCE}"/>
          </ac:spMkLst>
        </pc:spChg>
        <pc:spChg chg="add mod">
          <ac:chgData name="Duyên Lương" userId="3a9e482f-ceb4-484a-8eab-f708ff3e9a36" providerId="ADAL" clId="{B31F8AFE-AC1B-49CC-9783-194A95BE92BB}" dt="2023-08-11T06:01:33.156" v="1353"/>
          <ac:spMkLst>
            <pc:docMk/>
            <pc:sldMk cId="0" sldId="377"/>
            <ac:spMk id="15" creationId="{A6D2447B-A5DF-6475-62F0-0876CA150A92}"/>
          </ac:spMkLst>
        </pc:spChg>
        <pc:spChg chg="add mod">
          <ac:chgData name="Duyên Lương" userId="3a9e482f-ceb4-484a-8eab-f708ff3e9a36" providerId="ADAL" clId="{B31F8AFE-AC1B-49CC-9783-194A95BE92BB}" dt="2023-08-11T06:01:33.156" v="1353"/>
          <ac:spMkLst>
            <pc:docMk/>
            <pc:sldMk cId="0" sldId="377"/>
            <ac:spMk id="16" creationId="{8F0FEFF6-6A25-CCA8-7599-147A7295959D}"/>
          </ac:spMkLst>
        </pc:spChg>
        <pc:spChg chg="add mod">
          <ac:chgData name="Duyên Lương" userId="3a9e482f-ceb4-484a-8eab-f708ff3e9a36" providerId="ADAL" clId="{B31F8AFE-AC1B-49CC-9783-194A95BE92BB}" dt="2023-08-11T06:01:33.156" v="1353"/>
          <ac:spMkLst>
            <pc:docMk/>
            <pc:sldMk cId="0" sldId="377"/>
            <ac:spMk id="17" creationId="{A91E4BF8-52E4-324A-0908-DBFFB667997F}"/>
          </ac:spMkLst>
        </pc:spChg>
        <pc:spChg chg="add del mod">
          <ac:chgData name="Duyên Lương" userId="3a9e482f-ceb4-484a-8eab-f708ff3e9a36" providerId="ADAL" clId="{B31F8AFE-AC1B-49CC-9783-194A95BE92BB}" dt="2023-08-11T06:02:31.078" v="1367" actId="478"/>
          <ac:spMkLst>
            <pc:docMk/>
            <pc:sldMk cId="0" sldId="377"/>
            <ac:spMk id="18" creationId="{10348E7D-CCA9-CD7B-C1A2-29AEBEB45314}"/>
          </ac:spMkLst>
        </pc:spChg>
        <pc:spChg chg="add mod">
          <ac:chgData name="Duyên Lương" userId="3a9e482f-ceb4-484a-8eab-f708ff3e9a36" providerId="ADAL" clId="{B31F8AFE-AC1B-49CC-9783-194A95BE92BB}" dt="2023-08-11T06:02:35.359" v="1370" actId="1037"/>
          <ac:spMkLst>
            <pc:docMk/>
            <pc:sldMk cId="0" sldId="377"/>
            <ac:spMk id="19" creationId="{801A4F29-49C5-6F35-7896-A6ADEEB24FEC}"/>
          </ac:spMkLst>
        </pc:spChg>
        <pc:spChg chg="add mod">
          <ac:chgData name="Duyên Lương" userId="3a9e482f-ceb4-484a-8eab-f708ff3e9a36" providerId="ADAL" clId="{B31F8AFE-AC1B-49CC-9783-194A95BE92BB}" dt="2023-08-11T06:02:35.359" v="1370" actId="1037"/>
          <ac:spMkLst>
            <pc:docMk/>
            <pc:sldMk cId="0" sldId="377"/>
            <ac:spMk id="20" creationId="{C94482B3-8BDA-AAFF-D443-0F33CA3AC060}"/>
          </ac:spMkLst>
        </pc:spChg>
        <pc:spChg chg="add mod">
          <ac:chgData name="Duyên Lương" userId="3a9e482f-ceb4-484a-8eab-f708ff3e9a36" providerId="ADAL" clId="{B31F8AFE-AC1B-49CC-9783-194A95BE92BB}" dt="2023-08-11T06:02:35.359" v="1370" actId="1037"/>
          <ac:spMkLst>
            <pc:docMk/>
            <pc:sldMk cId="0" sldId="377"/>
            <ac:spMk id="21" creationId="{647D96C9-C8E8-1CA8-5A3E-B385865A1D06}"/>
          </ac:spMkLst>
        </pc:spChg>
        <pc:spChg chg="add mod">
          <ac:chgData name="Duyên Lương" userId="3a9e482f-ceb4-484a-8eab-f708ff3e9a36" providerId="ADAL" clId="{B31F8AFE-AC1B-49CC-9783-194A95BE92BB}" dt="2023-08-11T06:02:35.359" v="1370" actId="1037"/>
          <ac:spMkLst>
            <pc:docMk/>
            <pc:sldMk cId="0" sldId="377"/>
            <ac:spMk id="22" creationId="{24487598-486D-DD50-03D0-031851A1DE26}"/>
          </ac:spMkLst>
        </pc:spChg>
        <pc:spChg chg="mod">
          <ac:chgData name="Duyên Lương" userId="3a9e482f-ceb4-484a-8eab-f708ff3e9a36" providerId="ADAL" clId="{B31F8AFE-AC1B-49CC-9783-194A95BE92BB}" dt="2023-08-09T13:45:40.282" v="1095" actId="2711"/>
          <ac:spMkLst>
            <pc:docMk/>
            <pc:sldMk cId="0" sldId="377"/>
            <ac:spMk id="49" creationId="{00000000-0000-0000-0000-000000000000}"/>
          </ac:spMkLst>
        </pc:spChg>
        <pc:picChg chg="mod">
          <ac:chgData name="Duyên Lương" userId="3a9e482f-ceb4-484a-8eab-f708ff3e9a36" providerId="ADAL" clId="{B31F8AFE-AC1B-49CC-9783-194A95BE92BB}" dt="2023-08-11T05:54:11.947" v="1315" actId="1076"/>
          <ac:picMkLst>
            <pc:docMk/>
            <pc:sldMk cId="0" sldId="377"/>
            <ac:picMk id="3" creationId="{00000000-0000-0000-0000-000000000000}"/>
          </ac:picMkLst>
        </pc:picChg>
      </pc:sldChg>
      <pc:sldChg chg="del">
        <pc:chgData name="Duyên Lương" userId="3a9e482f-ceb4-484a-8eab-f708ff3e9a36" providerId="ADAL" clId="{B31F8AFE-AC1B-49CC-9783-194A95BE92BB}" dt="2023-08-09T13:43:54.751" v="1087" actId="47"/>
        <pc:sldMkLst>
          <pc:docMk/>
          <pc:sldMk cId="0" sldId="378"/>
        </pc:sldMkLst>
      </pc:sldChg>
      <pc:sldChg chg="del">
        <pc:chgData name="Duyên Lương" userId="3a9e482f-ceb4-484a-8eab-f708ff3e9a36" providerId="ADAL" clId="{B31F8AFE-AC1B-49CC-9783-194A95BE92BB}" dt="2023-08-09T13:43:59.600" v="1088" actId="47"/>
        <pc:sldMkLst>
          <pc:docMk/>
          <pc:sldMk cId="0" sldId="379"/>
        </pc:sldMkLst>
      </pc:sldChg>
      <pc:sldChg chg="del">
        <pc:chgData name="Duyên Lương" userId="3a9e482f-ceb4-484a-8eab-f708ff3e9a36" providerId="ADAL" clId="{B31F8AFE-AC1B-49CC-9783-194A95BE92BB}" dt="2023-08-11T06:07:27.763" v="1563" actId="47"/>
        <pc:sldMkLst>
          <pc:docMk/>
          <pc:sldMk cId="0" sldId="380"/>
        </pc:sldMkLst>
      </pc:sldChg>
      <pc:sldChg chg="del">
        <pc:chgData name="Duyên Lương" userId="3a9e482f-ceb4-484a-8eab-f708ff3e9a36" providerId="ADAL" clId="{B31F8AFE-AC1B-49CC-9783-194A95BE92BB}" dt="2023-08-11T06:07:38.192" v="1566" actId="47"/>
        <pc:sldMkLst>
          <pc:docMk/>
          <pc:sldMk cId="0" sldId="381"/>
        </pc:sldMkLst>
      </pc:sldChg>
      <pc:sldChg chg="del">
        <pc:chgData name="Duyên Lương" userId="3a9e482f-ceb4-484a-8eab-f708ff3e9a36" providerId="ADAL" clId="{B31F8AFE-AC1B-49CC-9783-194A95BE92BB}" dt="2023-08-11T06:07:37.230" v="1565" actId="47"/>
        <pc:sldMkLst>
          <pc:docMk/>
          <pc:sldMk cId="0" sldId="383"/>
        </pc:sldMkLst>
      </pc:sldChg>
      <pc:sldChg chg="del">
        <pc:chgData name="Duyên Lương" userId="3a9e482f-ceb4-484a-8eab-f708ff3e9a36" providerId="ADAL" clId="{B31F8AFE-AC1B-49CC-9783-194A95BE92BB}" dt="2023-08-11T06:07:39.277" v="1567" actId="47"/>
        <pc:sldMkLst>
          <pc:docMk/>
          <pc:sldMk cId="0" sldId="384"/>
        </pc:sldMkLst>
      </pc:sldChg>
      <pc:sldChg chg="del">
        <pc:chgData name="Duyên Lương" userId="3a9e482f-ceb4-484a-8eab-f708ff3e9a36" providerId="ADAL" clId="{B31F8AFE-AC1B-49CC-9783-194A95BE92BB}" dt="2023-08-11T06:07:35.963" v="1564" actId="47"/>
        <pc:sldMkLst>
          <pc:docMk/>
          <pc:sldMk cId="0" sldId="385"/>
        </pc:sldMkLst>
      </pc:sldChg>
      <pc:sldChg chg="addSp delSp modSp add del mod modTransition setBg modAnim">
        <pc:chgData name="Duyên Lương" userId="3a9e482f-ceb4-484a-8eab-f708ff3e9a36" providerId="ADAL" clId="{B31F8AFE-AC1B-49CC-9783-194A95BE92BB}" dt="2023-08-09T13:35:15.144" v="926" actId="47"/>
        <pc:sldMkLst>
          <pc:docMk/>
          <pc:sldMk cId="0" sldId="386"/>
        </pc:sldMkLst>
        <pc:spChg chg="mod ord">
          <ac:chgData name="Duyên Lương" userId="3a9e482f-ceb4-484a-8eab-f708ff3e9a36" providerId="ADAL" clId="{B31F8AFE-AC1B-49CC-9783-194A95BE92BB}" dt="2023-08-09T13:11:30.232" v="551" actId="403"/>
          <ac:spMkLst>
            <pc:docMk/>
            <pc:sldMk cId="0" sldId="386"/>
            <ac:spMk id="2" creationId="{8DBD21D9-525E-946E-5E25-D6060D35DB32}"/>
          </ac:spMkLst>
        </pc:spChg>
        <pc:spChg chg="add mod ord">
          <ac:chgData name="Duyên Lương" userId="3a9e482f-ceb4-484a-8eab-f708ff3e9a36" providerId="ADAL" clId="{B31F8AFE-AC1B-49CC-9783-194A95BE92BB}" dt="2023-08-09T13:32:33.299" v="907" actId="1076"/>
          <ac:spMkLst>
            <pc:docMk/>
            <pc:sldMk cId="0" sldId="386"/>
            <ac:spMk id="4" creationId="{D2E2B587-3AA1-58A7-639D-E8E5D79AE967}"/>
          </ac:spMkLst>
        </pc:spChg>
        <pc:spChg chg="add del mod">
          <ac:chgData name="Duyên Lương" userId="3a9e482f-ceb4-484a-8eab-f708ff3e9a36" providerId="ADAL" clId="{B31F8AFE-AC1B-49CC-9783-194A95BE92BB}" dt="2023-08-09T13:10:31.911" v="534" actId="478"/>
          <ac:spMkLst>
            <pc:docMk/>
            <pc:sldMk cId="0" sldId="386"/>
            <ac:spMk id="5" creationId="{E04018B2-4D4D-5616-042D-09D6C92476DD}"/>
          </ac:spMkLst>
        </pc:spChg>
        <pc:spChg chg="add del mod">
          <ac:chgData name="Duyên Lương" userId="3a9e482f-ceb4-484a-8eab-f708ff3e9a36" providerId="ADAL" clId="{B31F8AFE-AC1B-49CC-9783-194A95BE92BB}" dt="2023-08-09T13:11:14.618" v="544" actId="478"/>
          <ac:spMkLst>
            <pc:docMk/>
            <pc:sldMk cId="0" sldId="386"/>
            <ac:spMk id="7" creationId="{1A9CCF20-DF15-09C1-D1B9-D97AACFAA6D9}"/>
          </ac:spMkLst>
        </pc:spChg>
        <pc:spChg chg="add mod">
          <ac:chgData name="Duyên Lương" userId="3a9e482f-ceb4-484a-8eab-f708ff3e9a36" providerId="ADAL" clId="{B31F8AFE-AC1B-49CC-9783-194A95BE92BB}" dt="2023-08-09T13:11:06.352" v="541"/>
          <ac:spMkLst>
            <pc:docMk/>
            <pc:sldMk cId="0" sldId="386"/>
            <ac:spMk id="8" creationId="{7B86EC08-CC54-0F8E-86EE-CD37A669F7E7}"/>
          </ac:spMkLst>
        </pc:spChg>
        <pc:spChg chg="add mod">
          <ac:chgData name="Duyên Lương" userId="3a9e482f-ceb4-484a-8eab-f708ff3e9a36" providerId="ADAL" clId="{B31F8AFE-AC1B-49CC-9783-194A95BE92BB}" dt="2023-08-09T13:11:11.493" v="542" actId="1076"/>
          <ac:spMkLst>
            <pc:docMk/>
            <pc:sldMk cId="0" sldId="386"/>
            <ac:spMk id="9" creationId="{D52F5E00-8486-2E18-909B-1F3C98E84451}"/>
          </ac:spMkLst>
        </pc:spChg>
        <pc:spChg chg="add mod">
          <ac:chgData name="Duyên Lương" userId="3a9e482f-ceb4-484a-8eab-f708ff3e9a36" providerId="ADAL" clId="{B31F8AFE-AC1B-49CC-9783-194A95BE92BB}" dt="2023-08-09T13:11:18.634" v="546" actId="1076"/>
          <ac:spMkLst>
            <pc:docMk/>
            <pc:sldMk cId="0" sldId="386"/>
            <ac:spMk id="10" creationId="{B8F3ED72-73EA-3722-F2BD-5E940F14CF49}"/>
          </ac:spMkLst>
        </pc:spChg>
        <pc:spChg chg="add mod">
          <ac:chgData name="Duyên Lương" userId="3a9e482f-ceb4-484a-8eab-f708ff3e9a36" providerId="ADAL" clId="{B31F8AFE-AC1B-49CC-9783-194A95BE92BB}" dt="2023-08-09T13:11:06.352" v="541"/>
          <ac:spMkLst>
            <pc:docMk/>
            <pc:sldMk cId="0" sldId="386"/>
            <ac:spMk id="11" creationId="{5ECA1567-5B92-4E35-9F73-4FED4B208010}"/>
          </ac:spMkLst>
        </pc:spChg>
        <pc:spChg chg="mod">
          <ac:chgData name="Duyên Lương" userId="3a9e482f-ceb4-484a-8eab-f708ff3e9a36" providerId="ADAL" clId="{B31F8AFE-AC1B-49CC-9783-194A95BE92BB}" dt="2023-08-09T13:05:42.945" v="463" actId="14100"/>
          <ac:spMkLst>
            <pc:docMk/>
            <pc:sldMk cId="0" sldId="386"/>
            <ac:spMk id="19" creationId="{591C9910-6912-C21A-9AA5-02D6355F0B9C}"/>
          </ac:spMkLst>
        </pc:spChg>
        <pc:spChg chg="mod">
          <ac:chgData name="Duyên Lương" userId="3a9e482f-ceb4-484a-8eab-f708ff3e9a36" providerId="ADAL" clId="{B31F8AFE-AC1B-49CC-9783-194A95BE92BB}" dt="2023-08-09T13:05:10.860" v="460" actId="403"/>
          <ac:spMkLst>
            <pc:docMk/>
            <pc:sldMk cId="0" sldId="386"/>
            <ac:spMk id="20" creationId="{1FBF736A-2FBE-AE14-2F56-D85B7C2CA1CE}"/>
          </ac:spMkLst>
        </pc:spChg>
        <pc:spChg chg="mod">
          <ac:chgData name="Duyên Lương" userId="3a9e482f-ceb4-484a-8eab-f708ff3e9a36" providerId="ADAL" clId="{B31F8AFE-AC1B-49CC-9783-194A95BE92BB}" dt="2023-08-09T13:05:53.306" v="466" actId="1036"/>
          <ac:spMkLst>
            <pc:docMk/>
            <pc:sldMk cId="0" sldId="386"/>
            <ac:spMk id="22" creationId="{02A3A0CD-28AB-7F11-E934-98A4B0CC2590}"/>
          </ac:spMkLst>
        </pc:spChg>
        <pc:spChg chg="mod">
          <ac:chgData name="Duyên Lương" userId="3a9e482f-ceb4-484a-8eab-f708ff3e9a36" providerId="ADAL" clId="{B31F8AFE-AC1B-49CC-9783-194A95BE92BB}" dt="2023-08-09T13:06:02.478" v="468" actId="1076"/>
          <ac:spMkLst>
            <pc:docMk/>
            <pc:sldMk cId="0" sldId="386"/>
            <ac:spMk id="23" creationId="{435C4562-5032-8836-F22B-3E630FE3E618}"/>
          </ac:spMkLst>
        </pc:spChg>
        <pc:spChg chg="mod">
          <ac:chgData name="Duyên Lương" userId="3a9e482f-ceb4-484a-8eab-f708ff3e9a36" providerId="ADAL" clId="{B31F8AFE-AC1B-49CC-9783-194A95BE92BB}" dt="2023-08-09T13:06:08.445" v="470" actId="14100"/>
          <ac:spMkLst>
            <pc:docMk/>
            <pc:sldMk cId="0" sldId="386"/>
            <ac:spMk id="24" creationId="{77816601-B5C7-DEFC-420E-D5BC43F60374}"/>
          </ac:spMkLst>
        </pc:spChg>
        <pc:spChg chg="mod">
          <ac:chgData name="Duyên Lương" userId="3a9e482f-ceb4-484a-8eab-f708ff3e9a36" providerId="ADAL" clId="{B31F8AFE-AC1B-49CC-9783-194A95BE92BB}" dt="2023-08-09T13:04:23.866" v="442" actId="1076"/>
          <ac:spMkLst>
            <pc:docMk/>
            <pc:sldMk cId="0" sldId="386"/>
            <ac:spMk id="25" creationId="{07843066-B1EF-3E72-2C8C-C654D4B53B65}"/>
          </ac:spMkLst>
        </pc:spChg>
        <pc:spChg chg="mod">
          <ac:chgData name="Duyên Lương" userId="3a9e482f-ceb4-484a-8eab-f708ff3e9a36" providerId="ADAL" clId="{B31F8AFE-AC1B-49CC-9783-194A95BE92BB}" dt="2023-08-09T13:04:28.171" v="443" actId="1076"/>
          <ac:spMkLst>
            <pc:docMk/>
            <pc:sldMk cId="0" sldId="386"/>
            <ac:spMk id="26" creationId="{D3143842-E29F-35D2-DD56-56E9E870BA06}"/>
          </ac:spMkLst>
        </pc:spChg>
        <pc:spChg chg="mod">
          <ac:chgData name="Duyên Lương" userId="3a9e482f-ceb4-484a-8eab-f708ff3e9a36" providerId="ADAL" clId="{B31F8AFE-AC1B-49CC-9783-194A95BE92BB}" dt="2023-08-09T13:06:19.964" v="474" actId="14100"/>
          <ac:spMkLst>
            <pc:docMk/>
            <pc:sldMk cId="0" sldId="386"/>
            <ac:spMk id="29" creationId="{B0EDBF78-5407-47BA-7735-6FCA5A060C50}"/>
          </ac:spMkLst>
        </pc:spChg>
        <pc:spChg chg="mod">
          <ac:chgData name="Duyên Lương" userId="3a9e482f-ceb4-484a-8eab-f708ff3e9a36" providerId="ADAL" clId="{B31F8AFE-AC1B-49CC-9783-194A95BE92BB}" dt="2023-08-09T13:06:38.374" v="479" actId="14100"/>
          <ac:spMkLst>
            <pc:docMk/>
            <pc:sldMk cId="0" sldId="386"/>
            <ac:spMk id="30" creationId="{2CDE29C4-0895-D219-725B-29739771DB52}"/>
          </ac:spMkLst>
        </pc:spChg>
        <pc:spChg chg="mod">
          <ac:chgData name="Duyên Lương" userId="3a9e482f-ceb4-484a-8eab-f708ff3e9a36" providerId="ADAL" clId="{B31F8AFE-AC1B-49CC-9783-194A95BE92BB}" dt="2023-08-09T13:07:46.249" v="500" actId="14100"/>
          <ac:spMkLst>
            <pc:docMk/>
            <pc:sldMk cId="0" sldId="386"/>
            <ac:spMk id="35" creationId="{0559E0CC-FC4E-03B0-412E-EFA0D21A6E38}"/>
          </ac:spMkLst>
        </pc:spChg>
        <pc:spChg chg="mod">
          <ac:chgData name="Duyên Lương" userId="3a9e482f-ceb4-484a-8eab-f708ff3e9a36" providerId="ADAL" clId="{B31F8AFE-AC1B-49CC-9783-194A95BE92BB}" dt="2023-08-09T13:08:07.034" v="509" actId="1035"/>
          <ac:spMkLst>
            <pc:docMk/>
            <pc:sldMk cId="0" sldId="386"/>
            <ac:spMk id="37" creationId="{D1E49CF5-8AED-C173-6B67-DB47781E6E37}"/>
          </ac:spMkLst>
        </pc:spChg>
        <pc:spChg chg="mod">
          <ac:chgData name="Duyên Lương" userId="3a9e482f-ceb4-484a-8eab-f708ff3e9a36" providerId="ADAL" clId="{B31F8AFE-AC1B-49CC-9783-194A95BE92BB}" dt="2023-08-09T13:06:29.511" v="477" actId="14100"/>
          <ac:spMkLst>
            <pc:docMk/>
            <pc:sldMk cId="0" sldId="386"/>
            <ac:spMk id="39" creationId="{5C429E35-0CE2-BD6B-FE35-60DF6E219ECC}"/>
          </ac:spMkLst>
        </pc:spChg>
        <pc:spChg chg="mod">
          <ac:chgData name="Duyên Lương" userId="3a9e482f-ceb4-484a-8eab-f708ff3e9a36" providerId="ADAL" clId="{B31F8AFE-AC1B-49CC-9783-194A95BE92BB}" dt="2023-08-09T13:07:03.506" v="488" actId="14100"/>
          <ac:spMkLst>
            <pc:docMk/>
            <pc:sldMk cId="0" sldId="386"/>
            <ac:spMk id="41" creationId="{65081E35-6B26-5293-AAB6-F82C764771D8}"/>
          </ac:spMkLst>
        </pc:spChg>
        <pc:spChg chg="mod">
          <ac:chgData name="Duyên Lương" userId="3a9e482f-ceb4-484a-8eab-f708ff3e9a36" providerId="ADAL" clId="{B31F8AFE-AC1B-49CC-9783-194A95BE92BB}" dt="2023-08-09T13:07:11.544" v="491" actId="14100"/>
          <ac:spMkLst>
            <pc:docMk/>
            <pc:sldMk cId="0" sldId="386"/>
            <ac:spMk id="43" creationId="{408F80A2-37AA-A2AB-1672-7F1F4FFCE7A4}"/>
          </ac:spMkLst>
        </pc:spChg>
        <pc:spChg chg="mod">
          <ac:chgData name="Duyên Lương" userId="3a9e482f-ceb4-484a-8eab-f708ff3e9a36" providerId="ADAL" clId="{B31F8AFE-AC1B-49CC-9783-194A95BE92BB}" dt="2023-08-09T13:07:26.672" v="495" actId="1036"/>
          <ac:spMkLst>
            <pc:docMk/>
            <pc:sldMk cId="0" sldId="386"/>
            <ac:spMk id="44" creationId="{1EE4ECC4-8BC9-B81E-4A32-FB86A92F1F9A}"/>
          </ac:spMkLst>
        </pc:spChg>
        <pc:spChg chg="mod">
          <ac:chgData name="Duyên Lương" userId="3a9e482f-ceb4-484a-8eab-f708ff3e9a36" providerId="ADAL" clId="{B31F8AFE-AC1B-49CC-9783-194A95BE92BB}" dt="2023-08-09T13:08:50.707" v="516" actId="403"/>
          <ac:spMkLst>
            <pc:docMk/>
            <pc:sldMk cId="0" sldId="386"/>
            <ac:spMk id="45" creationId="{A922BCB1-C55B-2756-83BC-B05E554E2969}"/>
          </ac:spMkLst>
        </pc:spChg>
        <pc:spChg chg="mod">
          <ac:chgData name="Duyên Lương" userId="3a9e482f-ceb4-484a-8eab-f708ff3e9a36" providerId="ADAL" clId="{B31F8AFE-AC1B-49CC-9783-194A95BE92BB}" dt="2023-08-09T13:10:15.293" v="530" actId="1076"/>
          <ac:spMkLst>
            <pc:docMk/>
            <pc:sldMk cId="0" sldId="386"/>
            <ac:spMk id="48" creationId="{A749CDCD-1418-F40A-0272-97912CBD28D0}"/>
          </ac:spMkLst>
        </pc:spChg>
        <pc:picChg chg="add del mod">
          <ac:chgData name="Duyên Lương" userId="3a9e482f-ceb4-484a-8eab-f708ff3e9a36" providerId="ADAL" clId="{B31F8AFE-AC1B-49CC-9783-194A95BE92BB}" dt="2023-08-09T13:04:37.664" v="447" actId="14100"/>
          <ac:picMkLst>
            <pc:docMk/>
            <pc:sldMk cId="0" sldId="386"/>
            <ac:picMk id="6" creationId="{99FE78B3-867F-0379-A7A8-B50E771C765B}"/>
          </ac:picMkLst>
        </pc:picChg>
        <pc:picChg chg="mod">
          <ac:chgData name="Duyên Lương" userId="3a9e482f-ceb4-484a-8eab-f708ff3e9a36" providerId="ADAL" clId="{B31F8AFE-AC1B-49CC-9783-194A95BE92BB}" dt="2023-08-09T13:07:36.755" v="498" actId="14100"/>
          <ac:picMkLst>
            <pc:docMk/>
            <pc:sldMk cId="0" sldId="386"/>
            <ac:picMk id="34" creationId="{0D0F2E1D-74FD-EF32-35DF-65B35E6280E4}"/>
          </ac:picMkLst>
        </pc:picChg>
        <pc:picChg chg="mod">
          <ac:chgData name="Duyên Lương" userId="3a9e482f-ceb4-484a-8eab-f708ff3e9a36" providerId="ADAL" clId="{B31F8AFE-AC1B-49CC-9783-194A95BE92BB}" dt="2023-08-09T13:07:53.537" v="503" actId="1076"/>
          <ac:picMkLst>
            <pc:docMk/>
            <pc:sldMk cId="0" sldId="386"/>
            <ac:picMk id="36" creationId="{B9DA324B-09B6-8F72-C311-9F8C56A33936}"/>
          </ac:picMkLst>
        </pc:picChg>
        <pc:picChg chg="mod">
          <ac:chgData name="Duyên Lương" userId="3a9e482f-ceb4-484a-8eab-f708ff3e9a36" providerId="ADAL" clId="{B31F8AFE-AC1B-49CC-9783-194A95BE92BB}" dt="2023-08-09T13:06:22.398" v="475" actId="14100"/>
          <ac:picMkLst>
            <pc:docMk/>
            <pc:sldMk cId="0" sldId="386"/>
            <ac:picMk id="38" creationId="{34A0E4BB-9240-C8A1-7F3B-91FE8D3F9583}"/>
          </ac:picMkLst>
        </pc:picChg>
        <pc:picChg chg="mod">
          <ac:chgData name="Duyên Lương" userId="3a9e482f-ceb4-484a-8eab-f708ff3e9a36" providerId="ADAL" clId="{B31F8AFE-AC1B-49CC-9783-194A95BE92BB}" dt="2023-08-09T13:06:50.286" v="485" actId="1037"/>
          <ac:picMkLst>
            <pc:docMk/>
            <pc:sldMk cId="0" sldId="386"/>
            <ac:picMk id="40" creationId="{8C4C3C0B-C9C3-7DC6-B360-B9C1CD66FECE}"/>
          </ac:picMkLst>
        </pc:picChg>
      </pc:sldChg>
      <pc:sldChg chg="add del modTransition setBg">
        <pc:chgData name="Duyên Lương" userId="3a9e482f-ceb4-484a-8eab-f708ff3e9a36" providerId="ADAL" clId="{B31F8AFE-AC1B-49CC-9783-194A95BE92BB}" dt="2023-08-09T13:35:17.050" v="927" actId="47"/>
        <pc:sldMkLst>
          <pc:docMk/>
          <pc:sldMk cId="0" sldId="387"/>
        </pc:sldMkLst>
      </pc:sldChg>
      <pc:sldChg chg="modSp mod">
        <pc:chgData name="Duyên Lương" userId="3a9e482f-ceb4-484a-8eab-f708ff3e9a36" providerId="ADAL" clId="{B31F8AFE-AC1B-49CC-9783-194A95BE92BB}" dt="2023-08-09T13:32:26.919" v="906" actId="1076"/>
        <pc:sldMkLst>
          <pc:docMk/>
          <pc:sldMk cId="4132004560" sldId="388"/>
        </pc:sldMkLst>
        <pc:spChg chg="mod">
          <ac:chgData name="Duyên Lương" userId="3a9e482f-ceb4-484a-8eab-f708ff3e9a36" providerId="ADAL" clId="{B31F8AFE-AC1B-49CC-9783-194A95BE92BB}" dt="2023-08-09T13:32:26.919" v="906" actId="1076"/>
          <ac:spMkLst>
            <pc:docMk/>
            <pc:sldMk cId="4132004560" sldId="388"/>
            <ac:spMk id="4" creationId="{00000000-0000-0000-0000-000000000000}"/>
          </ac:spMkLst>
        </pc:spChg>
        <pc:spChg chg="mod">
          <ac:chgData name="Duyên Lương" userId="3a9e482f-ceb4-484a-8eab-f708ff3e9a36" providerId="ADAL" clId="{B31F8AFE-AC1B-49CC-9783-194A95BE92BB}" dt="2023-08-09T12:56:52.881" v="290" actId="14100"/>
          <ac:spMkLst>
            <pc:docMk/>
            <pc:sldMk cId="4132004560" sldId="388"/>
            <ac:spMk id="10" creationId="{00000000-0000-0000-0000-000000000000}"/>
          </ac:spMkLst>
        </pc:spChg>
        <pc:spChg chg="mod">
          <ac:chgData name="Duyên Lương" userId="3a9e482f-ceb4-484a-8eab-f708ff3e9a36" providerId="ADAL" clId="{B31F8AFE-AC1B-49CC-9783-194A95BE92BB}" dt="2023-08-09T12:57:36.474" v="298" actId="1076"/>
          <ac:spMkLst>
            <pc:docMk/>
            <pc:sldMk cId="4132004560" sldId="388"/>
            <ac:spMk id="12" creationId="{00000000-0000-0000-0000-000000000000}"/>
          </ac:spMkLst>
        </pc:spChg>
      </pc:sldChg>
      <pc:sldChg chg="modSp mod modAnim">
        <pc:chgData name="Duyên Lương" userId="3a9e482f-ceb4-484a-8eab-f708ff3e9a36" providerId="ADAL" clId="{B31F8AFE-AC1B-49CC-9783-194A95BE92BB}" dt="2023-08-09T13:43:33.846" v="1086" actId="1076"/>
        <pc:sldMkLst>
          <pc:docMk/>
          <pc:sldMk cId="3934613787" sldId="389"/>
        </pc:sldMkLst>
        <pc:spChg chg="mod">
          <ac:chgData name="Duyên Lương" userId="3a9e482f-ceb4-484a-8eab-f708ff3e9a36" providerId="ADAL" clId="{B31F8AFE-AC1B-49CC-9783-194A95BE92BB}" dt="2023-08-09T13:43:29.947" v="1085" actId="1076"/>
          <ac:spMkLst>
            <pc:docMk/>
            <pc:sldMk cId="3934613787" sldId="389"/>
            <ac:spMk id="10" creationId="{00000000-0000-0000-0000-000000000000}"/>
          </ac:spMkLst>
        </pc:spChg>
        <pc:spChg chg="mod">
          <ac:chgData name="Duyên Lương" userId="3a9e482f-ceb4-484a-8eab-f708ff3e9a36" providerId="ADAL" clId="{B31F8AFE-AC1B-49CC-9783-194A95BE92BB}" dt="2023-08-09T13:43:33.846" v="1086" actId="1076"/>
          <ac:spMkLst>
            <pc:docMk/>
            <pc:sldMk cId="3934613787" sldId="389"/>
            <ac:spMk id="12" creationId="{00000000-0000-0000-0000-000000000000}"/>
          </ac:spMkLst>
        </pc:spChg>
      </pc:sldChg>
      <pc:sldChg chg="addSp delSp modSp mod delAnim modAnim">
        <pc:chgData name="Duyên Lương" userId="3a9e482f-ceb4-484a-8eab-f708ff3e9a36" providerId="ADAL" clId="{B31F8AFE-AC1B-49CC-9783-194A95BE92BB}" dt="2023-08-11T06:04:13.762" v="1394"/>
        <pc:sldMkLst>
          <pc:docMk/>
          <pc:sldMk cId="369647854" sldId="390"/>
        </pc:sldMkLst>
        <pc:spChg chg="add mod">
          <ac:chgData name="Duyên Lương" userId="3a9e482f-ceb4-484a-8eab-f708ff3e9a36" providerId="ADAL" clId="{B31F8AFE-AC1B-49CC-9783-194A95BE92BB}" dt="2023-08-11T06:01:49.071" v="1363"/>
          <ac:spMkLst>
            <pc:docMk/>
            <pc:sldMk cId="369647854" sldId="390"/>
            <ac:spMk id="3" creationId="{07352FB7-8933-8925-B510-371E19D428CC}"/>
          </ac:spMkLst>
        </pc:spChg>
        <pc:spChg chg="add del mod">
          <ac:chgData name="Duyên Lương" userId="3a9e482f-ceb4-484a-8eab-f708ff3e9a36" providerId="ADAL" clId="{B31F8AFE-AC1B-49CC-9783-194A95BE92BB}" dt="2023-08-11T06:01:46.224" v="1359" actId="478"/>
          <ac:spMkLst>
            <pc:docMk/>
            <pc:sldMk cId="369647854" sldId="390"/>
            <ac:spMk id="4" creationId="{71D2634B-71C9-E5AC-A897-78A94E7805E5}"/>
          </ac:spMkLst>
        </pc:spChg>
        <pc:spChg chg="add del mod">
          <ac:chgData name="Duyên Lương" userId="3a9e482f-ceb4-484a-8eab-f708ff3e9a36" providerId="ADAL" clId="{B31F8AFE-AC1B-49CC-9783-194A95BE92BB}" dt="2023-08-11T06:01:46.863" v="1360" actId="478"/>
          <ac:spMkLst>
            <pc:docMk/>
            <pc:sldMk cId="369647854" sldId="390"/>
            <ac:spMk id="6" creationId="{F930899B-DBC5-6D43-DACF-1AE714FC64DC}"/>
          </ac:spMkLst>
        </pc:spChg>
        <pc:spChg chg="add del mod">
          <ac:chgData name="Duyên Lương" userId="3a9e482f-ceb4-484a-8eab-f708ff3e9a36" providerId="ADAL" clId="{B31F8AFE-AC1B-49CC-9783-194A95BE92BB}" dt="2023-08-11T06:01:47.502" v="1361" actId="478"/>
          <ac:spMkLst>
            <pc:docMk/>
            <pc:sldMk cId="369647854" sldId="390"/>
            <ac:spMk id="7" creationId="{70E9D4CA-6A47-20D9-F49A-412F6BB1B022}"/>
          </ac:spMkLst>
        </pc:spChg>
        <pc:spChg chg="add del mod">
          <ac:chgData name="Duyên Lương" userId="3a9e482f-ceb4-484a-8eab-f708ff3e9a36" providerId="ADAL" clId="{B31F8AFE-AC1B-49CC-9783-194A95BE92BB}" dt="2023-08-11T06:01:48.119" v="1362" actId="478"/>
          <ac:spMkLst>
            <pc:docMk/>
            <pc:sldMk cId="369647854" sldId="390"/>
            <ac:spMk id="8" creationId="{EC23A039-7DC1-1E55-2F0F-C853152C25A6}"/>
          </ac:spMkLst>
        </pc:spChg>
        <pc:spChg chg="add del mod">
          <ac:chgData name="Duyên Lương" userId="3a9e482f-ceb4-484a-8eab-f708ff3e9a36" providerId="ADAL" clId="{B31F8AFE-AC1B-49CC-9783-194A95BE92BB}" dt="2023-08-11T06:02:59.661" v="1377" actId="478"/>
          <ac:spMkLst>
            <pc:docMk/>
            <pc:sldMk cId="369647854" sldId="390"/>
            <ac:spMk id="9" creationId="{244EE674-37B2-D5F8-7508-BED9E400CDC4}"/>
          </ac:spMkLst>
        </pc:spChg>
        <pc:spChg chg="add del mod">
          <ac:chgData name="Duyên Lương" userId="3a9e482f-ceb4-484a-8eab-f708ff3e9a36" providerId="ADAL" clId="{B31F8AFE-AC1B-49CC-9783-194A95BE92BB}" dt="2023-08-11T06:02:59.661" v="1377" actId="478"/>
          <ac:spMkLst>
            <pc:docMk/>
            <pc:sldMk cId="369647854" sldId="390"/>
            <ac:spMk id="10" creationId="{BA27B9B9-3C40-6A12-E50E-C5E75AC11ADC}"/>
          </ac:spMkLst>
        </pc:spChg>
        <pc:spChg chg="add del mod">
          <ac:chgData name="Duyên Lương" userId="3a9e482f-ceb4-484a-8eab-f708ff3e9a36" providerId="ADAL" clId="{B31F8AFE-AC1B-49CC-9783-194A95BE92BB}" dt="2023-08-11T06:02:59.661" v="1377" actId="478"/>
          <ac:spMkLst>
            <pc:docMk/>
            <pc:sldMk cId="369647854" sldId="390"/>
            <ac:spMk id="11" creationId="{68B54A19-1860-8920-68EA-3850F1BFCBD3}"/>
          </ac:spMkLst>
        </pc:spChg>
        <pc:spChg chg="add del mod">
          <ac:chgData name="Duyên Lương" userId="3a9e482f-ceb4-484a-8eab-f708ff3e9a36" providerId="ADAL" clId="{B31F8AFE-AC1B-49CC-9783-194A95BE92BB}" dt="2023-08-11T06:02:59.661" v="1377" actId="478"/>
          <ac:spMkLst>
            <pc:docMk/>
            <pc:sldMk cId="369647854" sldId="390"/>
            <ac:spMk id="12" creationId="{CFEDC38B-C81C-1951-B5CD-11B0D192651D}"/>
          </ac:spMkLst>
        </pc:spChg>
        <pc:spChg chg="add mod">
          <ac:chgData name="Duyên Lương" userId="3a9e482f-ceb4-484a-8eab-f708ff3e9a36" providerId="ADAL" clId="{B31F8AFE-AC1B-49CC-9783-194A95BE92BB}" dt="2023-08-11T06:01:49.071" v="1363"/>
          <ac:spMkLst>
            <pc:docMk/>
            <pc:sldMk cId="369647854" sldId="390"/>
            <ac:spMk id="13" creationId="{B084DBC2-FEDB-6D95-A789-ECEF1AD4068E}"/>
          </ac:spMkLst>
        </pc:spChg>
        <pc:spChg chg="add mod">
          <ac:chgData name="Duyên Lương" userId="3a9e482f-ceb4-484a-8eab-f708ff3e9a36" providerId="ADAL" clId="{B31F8AFE-AC1B-49CC-9783-194A95BE92BB}" dt="2023-08-11T06:01:49.071" v="1363"/>
          <ac:spMkLst>
            <pc:docMk/>
            <pc:sldMk cId="369647854" sldId="390"/>
            <ac:spMk id="14" creationId="{8C0C43CE-6646-602E-4D78-4D327899028E}"/>
          </ac:spMkLst>
        </pc:spChg>
        <pc:spChg chg="add mod">
          <ac:chgData name="Duyên Lương" userId="3a9e482f-ceb4-484a-8eab-f708ff3e9a36" providerId="ADAL" clId="{B31F8AFE-AC1B-49CC-9783-194A95BE92BB}" dt="2023-08-11T06:01:49.071" v="1363"/>
          <ac:spMkLst>
            <pc:docMk/>
            <pc:sldMk cId="369647854" sldId="390"/>
            <ac:spMk id="15" creationId="{2D20AE73-B98E-BE40-09A1-C00ECC41C164}"/>
          </ac:spMkLst>
        </pc:spChg>
        <pc:spChg chg="add mod">
          <ac:chgData name="Duyên Lương" userId="3a9e482f-ceb4-484a-8eab-f708ff3e9a36" providerId="ADAL" clId="{B31F8AFE-AC1B-49CC-9783-194A95BE92BB}" dt="2023-08-11T06:03:00.736" v="1378"/>
          <ac:spMkLst>
            <pc:docMk/>
            <pc:sldMk cId="369647854" sldId="390"/>
            <ac:spMk id="16" creationId="{24FF1E04-FA22-B5F7-DF6E-742824B0C549}"/>
          </ac:spMkLst>
        </pc:spChg>
        <pc:spChg chg="add mod">
          <ac:chgData name="Duyên Lương" userId="3a9e482f-ceb4-484a-8eab-f708ff3e9a36" providerId="ADAL" clId="{B31F8AFE-AC1B-49CC-9783-194A95BE92BB}" dt="2023-08-11T06:03:00.736" v="1378"/>
          <ac:spMkLst>
            <pc:docMk/>
            <pc:sldMk cId="369647854" sldId="390"/>
            <ac:spMk id="17" creationId="{2A3C6E04-A95A-1CD2-B52E-5049E9052E79}"/>
          </ac:spMkLst>
        </pc:spChg>
        <pc:spChg chg="add mod">
          <ac:chgData name="Duyên Lương" userId="3a9e482f-ceb4-484a-8eab-f708ff3e9a36" providerId="ADAL" clId="{B31F8AFE-AC1B-49CC-9783-194A95BE92BB}" dt="2023-08-11T06:03:00.736" v="1378"/>
          <ac:spMkLst>
            <pc:docMk/>
            <pc:sldMk cId="369647854" sldId="390"/>
            <ac:spMk id="18" creationId="{9220EC32-CF33-2D02-9218-AB72EA206790}"/>
          </ac:spMkLst>
        </pc:spChg>
        <pc:spChg chg="add mod">
          <ac:chgData name="Duyên Lương" userId="3a9e482f-ceb4-484a-8eab-f708ff3e9a36" providerId="ADAL" clId="{B31F8AFE-AC1B-49CC-9783-194A95BE92BB}" dt="2023-08-11T06:03:00.736" v="1378"/>
          <ac:spMkLst>
            <pc:docMk/>
            <pc:sldMk cId="369647854" sldId="390"/>
            <ac:spMk id="19" creationId="{09472719-00C5-7285-7FB3-76E5887E6DBD}"/>
          </ac:spMkLst>
        </pc:spChg>
        <pc:spChg chg="add del mod">
          <ac:chgData name="Duyên Lương" userId="3a9e482f-ceb4-484a-8eab-f708ff3e9a36" providerId="ADAL" clId="{B31F8AFE-AC1B-49CC-9783-194A95BE92BB}" dt="2023-08-11T06:03:43.742" v="1384"/>
          <ac:spMkLst>
            <pc:docMk/>
            <pc:sldMk cId="369647854" sldId="390"/>
            <ac:spMk id="20" creationId="{0660B220-3D9C-1739-3E13-B009BDB95D85}"/>
          </ac:spMkLst>
        </pc:spChg>
        <pc:spChg chg="add del mod">
          <ac:chgData name="Duyên Lương" userId="3a9e482f-ceb4-484a-8eab-f708ff3e9a36" providerId="ADAL" clId="{B31F8AFE-AC1B-49CC-9783-194A95BE92BB}" dt="2023-08-11T06:03:43.742" v="1384"/>
          <ac:spMkLst>
            <pc:docMk/>
            <pc:sldMk cId="369647854" sldId="390"/>
            <ac:spMk id="21" creationId="{39C30490-5A34-425E-67CF-9D8DBBE74FA5}"/>
          </ac:spMkLst>
        </pc:spChg>
        <pc:spChg chg="add del mod">
          <ac:chgData name="Duyên Lương" userId="3a9e482f-ceb4-484a-8eab-f708ff3e9a36" providerId="ADAL" clId="{B31F8AFE-AC1B-49CC-9783-194A95BE92BB}" dt="2023-08-11T06:03:43.742" v="1384"/>
          <ac:spMkLst>
            <pc:docMk/>
            <pc:sldMk cId="369647854" sldId="390"/>
            <ac:spMk id="22" creationId="{E13E6976-BD79-CF35-48B1-0C96E4632FE7}"/>
          </ac:spMkLst>
        </pc:spChg>
        <pc:spChg chg="add del mod">
          <ac:chgData name="Duyên Lương" userId="3a9e482f-ceb4-484a-8eab-f708ff3e9a36" providerId="ADAL" clId="{B31F8AFE-AC1B-49CC-9783-194A95BE92BB}" dt="2023-08-11T06:03:43.742" v="1384"/>
          <ac:spMkLst>
            <pc:docMk/>
            <pc:sldMk cId="369647854" sldId="390"/>
            <ac:spMk id="23" creationId="{E83AD344-16FF-3CA8-A8AF-05FA54FF5FBE}"/>
          </ac:spMkLst>
        </pc:spChg>
        <pc:spChg chg="mod">
          <ac:chgData name="Duyên Lương" userId="3a9e482f-ceb4-484a-8eab-f708ff3e9a36" providerId="ADAL" clId="{B31F8AFE-AC1B-49CC-9783-194A95BE92BB}" dt="2023-08-09T13:49:39.912" v="1162" actId="14100"/>
          <ac:spMkLst>
            <pc:docMk/>
            <pc:sldMk cId="369647854" sldId="390"/>
            <ac:spMk id="37" creationId="{00000000-0000-0000-0000-000000000000}"/>
          </ac:spMkLst>
        </pc:spChg>
        <pc:spChg chg="mod">
          <ac:chgData name="Duyên Lương" userId="3a9e482f-ceb4-484a-8eab-f708ff3e9a36" providerId="ADAL" clId="{B31F8AFE-AC1B-49CC-9783-194A95BE92BB}" dt="2023-08-11T05:53:50.261" v="1311" actId="113"/>
          <ac:spMkLst>
            <pc:docMk/>
            <pc:sldMk cId="369647854" sldId="390"/>
            <ac:spMk id="49" creationId="{00000000-0000-0000-0000-000000000000}"/>
          </ac:spMkLst>
        </pc:spChg>
        <pc:picChg chg="add mod ord">
          <ac:chgData name="Duyên Lương" userId="3a9e482f-ceb4-484a-8eab-f708ff3e9a36" providerId="ADAL" clId="{B31F8AFE-AC1B-49CC-9783-194A95BE92BB}" dt="2023-08-09T13:49:32.689" v="1159" actId="167"/>
          <ac:picMkLst>
            <pc:docMk/>
            <pc:sldMk cId="369647854" sldId="390"/>
            <ac:picMk id="2" creationId="{C43A2DE9-6F86-91E1-1443-94DB8C16CFCA}"/>
          </ac:picMkLst>
        </pc:picChg>
        <pc:picChg chg="del">
          <ac:chgData name="Duyên Lương" userId="3a9e482f-ceb4-484a-8eab-f708ff3e9a36" providerId="ADAL" clId="{B31F8AFE-AC1B-49CC-9783-194A95BE92BB}" dt="2023-08-09T13:49:23.055" v="1153" actId="478"/>
          <ac:picMkLst>
            <pc:docMk/>
            <pc:sldMk cId="369647854" sldId="390"/>
            <ac:picMk id="3" creationId="{00000000-0000-0000-0000-000000000000}"/>
          </ac:picMkLst>
        </pc:picChg>
        <pc:picChg chg="del">
          <ac:chgData name="Duyên Lương" userId="3a9e482f-ceb4-484a-8eab-f708ff3e9a36" providerId="ADAL" clId="{B31F8AFE-AC1B-49CC-9783-194A95BE92BB}" dt="2023-08-11T05:54:05.731" v="1313" actId="478"/>
          <ac:picMkLst>
            <pc:docMk/>
            <pc:sldMk cId="369647854" sldId="390"/>
            <ac:picMk id="5" creationId="{00000000-0000-0000-0000-000000000000}"/>
          </ac:picMkLst>
        </pc:picChg>
        <pc:picChg chg="add mod">
          <ac:chgData name="Duyên Lương" userId="3a9e482f-ceb4-484a-8eab-f708ff3e9a36" providerId="ADAL" clId="{B31F8AFE-AC1B-49CC-9783-194A95BE92BB}" dt="2023-08-11T06:03:56.471" v="1392" actId="1035"/>
          <ac:picMkLst>
            <pc:docMk/>
            <pc:sldMk cId="369647854" sldId="390"/>
            <ac:picMk id="25" creationId="{5D59E9FB-C7A6-D798-515E-3C7DE0A4C741}"/>
          </ac:picMkLst>
        </pc:picChg>
      </pc:sldChg>
      <pc:sldChg chg="addSp delSp modSp mod delAnim modAnim">
        <pc:chgData name="Duyên Lương" userId="3a9e482f-ceb4-484a-8eab-f708ff3e9a36" providerId="ADAL" clId="{B31F8AFE-AC1B-49CC-9783-194A95BE92BB}" dt="2023-08-11T06:03:38.158" v="1382"/>
        <pc:sldMkLst>
          <pc:docMk/>
          <pc:sldMk cId="3230140412" sldId="391"/>
        </pc:sldMkLst>
        <pc:spChg chg="add mod">
          <ac:chgData name="Duyên Lương" userId="3a9e482f-ceb4-484a-8eab-f708ff3e9a36" providerId="ADAL" clId="{B31F8AFE-AC1B-49CC-9783-194A95BE92BB}" dt="2023-08-11T06:01:40.764" v="1358"/>
          <ac:spMkLst>
            <pc:docMk/>
            <pc:sldMk cId="3230140412" sldId="391"/>
            <ac:spMk id="3" creationId="{3DF23F4A-E150-DA47-9660-FD8AAFEE7F71}"/>
          </ac:spMkLst>
        </pc:spChg>
        <pc:spChg chg="add del mod">
          <ac:chgData name="Duyên Lương" userId="3a9e482f-ceb4-484a-8eab-f708ff3e9a36" providerId="ADAL" clId="{B31F8AFE-AC1B-49CC-9783-194A95BE92BB}" dt="2023-08-11T06:01:37.592" v="1354" actId="478"/>
          <ac:spMkLst>
            <pc:docMk/>
            <pc:sldMk cId="3230140412" sldId="391"/>
            <ac:spMk id="4" creationId="{5A912327-DCB3-D14A-E41D-C4E8FCF6F336}"/>
          </ac:spMkLst>
        </pc:spChg>
        <pc:spChg chg="add del mod">
          <ac:chgData name="Duyên Lương" userId="3a9e482f-ceb4-484a-8eab-f708ff3e9a36" providerId="ADAL" clId="{B31F8AFE-AC1B-49CC-9783-194A95BE92BB}" dt="2023-08-11T06:01:38.132" v="1355" actId="478"/>
          <ac:spMkLst>
            <pc:docMk/>
            <pc:sldMk cId="3230140412" sldId="391"/>
            <ac:spMk id="6" creationId="{8FAD6414-8655-FB62-FCC1-70F4CC5732A8}"/>
          </ac:spMkLst>
        </pc:spChg>
        <pc:spChg chg="add del mod">
          <ac:chgData name="Duyên Lương" userId="3a9e482f-ceb4-484a-8eab-f708ff3e9a36" providerId="ADAL" clId="{B31F8AFE-AC1B-49CC-9783-194A95BE92BB}" dt="2023-08-11T06:01:38.999" v="1356" actId="478"/>
          <ac:spMkLst>
            <pc:docMk/>
            <pc:sldMk cId="3230140412" sldId="391"/>
            <ac:spMk id="7" creationId="{3B617A6B-02C3-0E04-0D2E-0E1CCD8E42E3}"/>
          </ac:spMkLst>
        </pc:spChg>
        <pc:spChg chg="add del mod">
          <ac:chgData name="Duyên Lương" userId="3a9e482f-ceb4-484a-8eab-f708ff3e9a36" providerId="ADAL" clId="{B31F8AFE-AC1B-49CC-9783-194A95BE92BB}" dt="2023-08-11T06:01:39.734" v="1357" actId="478"/>
          <ac:spMkLst>
            <pc:docMk/>
            <pc:sldMk cId="3230140412" sldId="391"/>
            <ac:spMk id="8" creationId="{847E47A2-0E23-7309-E421-BED6A01EEF67}"/>
          </ac:spMkLst>
        </pc:spChg>
        <pc:spChg chg="add del mod">
          <ac:chgData name="Duyên Lương" userId="3a9e482f-ceb4-484a-8eab-f708ff3e9a36" providerId="ADAL" clId="{B31F8AFE-AC1B-49CC-9783-194A95BE92BB}" dt="2023-08-11T06:02:52.470" v="1375" actId="478"/>
          <ac:spMkLst>
            <pc:docMk/>
            <pc:sldMk cId="3230140412" sldId="391"/>
            <ac:spMk id="9" creationId="{0DEFEDCA-6362-8285-8476-1599FBFD2BC0}"/>
          </ac:spMkLst>
        </pc:spChg>
        <pc:spChg chg="add del mod">
          <ac:chgData name="Duyên Lương" userId="3a9e482f-ceb4-484a-8eab-f708ff3e9a36" providerId="ADAL" clId="{B31F8AFE-AC1B-49CC-9783-194A95BE92BB}" dt="2023-08-11T06:02:52.470" v="1375" actId="478"/>
          <ac:spMkLst>
            <pc:docMk/>
            <pc:sldMk cId="3230140412" sldId="391"/>
            <ac:spMk id="10" creationId="{B01AA0D5-0CB9-2933-38A5-7C81DC583465}"/>
          </ac:spMkLst>
        </pc:spChg>
        <pc:spChg chg="add del mod">
          <ac:chgData name="Duyên Lương" userId="3a9e482f-ceb4-484a-8eab-f708ff3e9a36" providerId="ADAL" clId="{B31F8AFE-AC1B-49CC-9783-194A95BE92BB}" dt="2023-08-11T06:02:52.470" v="1375" actId="478"/>
          <ac:spMkLst>
            <pc:docMk/>
            <pc:sldMk cId="3230140412" sldId="391"/>
            <ac:spMk id="11" creationId="{797AFF19-3441-74AE-464A-5266E640FAD3}"/>
          </ac:spMkLst>
        </pc:spChg>
        <pc:spChg chg="add del mod">
          <ac:chgData name="Duyên Lương" userId="3a9e482f-ceb4-484a-8eab-f708ff3e9a36" providerId="ADAL" clId="{B31F8AFE-AC1B-49CC-9783-194A95BE92BB}" dt="2023-08-11T06:02:52.470" v="1375" actId="478"/>
          <ac:spMkLst>
            <pc:docMk/>
            <pc:sldMk cId="3230140412" sldId="391"/>
            <ac:spMk id="12" creationId="{3686ABB5-3BA4-47EE-2ADA-215E49C839F6}"/>
          </ac:spMkLst>
        </pc:spChg>
        <pc:spChg chg="add mod">
          <ac:chgData name="Duyên Lương" userId="3a9e482f-ceb4-484a-8eab-f708ff3e9a36" providerId="ADAL" clId="{B31F8AFE-AC1B-49CC-9783-194A95BE92BB}" dt="2023-08-11T06:01:40.764" v="1358"/>
          <ac:spMkLst>
            <pc:docMk/>
            <pc:sldMk cId="3230140412" sldId="391"/>
            <ac:spMk id="13" creationId="{0401D99C-A0D8-D767-2F01-B16123060FB4}"/>
          </ac:spMkLst>
        </pc:spChg>
        <pc:spChg chg="add mod">
          <ac:chgData name="Duyên Lương" userId="3a9e482f-ceb4-484a-8eab-f708ff3e9a36" providerId="ADAL" clId="{B31F8AFE-AC1B-49CC-9783-194A95BE92BB}" dt="2023-08-11T06:01:40.764" v="1358"/>
          <ac:spMkLst>
            <pc:docMk/>
            <pc:sldMk cId="3230140412" sldId="391"/>
            <ac:spMk id="14" creationId="{FF8F13B9-BB7C-E24E-26D4-1AC1845087AC}"/>
          </ac:spMkLst>
        </pc:spChg>
        <pc:spChg chg="add mod">
          <ac:chgData name="Duyên Lương" userId="3a9e482f-ceb4-484a-8eab-f708ff3e9a36" providerId="ADAL" clId="{B31F8AFE-AC1B-49CC-9783-194A95BE92BB}" dt="2023-08-11T06:01:40.764" v="1358"/>
          <ac:spMkLst>
            <pc:docMk/>
            <pc:sldMk cId="3230140412" sldId="391"/>
            <ac:spMk id="15" creationId="{8ACA9A63-B6EE-A4F7-DE58-9DF9F390DF79}"/>
          </ac:spMkLst>
        </pc:spChg>
        <pc:spChg chg="add del mod">
          <ac:chgData name="Duyên Lương" userId="3a9e482f-ceb4-484a-8eab-f708ff3e9a36" providerId="ADAL" clId="{B31F8AFE-AC1B-49CC-9783-194A95BE92BB}" dt="2023-08-11T06:02:48.298" v="1374" actId="478"/>
          <ac:spMkLst>
            <pc:docMk/>
            <pc:sldMk cId="3230140412" sldId="391"/>
            <ac:spMk id="16" creationId="{EE4DE6BA-536E-1757-4650-2B51758B1182}"/>
          </ac:spMkLst>
        </pc:spChg>
        <pc:spChg chg="add del mod">
          <ac:chgData name="Duyên Lương" userId="3a9e482f-ceb4-484a-8eab-f708ff3e9a36" providerId="ADAL" clId="{B31F8AFE-AC1B-49CC-9783-194A95BE92BB}" dt="2023-08-11T06:02:48.298" v="1374" actId="478"/>
          <ac:spMkLst>
            <pc:docMk/>
            <pc:sldMk cId="3230140412" sldId="391"/>
            <ac:spMk id="17" creationId="{CDB89B80-015A-C960-8D24-FEA593498A4D}"/>
          </ac:spMkLst>
        </pc:spChg>
        <pc:spChg chg="add del mod">
          <ac:chgData name="Duyên Lương" userId="3a9e482f-ceb4-484a-8eab-f708ff3e9a36" providerId="ADAL" clId="{B31F8AFE-AC1B-49CC-9783-194A95BE92BB}" dt="2023-08-11T06:02:48.298" v="1374" actId="478"/>
          <ac:spMkLst>
            <pc:docMk/>
            <pc:sldMk cId="3230140412" sldId="391"/>
            <ac:spMk id="18" creationId="{9CC164DD-B63D-0819-B92A-A4FFA0FC38F7}"/>
          </ac:spMkLst>
        </pc:spChg>
        <pc:spChg chg="add del mod">
          <ac:chgData name="Duyên Lương" userId="3a9e482f-ceb4-484a-8eab-f708ff3e9a36" providerId="ADAL" clId="{B31F8AFE-AC1B-49CC-9783-194A95BE92BB}" dt="2023-08-11T06:02:48.298" v="1374" actId="478"/>
          <ac:spMkLst>
            <pc:docMk/>
            <pc:sldMk cId="3230140412" sldId="391"/>
            <ac:spMk id="19" creationId="{BA18216E-4CD4-E95E-B7EF-D41C59D963F1}"/>
          </ac:spMkLst>
        </pc:spChg>
        <pc:spChg chg="add mod">
          <ac:chgData name="Duyên Lương" userId="3a9e482f-ceb4-484a-8eab-f708ff3e9a36" providerId="ADAL" clId="{B31F8AFE-AC1B-49CC-9783-194A95BE92BB}" dt="2023-08-11T06:02:53.788" v="1376"/>
          <ac:spMkLst>
            <pc:docMk/>
            <pc:sldMk cId="3230140412" sldId="391"/>
            <ac:spMk id="20" creationId="{F74ACE8A-7183-15C6-1358-040A32C7FB72}"/>
          </ac:spMkLst>
        </pc:spChg>
        <pc:spChg chg="add mod">
          <ac:chgData name="Duyên Lương" userId="3a9e482f-ceb4-484a-8eab-f708ff3e9a36" providerId="ADAL" clId="{B31F8AFE-AC1B-49CC-9783-194A95BE92BB}" dt="2023-08-11T06:02:53.788" v="1376"/>
          <ac:spMkLst>
            <pc:docMk/>
            <pc:sldMk cId="3230140412" sldId="391"/>
            <ac:spMk id="21" creationId="{04D35824-933D-C64F-0FC0-60789A1E59C3}"/>
          </ac:spMkLst>
        </pc:spChg>
        <pc:spChg chg="add mod">
          <ac:chgData name="Duyên Lương" userId="3a9e482f-ceb4-484a-8eab-f708ff3e9a36" providerId="ADAL" clId="{B31F8AFE-AC1B-49CC-9783-194A95BE92BB}" dt="2023-08-11T06:02:53.788" v="1376"/>
          <ac:spMkLst>
            <pc:docMk/>
            <pc:sldMk cId="3230140412" sldId="391"/>
            <ac:spMk id="22" creationId="{24C3CAFA-2592-A995-0640-75311E8D91EF}"/>
          </ac:spMkLst>
        </pc:spChg>
        <pc:spChg chg="add mod">
          <ac:chgData name="Duyên Lương" userId="3a9e482f-ceb4-484a-8eab-f708ff3e9a36" providerId="ADAL" clId="{B31F8AFE-AC1B-49CC-9783-194A95BE92BB}" dt="2023-08-11T06:02:53.788" v="1376"/>
          <ac:spMkLst>
            <pc:docMk/>
            <pc:sldMk cId="3230140412" sldId="391"/>
            <ac:spMk id="23" creationId="{47B68256-0F69-996C-6C5C-D641B0AB1C80}"/>
          </ac:spMkLst>
        </pc:spChg>
        <pc:spChg chg="mod">
          <ac:chgData name="Duyên Lương" userId="3a9e482f-ceb4-484a-8eab-f708ff3e9a36" providerId="ADAL" clId="{B31F8AFE-AC1B-49CC-9783-194A95BE92BB}" dt="2023-08-09T13:48:08.458" v="1137" actId="14100"/>
          <ac:spMkLst>
            <pc:docMk/>
            <pc:sldMk cId="3230140412" sldId="391"/>
            <ac:spMk id="37" creationId="{00000000-0000-0000-0000-000000000000}"/>
          </ac:spMkLst>
        </pc:spChg>
        <pc:spChg chg="mod">
          <ac:chgData name="Duyên Lương" userId="3a9e482f-ceb4-484a-8eab-f708ff3e9a36" providerId="ADAL" clId="{B31F8AFE-AC1B-49CC-9783-194A95BE92BB}" dt="2023-08-11T05:53:07.114" v="1302" actId="20577"/>
          <ac:spMkLst>
            <pc:docMk/>
            <pc:sldMk cId="3230140412" sldId="391"/>
            <ac:spMk id="49" creationId="{00000000-0000-0000-0000-000000000000}"/>
          </ac:spMkLst>
        </pc:spChg>
        <pc:picChg chg="add mod ord">
          <ac:chgData name="Duyên Lương" userId="3a9e482f-ceb4-484a-8eab-f708ff3e9a36" providerId="ADAL" clId="{B31F8AFE-AC1B-49CC-9783-194A95BE92BB}" dt="2023-08-09T13:48:00.070" v="1134" actId="167"/>
          <ac:picMkLst>
            <pc:docMk/>
            <pc:sldMk cId="3230140412" sldId="391"/>
            <ac:picMk id="2" creationId="{8E1CCED9-014A-AC12-B7D0-0ADCB7057A11}"/>
          </ac:picMkLst>
        </pc:picChg>
        <pc:picChg chg="del">
          <ac:chgData name="Duyên Lương" userId="3a9e482f-ceb4-484a-8eab-f708ff3e9a36" providerId="ADAL" clId="{B31F8AFE-AC1B-49CC-9783-194A95BE92BB}" dt="2023-08-09T13:47:50.093" v="1128" actId="478"/>
          <ac:picMkLst>
            <pc:docMk/>
            <pc:sldMk cId="3230140412" sldId="391"/>
            <ac:picMk id="3" creationId="{00000000-0000-0000-0000-000000000000}"/>
          </ac:picMkLst>
        </pc:picChg>
        <pc:picChg chg="del">
          <ac:chgData name="Duyên Lương" userId="3a9e482f-ceb4-484a-8eab-f708ff3e9a36" providerId="ADAL" clId="{B31F8AFE-AC1B-49CC-9783-194A95BE92BB}" dt="2023-08-11T05:54:01.706" v="1312" actId="478"/>
          <ac:picMkLst>
            <pc:docMk/>
            <pc:sldMk cId="3230140412" sldId="391"/>
            <ac:picMk id="5" creationId="{00000000-0000-0000-0000-000000000000}"/>
          </ac:picMkLst>
        </pc:picChg>
        <pc:picChg chg="add mod">
          <ac:chgData name="Duyên Lương" userId="3a9e482f-ceb4-484a-8eab-f708ff3e9a36" providerId="ADAL" clId="{B31F8AFE-AC1B-49CC-9783-194A95BE92BB}" dt="2023-08-11T06:03:13.281" v="1380" actId="1076"/>
          <ac:picMkLst>
            <pc:docMk/>
            <pc:sldMk cId="3230140412" sldId="391"/>
            <ac:picMk id="25" creationId="{A3DEBA16-DE95-B1A0-2167-F849D4BEDD75}"/>
          </ac:picMkLst>
        </pc:picChg>
      </pc:sldChg>
      <pc:sldChg chg="addSp delSp modSp mod delAnim modAnim">
        <pc:chgData name="Duyên Lương" userId="3a9e482f-ceb4-484a-8eab-f708ff3e9a36" providerId="ADAL" clId="{B31F8AFE-AC1B-49CC-9783-194A95BE92BB}" dt="2023-08-11T06:00:04.300" v="1334" actId="14100"/>
        <pc:sldMkLst>
          <pc:docMk/>
          <pc:sldMk cId="78876386" sldId="392"/>
        </pc:sldMkLst>
        <pc:spChg chg="add mod">
          <ac:chgData name="Duyên Lương" userId="3a9e482f-ceb4-484a-8eab-f708ff3e9a36" providerId="ADAL" clId="{B31F8AFE-AC1B-49CC-9783-194A95BE92BB}" dt="2023-08-09T13:50:20.009" v="1180" actId="1076"/>
          <ac:spMkLst>
            <pc:docMk/>
            <pc:sldMk cId="78876386" sldId="392"/>
            <ac:spMk id="4" creationId="{8CA97E65-D14A-AECC-5407-74FBCDCA57BC}"/>
          </ac:spMkLst>
        </pc:spChg>
        <pc:spChg chg="add mod">
          <ac:chgData name="Duyên Lương" userId="3a9e482f-ceb4-484a-8eab-f708ff3e9a36" providerId="ADAL" clId="{B31F8AFE-AC1B-49CC-9783-194A95BE92BB}" dt="2023-08-09T13:50:20.009" v="1180" actId="1076"/>
          <ac:spMkLst>
            <pc:docMk/>
            <pc:sldMk cId="78876386" sldId="392"/>
            <ac:spMk id="6" creationId="{F3394A27-D115-2394-18CE-1C51C5EFBB6F}"/>
          </ac:spMkLst>
        </pc:spChg>
        <pc:spChg chg="add mod">
          <ac:chgData name="Duyên Lương" userId="3a9e482f-ceb4-484a-8eab-f708ff3e9a36" providerId="ADAL" clId="{B31F8AFE-AC1B-49CC-9783-194A95BE92BB}" dt="2023-08-09T13:50:20.009" v="1180" actId="1076"/>
          <ac:spMkLst>
            <pc:docMk/>
            <pc:sldMk cId="78876386" sldId="392"/>
            <ac:spMk id="7" creationId="{D7620A50-B1A9-8E7E-BF0D-590AAC819C52}"/>
          </ac:spMkLst>
        </pc:spChg>
        <pc:spChg chg="add mod">
          <ac:chgData name="Duyên Lương" userId="3a9e482f-ceb4-484a-8eab-f708ff3e9a36" providerId="ADAL" clId="{B31F8AFE-AC1B-49CC-9783-194A95BE92BB}" dt="2023-08-09T13:50:20.009" v="1180" actId="1076"/>
          <ac:spMkLst>
            <pc:docMk/>
            <pc:sldMk cId="78876386" sldId="392"/>
            <ac:spMk id="8" creationId="{1C763F70-C847-F06C-BAC1-A8BDA050F6C9}"/>
          </ac:spMkLst>
        </pc:spChg>
        <pc:spChg chg="add mod">
          <ac:chgData name="Duyên Lương" userId="3a9e482f-ceb4-484a-8eab-f708ff3e9a36" providerId="ADAL" clId="{B31F8AFE-AC1B-49CC-9783-194A95BE92BB}" dt="2023-08-09T13:52:41.671" v="1198" actId="1076"/>
          <ac:spMkLst>
            <pc:docMk/>
            <pc:sldMk cId="78876386" sldId="392"/>
            <ac:spMk id="9" creationId="{8DCB593B-9FB6-2399-F82B-FC2240696B42}"/>
          </ac:spMkLst>
        </pc:spChg>
        <pc:spChg chg="add mod">
          <ac:chgData name="Duyên Lương" userId="3a9e482f-ceb4-484a-8eab-f708ff3e9a36" providerId="ADAL" clId="{B31F8AFE-AC1B-49CC-9783-194A95BE92BB}" dt="2023-08-09T13:52:41.671" v="1198" actId="1076"/>
          <ac:spMkLst>
            <pc:docMk/>
            <pc:sldMk cId="78876386" sldId="392"/>
            <ac:spMk id="10" creationId="{AF3AF37F-1FD9-BF8E-FB85-5545962C2565}"/>
          </ac:spMkLst>
        </pc:spChg>
        <pc:spChg chg="add mod">
          <ac:chgData name="Duyên Lương" userId="3a9e482f-ceb4-484a-8eab-f708ff3e9a36" providerId="ADAL" clId="{B31F8AFE-AC1B-49CC-9783-194A95BE92BB}" dt="2023-08-09T13:52:41.671" v="1198" actId="1076"/>
          <ac:spMkLst>
            <pc:docMk/>
            <pc:sldMk cId="78876386" sldId="392"/>
            <ac:spMk id="11" creationId="{9340ADE0-7A2C-F786-B40A-11C238C426FF}"/>
          </ac:spMkLst>
        </pc:spChg>
        <pc:spChg chg="add mod">
          <ac:chgData name="Duyên Lương" userId="3a9e482f-ceb4-484a-8eab-f708ff3e9a36" providerId="ADAL" clId="{B31F8AFE-AC1B-49CC-9783-194A95BE92BB}" dt="2023-08-09T13:52:41.671" v="1198" actId="1076"/>
          <ac:spMkLst>
            <pc:docMk/>
            <pc:sldMk cId="78876386" sldId="392"/>
            <ac:spMk id="12" creationId="{23B4B223-E425-1ADF-A80B-43BB87B8D5D1}"/>
          </ac:spMkLst>
        </pc:spChg>
        <pc:spChg chg="mod">
          <ac:chgData name="Duyên Lương" userId="3a9e482f-ceb4-484a-8eab-f708ff3e9a36" providerId="ADAL" clId="{B31F8AFE-AC1B-49CC-9783-194A95BE92BB}" dt="2023-08-09T13:46:39.852" v="1109" actId="14100"/>
          <ac:spMkLst>
            <pc:docMk/>
            <pc:sldMk cId="78876386" sldId="392"/>
            <ac:spMk id="37" creationId="{00000000-0000-0000-0000-000000000000}"/>
          </ac:spMkLst>
        </pc:spChg>
        <pc:spChg chg="mod">
          <ac:chgData name="Duyên Lương" userId="3a9e482f-ceb4-484a-8eab-f708ff3e9a36" providerId="ADAL" clId="{B31F8AFE-AC1B-49CC-9783-194A95BE92BB}" dt="2023-08-11T06:00:04.300" v="1334" actId="14100"/>
          <ac:spMkLst>
            <pc:docMk/>
            <pc:sldMk cId="78876386" sldId="392"/>
            <ac:spMk id="38" creationId="{00000000-0000-0000-0000-000000000000}"/>
          </ac:spMkLst>
        </pc:spChg>
        <pc:spChg chg="mod">
          <ac:chgData name="Duyên Lương" userId="3a9e482f-ceb4-484a-8eab-f708ff3e9a36" providerId="ADAL" clId="{B31F8AFE-AC1B-49CC-9783-194A95BE92BB}" dt="2023-08-11T06:00:00.755" v="1333" actId="1038"/>
          <ac:spMkLst>
            <pc:docMk/>
            <pc:sldMk cId="78876386" sldId="392"/>
            <ac:spMk id="42" creationId="{00000000-0000-0000-0000-000000000000}"/>
          </ac:spMkLst>
        </pc:spChg>
        <pc:spChg chg="mod">
          <ac:chgData name="Duyên Lương" userId="3a9e482f-ceb4-484a-8eab-f708ff3e9a36" providerId="ADAL" clId="{B31F8AFE-AC1B-49CC-9783-194A95BE92BB}" dt="2023-08-11T05:52:32.999" v="1297" actId="113"/>
          <ac:spMkLst>
            <pc:docMk/>
            <pc:sldMk cId="78876386" sldId="392"/>
            <ac:spMk id="49" creationId="{00000000-0000-0000-0000-000000000000}"/>
          </ac:spMkLst>
        </pc:spChg>
        <pc:picChg chg="add mod ord">
          <ac:chgData name="Duyên Lương" userId="3a9e482f-ceb4-484a-8eab-f708ff3e9a36" providerId="ADAL" clId="{B31F8AFE-AC1B-49CC-9783-194A95BE92BB}" dt="2023-08-09T13:46:27.896" v="1105" actId="167"/>
          <ac:picMkLst>
            <pc:docMk/>
            <pc:sldMk cId="78876386" sldId="392"/>
            <ac:picMk id="2" creationId="{22786405-2AB8-C49B-9841-3FA7FA0265EE}"/>
          </ac:picMkLst>
        </pc:picChg>
        <pc:picChg chg="del">
          <ac:chgData name="Duyên Lương" userId="3a9e482f-ceb4-484a-8eab-f708ff3e9a36" providerId="ADAL" clId="{B31F8AFE-AC1B-49CC-9783-194A95BE92BB}" dt="2023-08-09T13:46:11.622" v="1098" actId="478"/>
          <ac:picMkLst>
            <pc:docMk/>
            <pc:sldMk cId="78876386" sldId="392"/>
            <ac:picMk id="3" creationId="{00000000-0000-0000-0000-000000000000}"/>
          </ac:picMkLst>
        </pc:picChg>
        <pc:picChg chg="add mod">
          <ac:chgData name="Duyên Lương" userId="3a9e482f-ceb4-484a-8eab-f708ff3e9a36" providerId="ADAL" clId="{B31F8AFE-AC1B-49CC-9783-194A95BE92BB}" dt="2023-08-11T05:55:01.931" v="1318" actId="1076"/>
          <ac:picMkLst>
            <pc:docMk/>
            <pc:sldMk cId="78876386" sldId="392"/>
            <ac:picMk id="3" creationId="{2635A220-C6C1-77AF-D68B-51FA2DE4BFA4}"/>
          </ac:picMkLst>
        </pc:picChg>
        <pc:picChg chg="del mod">
          <ac:chgData name="Duyên Lương" userId="3a9e482f-ceb4-484a-8eab-f708ff3e9a36" providerId="ADAL" clId="{B31F8AFE-AC1B-49CC-9783-194A95BE92BB}" dt="2023-08-09T13:55:14.528" v="1234" actId="478"/>
          <ac:picMkLst>
            <pc:docMk/>
            <pc:sldMk cId="78876386" sldId="392"/>
            <ac:picMk id="5" creationId="{00000000-0000-0000-0000-000000000000}"/>
          </ac:picMkLst>
        </pc:picChg>
      </pc:sldChg>
      <pc:sldChg chg="modSp mod">
        <pc:chgData name="Duyên Lương" userId="3a9e482f-ceb4-484a-8eab-f708ff3e9a36" providerId="ADAL" clId="{B31F8AFE-AC1B-49CC-9783-194A95BE92BB}" dt="2023-08-11T06:07:15.591" v="1559" actId="20577"/>
        <pc:sldMkLst>
          <pc:docMk/>
          <pc:sldMk cId="1499121038" sldId="393"/>
        </pc:sldMkLst>
        <pc:spChg chg="mod">
          <ac:chgData name="Duyên Lương" userId="3a9e482f-ceb4-484a-8eab-f708ff3e9a36" providerId="ADAL" clId="{B31F8AFE-AC1B-49CC-9783-194A95BE92BB}" dt="2023-08-11T06:06:59.980" v="1522" actId="1076"/>
          <ac:spMkLst>
            <pc:docMk/>
            <pc:sldMk cId="1499121038" sldId="393"/>
            <ac:spMk id="2" creationId="{00000000-0000-0000-0000-000000000000}"/>
          </ac:spMkLst>
        </pc:spChg>
        <pc:spChg chg="mod">
          <ac:chgData name="Duyên Lương" userId="3a9e482f-ceb4-484a-8eab-f708ff3e9a36" providerId="ADAL" clId="{B31F8AFE-AC1B-49CC-9783-194A95BE92BB}" dt="2023-08-11T06:07:15.591" v="1559" actId="20577"/>
          <ac:spMkLst>
            <pc:docMk/>
            <pc:sldMk cId="1499121038" sldId="393"/>
            <ac:spMk id="12" creationId="{00000000-0000-0000-0000-000000000000}"/>
          </ac:spMkLst>
        </pc:spChg>
        <pc:spChg chg="mod">
          <ac:chgData name="Duyên Lương" userId="3a9e482f-ceb4-484a-8eab-f708ff3e9a36" providerId="ADAL" clId="{B31F8AFE-AC1B-49CC-9783-194A95BE92BB}" dt="2023-08-11T06:06:58.985" v="1521" actId="207"/>
          <ac:spMkLst>
            <pc:docMk/>
            <pc:sldMk cId="1499121038" sldId="393"/>
            <ac:spMk id="22" creationId="{C69C6825-EAF3-7DE0-1952-810369034C8A}"/>
          </ac:spMkLst>
        </pc:spChg>
        <pc:spChg chg="mod">
          <ac:chgData name="Duyên Lương" userId="3a9e482f-ceb4-484a-8eab-f708ff3e9a36" providerId="ADAL" clId="{B31F8AFE-AC1B-49CC-9783-194A95BE92BB}" dt="2023-08-11T06:06:58.985" v="1521" actId="207"/>
          <ac:spMkLst>
            <pc:docMk/>
            <pc:sldMk cId="1499121038" sldId="393"/>
            <ac:spMk id="26" creationId="{060F0A67-3ADE-5430-9E4A-29A93FFBFA8C}"/>
          </ac:spMkLst>
        </pc:spChg>
        <pc:spChg chg="mod">
          <ac:chgData name="Duyên Lương" userId="3a9e482f-ceb4-484a-8eab-f708ff3e9a36" providerId="ADAL" clId="{B31F8AFE-AC1B-49CC-9783-194A95BE92BB}" dt="2023-08-11T06:06:58.985" v="1521" actId="207"/>
          <ac:spMkLst>
            <pc:docMk/>
            <pc:sldMk cId="1499121038" sldId="393"/>
            <ac:spMk id="27" creationId="{19595844-2D40-DBE9-467D-D47B04D5A9C8}"/>
          </ac:spMkLst>
        </pc:spChg>
        <pc:spChg chg="mod">
          <ac:chgData name="Duyên Lương" userId="3a9e482f-ceb4-484a-8eab-f708ff3e9a36" providerId="ADAL" clId="{B31F8AFE-AC1B-49CC-9783-194A95BE92BB}" dt="2023-08-11T06:06:58.985" v="1521" actId="207"/>
          <ac:spMkLst>
            <pc:docMk/>
            <pc:sldMk cId="1499121038" sldId="393"/>
            <ac:spMk id="30" creationId="{D9C5191B-D4CD-10C9-74F9-D76572F1FAAB}"/>
          </ac:spMkLst>
        </pc:spChg>
        <pc:spChg chg="mod">
          <ac:chgData name="Duyên Lương" userId="3a9e482f-ceb4-484a-8eab-f708ff3e9a36" providerId="ADAL" clId="{B31F8AFE-AC1B-49CC-9783-194A95BE92BB}" dt="2023-08-11T06:06:58.985" v="1521" actId="207"/>
          <ac:spMkLst>
            <pc:docMk/>
            <pc:sldMk cId="1499121038" sldId="393"/>
            <ac:spMk id="31" creationId="{268C5F44-15FE-AF4F-616E-7AA919337BA5}"/>
          </ac:spMkLst>
        </pc:spChg>
        <pc:spChg chg="mod">
          <ac:chgData name="Duyên Lương" userId="3a9e482f-ceb4-484a-8eab-f708ff3e9a36" providerId="ADAL" clId="{B31F8AFE-AC1B-49CC-9783-194A95BE92BB}" dt="2023-08-11T06:06:58.985" v="1521" actId="207"/>
          <ac:spMkLst>
            <pc:docMk/>
            <pc:sldMk cId="1499121038" sldId="393"/>
            <ac:spMk id="34" creationId="{60FFECC2-4AF9-04A7-B87C-BC953F852458}"/>
          </ac:spMkLst>
        </pc:spChg>
      </pc:sldChg>
      <pc:sldChg chg="modSp mod modAnim">
        <pc:chgData name="Duyên Lương" userId="3a9e482f-ceb4-484a-8eab-f708ff3e9a36" providerId="ADAL" clId="{B31F8AFE-AC1B-49CC-9783-194A95BE92BB}" dt="2023-08-11T07:08:40.040" v="2196" actId="1038"/>
        <pc:sldMkLst>
          <pc:docMk/>
          <pc:sldMk cId="2679698506" sldId="394"/>
        </pc:sldMkLst>
        <pc:spChg chg="mod">
          <ac:chgData name="Duyên Lương" userId="3a9e482f-ceb4-484a-8eab-f708ff3e9a36" providerId="ADAL" clId="{B31F8AFE-AC1B-49CC-9783-194A95BE92BB}" dt="2023-08-11T06:11:51.937" v="1626" actId="1076"/>
          <ac:spMkLst>
            <pc:docMk/>
            <pc:sldMk cId="2679698506" sldId="394"/>
            <ac:spMk id="4" creationId="{00000000-0000-0000-0000-000000000000}"/>
          </ac:spMkLst>
        </pc:spChg>
        <pc:spChg chg="mod">
          <ac:chgData name="Duyên Lương" userId="3a9e482f-ceb4-484a-8eab-f708ff3e9a36" providerId="ADAL" clId="{B31F8AFE-AC1B-49CC-9783-194A95BE92BB}" dt="2023-08-11T06:12:33.635" v="1637" actId="1076"/>
          <ac:spMkLst>
            <pc:docMk/>
            <pc:sldMk cId="2679698506" sldId="394"/>
            <ac:spMk id="9" creationId="{00000000-0000-0000-0000-000000000000}"/>
          </ac:spMkLst>
        </pc:spChg>
        <pc:spChg chg="mod">
          <ac:chgData name="Duyên Lương" userId="3a9e482f-ceb4-484a-8eab-f708ff3e9a36" providerId="ADAL" clId="{B31F8AFE-AC1B-49CC-9783-194A95BE92BB}" dt="2023-08-11T07:08:24.428" v="2194" actId="1076"/>
          <ac:spMkLst>
            <pc:docMk/>
            <pc:sldMk cId="2679698506" sldId="394"/>
            <ac:spMk id="11" creationId="{00000000-0000-0000-0000-000000000000}"/>
          </ac:spMkLst>
        </pc:spChg>
        <pc:spChg chg="mod">
          <ac:chgData name="Duyên Lương" userId="3a9e482f-ceb4-484a-8eab-f708ff3e9a36" providerId="ADAL" clId="{B31F8AFE-AC1B-49CC-9783-194A95BE92BB}" dt="2023-08-11T06:13:06.229" v="1642" actId="1582"/>
          <ac:spMkLst>
            <pc:docMk/>
            <pc:sldMk cId="2679698506" sldId="394"/>
            <ac:spMk id="13" creationId="{10ACCFEB-04DC-60F3-5AA9-9CBA4569582F}"/>
          </ac:spMkLst>
        </pc:spChg>
        <pc:spChg chg="mod">
          <ac:chgData name="Duyên Lương" userId="3a9e482f-ceb4-484a-8eab-f708ff3e9a36" providerId="ADAL" clId="{B31F8AFE-AC1B-49CC-9783-194A95BE92BB}" dt="2023-08-11T06:13:06.229" v="1642" actId="1582"/>
          <ac:spMkLst>
            <pc:docMk/>
            <pc:sldMk cId="2679698506" sldId="394"/>
            <ac:spMk id="14" creationId="{4087EE37-06C4-E841-4B55-EB15AB9BD6C1}"/>
          </ac:spMkLst>
        </pc:spChg>
        <pc:spChg chg="mod">
          <ac:chgData name="Duyên Lương" userId="3a9e482f-ceb4-484a-8eab-f708ff3e9a36" providerId="ADAL" clId="{B31F8AFE-AC1B-49CC-9783-194A95BE92BB}" dt="2023-08-11T06:13:06.229" v="1642" actId="1582"/>
          <ac:spMkLst>
            <pc:docMk/>
            <pc:sldMk cId="2679698506" sldId="394"/>
            <ac:spMk id="15" creationId="{7CFEF55E-3BA5-C0D4-D7A6-DD99F7593CD1}"/>
          </ac:spMkLst>
        </pc:spChg>
        <pc:spChg chg="mod">
          <ac:chgData name="Duyên Lương" userId="3a9e482f-ceb4-484a-8eab-f708ff3e9a36" providerId="ADAL" clId="{B31F8AFE-AC1B-49CC-9783-194A95BE92BB}" dt="2023-08-11T06:13:06.229" v="1642" actId="1582"/>
          <ac:spMkLst>
            <pc:docMk/>
            <pc:sldMk cId="2679698506" sldId="394"/>
            <ac:spMk id="17" creationId="{1EE23963-9EC1-D528-C42F-DBADEC56D1DD}"/>
          </ac:spMkLst>
        </pc:spChg>
        <pc:spChg chg="mod">
          <ac:chgData name="Duyên Lương" userId="3a9e482f-ceb4-484a-8eab-f708ff3e9a36" providerId="ADAL" clId="{B31F8AFE-AC1B-49CC-9783-194A95BE92BB}" dt="2023-08-11T07:08:40.040" v="2196" actId="1038"/>
          <ac:spMkLst>
            <pc:docMk/>
            <pc:sldMk cId="2679698506" sldId="394"/>
            <ac:spMk id="18" creationId="{19E9C458-DBC9-9DEE-5E77-C5B03517FE80}"/>
          </ac:spMkLst>
        </pc:spChg>
      </pc:sldChg>
      <pc:sldChg chg="addSp modSp add del modTransition setBg">
        <pc:chgData name="Duyên Lương" userId="3a9e482f-ceb4-484a-8eab-f708ff3e9a36" providerId="ADAL" clId="{B31F8AFE-AC1B-49CC-9783-194A95BE92BB}" dt="2023-08-11T06:22:06.090" v="1778" actId="47"/>
        <pc:sldMkLst>
          <pc:docMk/>
          <pc:sldMk cId="0" sldId="395"/>
        </pc:sldMkLst>
        <pc:spChg chg="add mod">
          <ac:chgData name="Duyên Lương" userId="3a9e482f-ceb4-484a-8eab-f708ff3e9a36" providerId="ADAL" clId="{B31F8AFE-AC1B-49CC-9783-194A95BE92BB}" dt="2023-08-11T06:21:28.985" v="1774"/>
          <ac:spMkLst>
            <pc:docMk/>
            <pc:sldMk cId="0" sldId="395"/>
            <ac:spMk id="2" creationId="{42ECC9D8-656A-4B5B-5052-F766484F6119}"/>
          </ac:spMkLst>
        </pc:spChg>
      </pc:sldChg>
      <pc:sldChg chg="addSp modSp add del modTransition setBg">
        <pc:chgData name="Duyên Lương" userId="3a9e482f-ceb4-484a-8eab-f708ff3e9a36" providerId="ADAL" clId="{B31F8AFE-AC1B-49CC-9783-194A95BE92BB}" dt="2023-08-11T06:22:06.975" v="1779" actId="47"/>
        <pc:sldMkLst>
          <pc:docMk/>
          <pc:sldMk cId="0" sldId="396"/>
        </pc:sldMkLst>
        <pc:spChg chg="add mod">
          <ac:chgData name="Duyên Lương" userId="3a9e482f-ceb4-484a-8eab-f708ff3e9a36" providerId="ADAL" clId="{B31F8AFE-AC1B-49CC-9783-194A95BE92BB}" dt="2023-08-11T06:21:29.804" v="1775"/>
          <ac:spMkLst>
            <pc:docMk/>
            <pc:sldMk cId="0" sldId="396"/>
            <ac:spMk id="3" creationId="{38B9F192-C502-27F1-74EE-61E9AC443C93}"/>
          </ac:spMkLst>
        </pc:spChg>
      </pc:sldChg>
      <pc:sldChg chg="addSp modSp mod setBg">
        <pc:chgData name="Duyên Lương" userId="3a9e482f-ceb4-484a-8eab-f708ff3e9a36" providerId="ADAL" clId="{B31F8AFE-AC1B-49CC-9783-194A95BE92BB}" dt="2023-08-11T06:43:37.857" v="1926" actId="207"/>
        <pc:sldMkLst>
          <pc:docMk/>
          <pc:sldMk cId="0" sldId="397"/>
        </pc:sldMkLst>
        <pc:spChg chg="add mod">
          <ac:chgData name="Duyên Lương" userId="3a9e482f-ceb4-484a-8eab-f708ff3e9a36" providerId="ADAL" clId="{B31F8AFE-AC1B-49CC-9783-194A95BE92BB}" dt="2023-08-11T06:43:37.857" v="1926" actId="207"/>
          <ac:spMkLst>
            <pc:docMk/>
            <pc:sldMk cId="0" sldId="397"/>
            <ac:spMk id="2" creationId="{B33F4AD6-C455-5836-39B5-FA76B0C438F8}"/>
          </ac:spMkLst>
        </pc:spChg>
        <pc:picChg chg="mod">
          <ac:chgData name="Duyên Lương" userId="3a9e482f-ceb4-484a-8eab-f708ff3e9a36" providerId="ADAL" clId="{B31F8AFE-AC1B-49CC-9783-194A95BE92BB}" dt="2023-08-11T06:15:19.984" v="1676" actId="1076"/>
          <ac:picMkLst>
            <pc:docMk/>
            <pc:sldMk cId="0" sldId="397"/>
            <ac:picMk id="6" creationId="{37D812B5-91F9-6F73-2ADC-1891B6077CAA}"/>
          </ac:picMkLst>
        </pc:picChg>
        <pc:picChg chg="mod">
          <ac:chgData name="Duyên Lương" userId="3a9e482f-ceb4-484a-8eab-f708ff3e9a36" providerId="ADAL" clId="{B31F8AFE-AC1B-49CC-9783-194A95BE92BB}" dt="2023-08-11T06:15:41.184" v="1682" actId="1076"/>
          <ac:picMkLst>
            <pc:docMk/>
            <pc:sldMk cId="0" sldId="397"/>
            <ac:picMk id="2050" creationId="{1228A545-DFE0-911C-0444-E1F9A2594ED6}"/>
          </ac:picMkLst>
        </pc:picChg>
        <pc:picChg chg="mod">
          <ac:chgData name="Duyên Lương" userId="3a9e482f-ceb4-484a-8eab-f708ff3e9a36" providerId="ADAL" clId="{B31F8AFE-AC1B-49CC-9783-194A95BE92BB}" dt="2023-08-11T06:15:38.049" v="1680" actId="14100"/>
          <ac:picMkLst>
            <pc:docMk/>
            <pc:sldMk cId="0" sldId="397"/>
            <ac:picMk id="13314" creationId="{2FA94B6F-F130-8F02-5029-AE9DEAE008E6}"/>
          </ac:picMkLst>
        </pc:picChg>
        <pc:picChg chg="mod">
          <ac:chgData name="Duyên Lương" userId="3a9e482f-ceb4-484a-8eab-f708ff3e9a36" providerId="ADAL" clId="{B31F8AFE-AC1B-49CC-9783-194A95BE92BB}" dt="2023-08-11T06:15:43.556" v="1683" actId="1076"/>
          <ac:picMkLst>
            <pc:docMk/>
            <pc:sldMk cId="0" sldId="397"/>
            <ac:picMk id="13317" creationId="{86C01BC8-8772-A652-720E-D3C71DE2FD19}"/>
          </ac:picMkLst>
        </pc:picChg>
      </pc:sldChg>
      <pc:sldChg chg="addSp delSp modSp mod setBg delAnim modAnim">
        <pc:chgData name="Duyên Lương" userId="3a9e482f-ceb4-484a-8eab-f708ff3e9a36" providerId="ADAL" clId="{B31F8AFE-AC1B-49CC-9783-194A95BE92BB}" dt="2023-08-11T06:43:22.584" v="1924" actId="207"/>
        <pc:sldMkLst>
          <pc:docMk/>
          <pc:sldMk cId="0" sldId="398"/>
        </pc:sldMkLst>
        <pc:spChg chg="mod">
          <ac:chgData name="Duyên Lương" userId="3a9e482f-ceb4-484a-8eab-f708ff3e9a36" providerId="ADAL" clId="{B31F8AFE-AC1B-49CC-9783-194A95BE92BB}" dt="2023-08-11T06:20:44.904" v="1761" actId="14100"/>
          <ac:spMkLst>
            <pc:docMk/>
            <pc:sldMk cId="0" sldId="398"/>
            <ac:spMk id="2" creationId="{9458BCBF-C11D-9B70-8843-C98D4829D1E8}"/>
          </ac:spMkLst>
        </pc:spChg>
        <pc:spChg chg="del mod topLvl">
          <ac:chgData name="Duyên Lương" userId="3a9e482f-ceb4-484a-8eab-f708ff3e9a36" providerId="ADAL" clId="{B31F8AFE-AC1B-49CC-9783-194A95BE92BB}" dt="2023-08-11T06:19:33.064" v="1749" actId="478"/>
          <ac:spMkLst>
            <pc:docMk/>
            <pc:sldMk cId="0" sldId="398"/>
            <ac:spMk id="7" creationId="{A1575490-C3F5-F2FB-DCCD-2CEE21200321}"/>
          </ac:spMkLst>
        </pc:spChg>
        <pc:spChg chg="add del mod">
          <ac:chgData name="Duyên Lương" userId="3a9e482f-ceb4-484a-8eab-f708ff3e9a36" providerId="ADAL" clId="{B31F8AFE-AC1B-49CC-9783-194A95BE92BB}" dt="2023-08-11T06:18:02.693" v="1732" actId="478"/>
          <ac:spMkLst>
            <pc:docMk/>
            <pc:sldMk cId="0" sldId="398"/>
            <ac:spMk id="8" creationId="{FCE72F9E-7981-C7F7-8DE6-1CF01BA2B8E3}"/>
          </ac:spMkLst>
        </pc:spChg>
        <pc:spChg chg="add mod">
          <ac:chgData name="Duyên Lương" userId="3a9e482f-ceb4-484a-8eab-f708ff3e9a36" providerId="ADAL" clId="{B31F8AFE-AC1B-49CC-9783-194A95BE92BB}" dt="2023-08-11T06:21:23.103" v="1771" actId="2085"/>
          <ac:spMkLst>
            <pc:docMk/>
            <pc:sldMk cId="0" sldId="398"/>
            <ac:spMk id="9" creationId="{42C56D2F-19E1-8077-E6BA-F29FCD92FEAE}"/>
          </ac:spMkLst>
        </pc:spChg>
        <pc:spChg chg="mod">
          <ac:chgData name="Duyên Lương" userId="3a9e482f-ceb4-484a-8eab-f708ff3e9a36" providerId="ADAL" clId="{B31F8AFE-AC1B-49CC-9783-194A95BE92BB}" dt="2023-08-11T06:43:18.601" v="1922" actId="207"/>
          <ac:spMkLst>
            <pc:docMk/>
            <pc:sldMk cId="0" sldId="398"/>
            <ac:spMk id="11" creationId="{01A02BF7-50C2-0F51-A23B-2F03B5A66051}"/>
          </ac:spMkLst>
        </pc:spChg>
        <pc:spChg chg="mod">
          <ac:chgData name="Duyên Lương" userId="3a9e482f-ceb4-484a-8eab-f708ff3e9a36" providerId="ADAL" clId="{B31F8AFE-AC1B-49CC-9783-194A95BE92BB}" dt="2023-08-11T06:43:20.865" v="1923" actId="207"/>
          <ac:spMkLst>
            <pc:docMk/>
            <pc:sldMk cId="0" sldId="398"/>
            <ac:spMk id="15" creationId="{D4740D26-E23F-B9B7-5E16-2240AB63CAD5}"/>
          </ac:spMkLst>
        </pc:spChg>
        <pc:spChg chg="mod">
          <ac:chgData name="Duyên Lương" userId="3a9e482f-ceb4-484a-8eab-f708ff3e9a36" providerId="ADAL" clId="{B31F8AFE-AC1B-49CC-9783-194A95BE92BB}" dt="2023-08-11T06:43:22.584" v="1924" actId="207"/>
          <ac:spMkLst>
            <pc:docMk/>
            <pc:sldMk cId="0" sldId="398"/>
            <ac:spMk id="16" creationId="{6D6221BF-E1B6-5EAE-D9C5-B6D45BF26179}"/>
          </ac:spMkLst>
        </pc:spChg>
        <pc:spChg chg="mod">
          <ac:chgData name="Duyên Lương" userId="3a9e482f-ceb4-484a-8eab-f708ff3e9a36" providerId="ADAL" clId="{B31F8AFE-AC1B-49CC-9783-194A95BE92BB}" dt="2023-08-11T06:21:05.516" v="1766" actId="14100"/>
          <ac:spMkLst>
            <pc:docMk/>
            <pc:sldMk cId="0" sldId="398"/>
            <ac:spMk id="20" creationId="{DA5059C6-9BEF-0C34-E562-A05C9846A33E}"/>
          </ac:spMkLst>
        </pc:spChg>
        <pc:spChg chg="mod">
          <ac:chgData name="Duyên Lương" userId="3a9e482f-ceb4-484a-8eab-f708ff3e9a36" providerId="ADAL" clId="{B31F8AFE-AC1B-49CC-9783-194A95BE92BB}" dt="2023-08-11T06:21:03.028" v="1765" actId="1076"/>
          <ac:spMkLst>
            <pc:docMk/>
            <pc:sldMk cId="0" sldId="398"/>
            <ac:spMk id="24" creationId="{DBA77E67-6233-9305-CB9B-2B32B69E65C0}"/>
          </ac:spMkLst>
        </pc:spChg>
        <pc:spChg chg="del mod">
          <ac:chgData name="Duyên Lương" userId="3a9e482f-ceb4-484a-8eab-f708ff3e9a36" providerId="ADAL" clId="{B31F8AFE-AC1B-49CC-9783-194A95BE92BB}" dt="2023-08-11T06:40:39.615" v="1919" actId="478"/>
          <ac:spMkLst>
            <pc:docMk/>
            <pc:sldMk cId="0" sldId="398"/>
            <ac:spMk id="27" creationId="{A8550952-C7B2-8C99-822F-190B66D4E5A2}"/>
          </ac:spMkLst>
        </pc:spChg>
        <pc:grpChg chg="add del mod">
          <ac:chgData name="Duyên Lương" userId="3a9e482f-ceb4-484a-8eab-f708ff3e9a36" providerId="ADAL" clId="{B31F8AFE-AC1B-49CC-9783-194A95BE92BB}" dt="2023-08-11T06:19:33.064" v="1749" actId="478"/>
          <ac:grpSpMkLst>
            <pc:docMk/>
            <pc:sldMk cId="0" sldId="398"/>
            <ac:grpSpMk id="3" creationId="{488AE56D-E809-CD26-2DE8-ABE1139EE511}"/>
          </ac:grpSpMkLst>
        </pc:grpChg>
        <pc:picChg chg="del mod topLvl">
          <ac:chgData name="Duyên Lương" userId="3a9e482f-ceb4-484a-8eab-f708ff3e9a36" providerId="ADAL" clId="{B31F8AFE-AC1B-49CC-9783-194A95BE92BB}" dt="2023-08-11T06:19:34.519" v="1750" actId="478"/>
          <ac:picMkLst>
            <pc:docMk/>
            <pc:sldMk cId="0" sldId="398"/>
            <ac:picMk id="6" creationId="{00725840-D0F7-57E1-C980-A79739164625}"/>
          </ac:picMkLst>
        </pc:picChg>
        <pc:picChg chg="mod">
          <ac:chgData name="Duyên Lương" userId="3a9e482f-ceb4-484a-8eab-f708ff3e9a36" providerId="ADAL" clId="{B31F8AFE-AC1B-49CC-9783-194A95BE92BB}" dt="2023-08-11T06:15:51.151" v="1685" actId="14100"/>
          <ac:picMkLst>
            <pc:docMk/>
            <pc:sldMk cId="0" sldId="398"/>
            <ac:picMk id="14347" creationId="{B70D45AA-A767-43E6-5638-2B4EAC82E2F0}"/>
          </ac:picMkLst>
        </pc:picChg>
      </pc:sldChg>
      <pc:sldChg chg="addSp delSp modSp mod setBg delAnim modAnim">
        <pc:chgData name="Duyên Lương" userId="3a9e482f-ceb4-484a-8eab-f708ff3e9a36" providerId="ADAL" clId="{B31F8AFE-AC1B-49CC-9783-194A95BE92BB}" dt="2023-08-11T06:43:04.264" v="1921"/>
        <pc:sldMkLst>
          <pc:docMk/>
          <pc:sldMk cId="0" sldId="399"/>
        </pc:sldMkLst>
        <pc:spChg chg="del">
          <ac:chgData name="Duyên Lương" userId="3a9e482f-ceb4-484a-8eab-f708ff3e9a36" providerId="ADAL" clId="{B31F8AFE-AC1B-49CC-9783-194A95BE92BB}" dt="2023-08-11T06:23:31.850" v="1794" actId="478"/>
          <ac:spMkLst>
            <pc:docMk/>
            <pc:sldMk cId="0" sldId="399"/>
            <ac:spMk id="2" creationId="{A7D3AFD7-702D-8062-DDBD-82413DE4236C}"/>
          </ac:spMkLst>
        </pc:spChg>
        <pc:spChg chg="add mod">
          <ac:chgData name="Duyên Lương" userId="3a9e482f-ceb4-484a-8eab-f708ff3e9a36" providerId="ADAL" clId="{B31F8AFE-AC1B-49CC-9783-194A95BE92BB}" dt="2023-08-11T06:21:26.744" v="1772"/>
          <ac:spMkLst>
            <pc:docMk/>
            <pc:sldMk cId="0" sldId="399"/>
            <ac:spMk id="3" creationId="{C5BFB6B3-96C7-9283-681C-36135337FAAA}"/>
          </ac:spMkLst>
        </pc:spChg>
        <pc:spChg chg="add mod">
          <ac:chgData name="Duyên Lương" userId="3a9e482f-ceb4-484a-8eab-f708ff3e9a36" providerId="ADAL" clId="{B31F8AFE-AC1B-49CC-9783-194A95BE92BB}" dt="2023-08-11T06:23:32.169" v="1795"/>
          <ac:spMkLst>
            <pc:docMk/>
            <pc:sldMk cId="0" sldId="399"/>
            <ac:spMk id="6" creationId="{AEE41878-4754-4BE6-874B-1D348E23D9FC}"/>
          </ac:spMkLst>
        </pc:spChg>
        <pc:spChg chg="mod">
          <ac:chgData name="Duyên Lương" userId="3a9e482f-ceb4-484a-8eab-f708ff3e9a36" providerId="ADAL" clId="{B31F8AFE-AC1B-49CC-9783-194A95BE92BB}" dt="2023-08-11T06:35:48.980" v="1816"/>
          <ac:spMkLst>
            <pc:docMk/>
            <pc:sldMk cId="0" sldId="399"/>
            <ac:spMk id="11" creationId="{082A494C-AD48-1F1B-EE5A-4D63CBAEC83D}"/>
          </ac:spMkLst>
        </pc:spChg>
        <pc:spChg chg="mod">
          <ac:chgData name="Duyên Lương" userId="3a9e482f-ceb4-484a-8eab-f708ff3e9a36" providerId="ADAL" clId="{B31F8AFE-AC1B-49CC-9783-194A95BE92BB}" dt="2023-08-11T06:35:55.605" v="1817"/>
          <ac:spMkLst>
            <pc:docMk/>
            <pc:sldMk cId="0" sldId="399"/>
            <ac:spMk id="15" creationId="{0A9F4A92-2C56-21AD-CC00-73AF613E1ACD}"/>
          </ac:spMkLst>
        </pc:spChg>
        <pc:spChg chg="mod">
          <ac:chgData name="Duyên Lương" userId="3a9e482f-ceb4-484a-8eab-f708ff3e9a36" providerId="ADAL" clId="{B31F8AFE-AC1B-49CC-9783-194A95BE92BB}" dt="2023-08-11T06:36:01.412" v="1818"/>
          <ac:spMkLst>
            <pc:docMk/>
            <pc:sldMk cId="0" sldId="399"/>
            <ac:spMk id="16" creationId="{9D55CF3D-7D64-7A92-2729-415FFF40F1EF}"/>
          </ac:spMkLst>
        </pc:spChg>
        <pc:spChg chg="mod ord">
          <ac:chgData name="Duyên Lương" userId="3a9e482f-ceb4-484a-8eab-f708ff3e9a36" providerId="ADAL" clId="{B31F8AFE-AC1B-49CC-9783-194A95BE92BB}" dt="2023-08-11T06:39:32.729" v="1917" actId="20577"/>
          <ac:spMkLst>
            <pc:docMk/>
            <pc:sldMk cId="0" sldId="399"/>
            <ac:spMk id="20" creationId="{269391F3-D847-6E96-A314-21033AFAC276}"/>
          </ac:spMkLst>
        </pc:spChg>
        <pc:spChg chg="mod">
          <ac:chgData name="Duyên Lương" userId="3a9e482f-ceb4-484a-8eab-f708ff3e9a36" providerId="ADAL" clId="{B31F8AFE-AC1B-49CC-9783-194A95BE92BB}" dt="2023-08-11T06:39:37.914" v="1918" actId="1076"/>
          <ac:spMkLst>
            <pc:docMk/>
            <pc:sldMk cId="0" sldId="399"/>
            <ac:spMk id="24" creationId="{E0779C91-3CEF-78B4-7346-18BC130A1A67}"/>
          </ac:spMkLst>
        </pc:spChg>
        <pc:spChg chg="del">
          <ac:chgData name="Duyên Lương" userId="3a9e482f-ceb4-484a-8eab-f708ff3e9a36" providerId="ADAL" clId="{B31F8AFE-AC1B-49CC-9783-194A95BE92BB}" dt="2023-08-11T06:40:47.443" v="1920" actId="478"/>
          <ac:spMkLst>
            <pc:docMk/>
            <pc:sldMk cId="0" sldId="399"/>
            <ac:spMk id="27" creationId="{FEC349AA-78BB-39D8-DD1C-1B5F057C73C6}"/>
          </ac:spMkLst>
        </pc:spChg>
        <pc:picChg chg="mod">
          <ac:chgData name="Duyên Lương" userId="3a9e482f-ceb4-484a-8eab-f708ff3e9a36" providerId="ADAL" clId="{B31F8AFE-AC1B-49CC-9783-194A95BE92BB}" dt="2023-08-11T06:24:07.579" v="1800" actId="14100"/>
          <ac:picMkLst>
            <pc:docMk/>
            <pc:sldMk cId="0" sldId="399"/>
            <ac:picMk id="15371" creationId="{E8D27078-3A3A-7238-423D-78367FE6EAB7}"/>
          </ac:picMkLst>
        </pc:picChg>
      </pc:sldChg>
      <pc:sldChg chg="addSp delSp modSp mod ord setBg delAnim">
        <pc:chgData name="Duyên Lương" userId="3a9e482f-ceb4-484a-8eab-f708ff3e9a36" providerId="ADAL" clId="{B31F8AFE-AC1B-49CC-9783-194A95BE92BB}" dt="2023-08-11T06:37:20.320" v="1846" actId="20577"/>
        <pc:sldMkLst>
          <pc:docMk/>
          <pc:sldMk cId="0" sldId="400"/>
        </pc:sldMkLst>
        <pc:spChg chg="add mod">
          <ac:chgData name="Duyên Lương" userId="3a9e482f-ceb4-484a-8eab-f708ff3e9a36" providerId="ADAL" clId="{B31F8AFE-AC1B-49CC-9783-194A95BE92BB}" dt="2023-08-11T06:21:28.005" v="1773"/>
          <ac:spMkLst>
            <pc:docMk/>
            <pc:sldMk cId="0" sldId="400"/>
            <ac:spMk id="2" creationId="{6320641E-6318-0A1E-5EDC-67F1D013D1B3}"/>
          </ac:spMkLst>
        </pc:spChg>
        <pc:spChg chg="add mod">
          <ac:chgData name="Duyên Lương" userId="3a9e482f-ceb4-484a-8eab-f708ff3e9a36" providerId="ADAL" clId="{B31F8AFE-AC1B-49CC-9783-194A95BE92BB}" dt="2023-08-11T06:23:26.167" v="1791"/>
          <ac:spMkLst>
            <pc:docMk/>
            <pc:sldMk cId="0" sldId="400"/>
            <ac:spMk id="3" creationId="{059E0734-9DE1-A868-7B30-AFCE76A637E2}"/>
          </ac:spMkLst>
        </pc:spChg>
        <pc:spChg chg="mod">
          <ac:chgData name="Duyên Lương" userId="3a9e482f-ceb4-484a-8eab-f708ff3e9a36" providerId="ADAL" clId="{B31F8AFE-AC1B-49CC-9783-194A95BE92BB}" dt="2023-08-11T06:34:44.484" v="1807"/>
          <ac:spMkLst>
            <pc:docMk/>
            <pc:sldMk cId="0" sldId="400"/>
            <ac:spMk id="11" creationId="{4A801700-9996-8760-AB17-86D3B1E112AE}"/>
          </ac:spMkLst>
        </pc:spChg>
        <pc:spChg chg="mod">
          <ac:chgData name="Duyên Lương" userId="3a9e482f-ceb4-484a-8eab-f708ff3e9a36" providerId="ADAL" clId="{B31F8AFE-AC1B-49CC-9783-194A95BE92BB}" dt="2023-08-11T06:34:39.266" v="1806"/>
          <ac:spMkLst>
            <pc:docMk/>
            <pc:sldMk cId="0" sldId="400"/>
            <ac:spMk id="15" creationId="{FC6B1137-1F6D-08D5-E33B-9B9CCE416B30}"/>
          </ac:spMkLst>
        </pc:spChg>
        <pc:spChg chg="mod">
          <ac:chgData name="Duyên Lương" userId="3a9e482f-ceb4-484a-8eab-f708ff3e9a36" providerId="ADAL" clId="{B31F8AFE-AC1B-49CC-9783-194A95BE92BB}" dt="2023-08-11T06:34:34.160" v="1805"/>
          <ac:spMkLst>
            <pc:docMk/>
            <pc:sldMk cId="0" sldId="400"/>
            <ac:spMk id="16" creationId="{A74C77C7-B30A-79C9-F1B7-633E0F23B69B}"/>
          </ac:spMkLst>
        </pc:spChg>
        <pc:spChg chg="mod">
          <ac:chgData name="Duyên Lương" userId="3a9e482f-ceb4-484a-8eab-f708ff3e9a36" providerId="ADAL" clId="{B31F8AFE-AC1B-49CC-9783-194A95BE92BB}" dt="2023-08-11T06:37:20.320" v="1846" actId="20577"/>
          <ac:spMkLst>
            <pc:docMk/>
            <pc:sldMk cId="0" sldId="400"/>
            <ac:spMk id="20" creationId="{4C2A584A-3FE7-6A5C-AD90-7DCB55ADA2CF}"/>
          </ac:spMkLst>
        </pc:spChg>
        <pc:spChg chg="mod">
          <ac:chgData name="Duyên Lương" userId="3a9e482f-ceb4-484a-8eab-f708ff3e9a36" providerId="ADAL" clId="{B31F8AFE-AC1B-49CC-9783-194A95BE92BB}" dt="2023-08-11T06:37:16.193" v="1844" actId="403"/>
          <ac:spMkLst>
            <pc:docMk/>
            <pc:sldMk cId="0" sldId="400"/>
            <ac:spMk id="24" creationId="{79822654-88AB-C7D1-D08C-7EEE13E65735}"/>
          </ac:spMkLst>
        </pc:spChg>
        <pc:spChg chg="del">
          <ac:chgData name="Duyên Lương" userId="3a9e482f-ceb4-484a-8eab-f708ff3e9a36" providerId="ADAL" clId="{B31F8AFE-AC1B-49CC-9783-194A95BE92BB}" dt="2023-08-11T06:23:25.840" v="1790" actId="478"/>
          <ac:spMkLst>
            <pc:docMk/>
            <pc:sldMk cId="0" sldId="400"/>
            <ac:spMk id="25" creationId="{99D35709-6D57-589B-1AC1-8B4DA0D555B3}"/>
          </ac:spMkLst>
        </pc:spChg>
        <pc:spChg chg="del">
          <ac:chgData name="Duyên Lương" userId="3a9e482f-ceb4-484a-8eab-f708ff3e9a36" providerId="ADAL" clId="{B31F8AFE-AC1B-49CC-9783-194A95BE92BB}" dt="2023-08-11T06:23:16.120" v="1789" actId="478"/>
          <ac:spMkLst>
            <pc:docMk/>
            <pc:sldMk cId="0" sldId="400"/>
            <ac:spMk id="27" creationId="{443FCADC-0A04-2D1F-BD72-5A6DCC8A2ABB}"/>
          </ac:spMkLst>
        </pc:spChg>
        <pc:picChg chg="mod">
          <ac:chgData name="Duyên Lương" userId="3a9e482f-ceb4-484a-8eab-f708ff3e9a36" providerId="ADAL" clId="{B31F8AFE-AC1B-49CC-9783-194A95BE92BB}" dt="2023-08-11T06:23:51.591" v="1798" actId="14100"/>
          <ac:picMkLst>
            <pc:docMk/>
            <pc:sldMk cId="0" sldId="400"/>
            <ac:picMk id="16395" creationId="{41005208-BB5C-B733-8DB6-B9B3FE33C3F2}"/>
          </ac:picMkLst>
        </pc:picChg>
      </pc:sldChg>
      <pc:sldChg chg="addSp delSp modSp mod ord setBg delAnim">
        <pc:chgData name="Duyên Lương" userId="3a9e482f-ceb4-484a-8eab-f708ff3e9a36" providerId="ADAL" clId="{B31F8AFE-AC1B-49CC-9783-194A95BE92BB}" dt="2023-08-11T06:38:03.687" v="1872" actId="1076"/>
        <pc:sldMkLst>
          <pc:docMk/>
          <pc:sldMk cId="0" sldId="401"/>
        </pc:sldMkLst>
        <pc:spChg chg="add mod">
          <ac:chgData name="Duyên Lương" userId="3a9e482f-ceb4-484a-8eab-f708ff3e9a36" providerId="ADAL" clId="{B31F8AFE-AC1B-49CC-9783-194A95BE92BB}" dt="2023-08-11T06:22:36.955" v="1782"/>
          <ac:spMkLst>
            <pc:docMk/>
            <pc:sldMk cId="0" sldId="401"/>
            <ac:spMk id="2" creationId="{411E38BA-35C6-024D-F999-265B4BA340DD}"/>
          </ac:spMkLst>
        </pc:spChg>
        <pc:spChg chg="add mod">
          <ac:chgData name="Duyên Lương" userId="3a9e482f-ceb4-484a-8eab-f708ff3e9a36" providerId="ADAL" clId="{B31F8AFE-AC1B-49CC-9783-194A95BE92BB}" dt="2023-08-11T06:23:29.008" v="1793"/>
          <ac:spMkLst>
            <pc:docMk/>
            <pc:sldMk cId="0" sldId="401"/>
            <ac:spMk id="3" creationId="{32915FDA-BD5F-572A-1A6D-7CB309C79AD5}"/>
          </ac:spMkLst>
        </pc:spChg>
        <pc:spChg chg="mod">
          <ac:chgData name="Duyên Lương" userId="3a9e482f-ceb4-484a-8eab-f708ff3e9a36" providerId="ADAL" clId="{B31F8AFE-AC1B-49CC-9783-194A95BE92BB}" dt="2023-08-11T06:34:56.094" v="1809"/>
          <ac:spMkLst>
            <pc:docMk/>
            <pc:sldMk cId="0" sldId="401"/>
            <ac:spMk id="11" creationId="{6CF0F3AA-6326-2E32-0E27-612357320AFF}"/>
          </ac:spMkLst>
        </pc:spChg>
        <pc:spChg chg="mod">
          <ac:chgData name="Duyên Lương" userId="3a9e482f-ceb4-484a-8eab-f708ff3e9a36" providerId="ADAL" clId="{B31F8AFE-AC1B-49CC-9783-194A95BE92BB}" dt="2023-08-11T06:34:50.179" v="1808"/>
          <ac:spMkLst>
            <pc:docMk/>
            <pc:sldMk cId="0" sldId="401"/>
            <ac:spMk id="15" creationId="{C05F6A48-4824-AD4B-1ADF-A45C84781538}"/>
          </ac:spMkLst>
        </pc:spChg>
        <pc:spChg chg="mod">
          <ac:chgData name="Duyên Lương" userId="3a9e482f-ceb4-484a-8eab-f708ff3e9a36" providerId="ADAL" clId="{B31F8AFE-AC1B-49CC-9783-194A95BE92BB}" dt="2023-08-11T06:35:13.205" v="1810"/>
          <ac:spMkLst>
            <pc:docMk/>
            <pc:sldMk cId="0" sldId="401"/>
            <ac:spMk id="16" creationId="{7745581F-BEB8-D2CF-A19A-1C55D5354BC8}"/>
          </ac:spMkLst>
        </pc:spChg>
        <pc:spChg chg="mod">
          <ac:chgData name="Duyên Lương" userId="3a9e482f-ceb4-484a-8eab-f708ff3e9a36" providerId="ADAL" clId="{B31F8AFE-AC1B-49CC-9783-194A95BE92BB}" dt="2023-08-11T06:38:00.612" v="1871" actId="1076"/>
          <ac:spMkLst>
            <pc:docMk/>
            <pc:sldMk cId="0" sldId="401"/>
            <ac:spMk id="20" creationId="{DBC19DEB-358D-4A45-0BE9-46998C198DF9}"/>
          </ac:spMkLst>
        </pc:spChg>
        <pc:spChg chg="mod">
          <ac:chgData name="Duyên Lương" userId="3a9e482f-ceb4-484a-8eab-f708ff3e9a36" providerId="ADAL" clId="{B31F8AFE-AC1B-49CC-9783-194A95BE92BB}" dt="2023-08-11T06:38:03.687" v="1872" actId="1076"/>
          <ac:spMkLst>
            <pc:docMk/>
            <pc:sldMk cId="0" sldId="401"/>
            <ac:spMk id="24" creationId="{7B3173E4-B044-1781-0981-2FE2FA856688}"/>
          </ac:spMkLst>
        </pc:spChg>
        <pc:spChg chg="del">
          <ac:chgData name="Duyên Lương" userId="3a9e482f-ceb4-484a-8eab-f708ff3e9a36" providerId="ADAL" clId="{B31F8AFE-AC1B-49CC-9783-194A95BE92BB}" dt="2023-08-11T06:23:28.683" v="1792" actId="478"/>
          <ac:spMkLst>
            <pc:docMk/>
            <pc:sldMk cId="0" sldId="401"/>
            <ac:spMk id="25" creationId="{59C911CD-3921-A954-1AAE-30E4CA4A5464}"/>
          </ac:spMkLst>
        </pc:spChg>
        <pc:spChg chg="del">
          <ac:chgData name="Duyên Lương" userId="3a9e482f-ceb4-484a-8eab-f708ff3e9a36" providerId="ADAL" clId="{B31F8AFE-AC1B-49CC-9783-194A95BE92BB}" dt="2023-08-11T06:23:37.995" v="1796" actId="478"/>
          <ac:spMkLst>
            <pc:docMk/>
            <pc:sldMk cId="0" sldId="401"/>
            <ac:spMk id="27" creationId="{7B2AB9BE-A637-F6B9-B92A-600590FEF1E4}"/>
          </ac:spMkLst>
        </pc:spChg>
        <pc:picChg chg="mod">
          <ac:chgData name="Duyên Lương" userId="3a9e482f-ceb4-484a-8eab-f708ff3e9a36" providerId="ADAL" clId="{B31F8AFE-AC1B-49CC-9783-194A95BE92BB}" dt="2023-08-11T06:23:06.788" v="1788" actId="14100"/>
          <ac:picMkLst>
            <pc:docMk/>
            <pc:sldMk cId="0" sldId="401"/>
            <ac:picMk id="20491" creationId="{834C3C2D-80DE-48E1-91AD-66DEBEE9B7F1}"/>
          </ac:picMkLst>
        </pc:picChg>
      </pc:sldChg>
      <pc:sldChg chg="add del">
        <pc:chgData name="Duyên Lương" userId="3a9e482f-ceb4-484a-8eab-f708ff3e9a36" providerId="ADAL" clId="{B31F8AFE-AC1B-49CC-9783-194A95BE92BB}" dt="2023-08-11T06:22:31.475" v="1781"/>
        <pc:sldMkLst>
          <pc:docMk/>
          <pc:sldMk cId="0" sldId="402"/>
        </pc:sldMkLst>
      </pc:sldChg>
      <pc:sldChg chg="modSp mod">
        <pc:chgData name="Duyên Lương" userId="3a9e482f-ceb4-484a-8eab-f708ff3e9a36" providerId="ADAL" clId="{B31F8AFE-AC1B-49CC-9783-194A95BE92BB}" dt="2023-08-11T06:38:59.637" v="1898" actId="14100"/>
        <pc:sldMkLst>
          <pc:docMk/>
          <pc:sldMk cId="429398495" sldId="402"/>
        </pc:sldMkLst>
        <pc:spChg chg="mod">
          <ac:chgData name="Duyên Lương" userId="3a9e482f-ceb4-484a-8eab-f708ff3e9a36" providerId="ADAL" clId="{B31F8AFE-AC1B-49CC-9783-194A95BE92BB}" dt="2023-08-11T06:35:34.648" v="1814" actId="20577"/>
          <ac:spMkLst>
            <pc:docMk/>
            <pc:sldMk cId="429398495" sldId="402"/>
            <ac:spMk id="11" creationId="{6CF0F3AA-6326-2E32-0E27-612357320AFF}"/>
          </ac:spMkLst>
        </pc:spChg>
        <pc:spChg chg="mod">
          <ac:chgData name="Duyên Lương" userId="3a9e482f-ceb4-484a-8eab-f708ff3e9a36" providerId="ADAL" clId="{B31F8AFE-AC1B-49CC-9783-194A95BE92BB}" dt="2023-08-11T06:35:18.966" v="1811"/>
          <ac:spMkLst>
            <pc:docMk/>
            <pc:sldMk cId="429398495" sldId="402"/>
            <ac:spMk id="15" creationId="{C05F6A48-4824-AD4B-1ADF-A45C84781538}"/>
          </ac:spMkLst>
        </pc:spChg>
        <pc:spChg chg="mod">
          <ac:chgData name="Duyên Lương" userId="3a9e482f-ceb4-484a-8eab-f708ff3e9a36" providerId="ADAL" clId="{B31F8AFE-AC1B-49CC-9783-194A95BE92BB}" dt="2023-08-11T06:35:41.608" v="1815"/>
          <ac:spMkLst>
            <pc:docMk/>
            <pc:sldMk cId="429398495" sldId="402"/>
            <ac:spMk id="16" creationId="{7745581F-BEB8-D2CF-A19A-1C55D5354BC8}"/>
          </ac:spMkLst>
        </pc:spChg>
        <pc:spChg chg="mod">
          <ac:chgData name="Duyên Lương" userId="3a9e482f-ceb4-484a-8eab-f708ff3e9a36" providerId="ADAL" clId="{B31F8AFE-AC1B-49CC-9783-194A95BE92BB}" dt="2023-08-11T06:38:59.637" v="1898" actId="14100"/>
          <ac:spMkLst>
            <pc:docMk/>
            <pc:sldMk cId="429398495" sldId="402"/>
            <ac:spMk id="20" creationId="{DBC19DEB-358D-4A45-0BE9-46998C198DF9}"/>
          </ac:spMkLst>
        </pc:spChg>
        <pc:spChg chg="mod">
          <ac:chgData name="Duyên Lương" userId="3a9e482f-ceb4-484a-8eab-f708ff3e9a36" providerId="ADAL" clId="{B31F8AFE-AC1B-49CC-9783-194A95BE92BB}" dt="2023-08-11T06:38:29.826" v="1897" actId="403"/>
          <ac:spMkLst>
            <pc:docMk/>
            <pc:sldMk cId="429398495" sldId="402"/>
            <ac:spMk id="24" creationId="{7B3173E4-B044-1781-0981-2FE2FA856688}"/>
          </ac:spMkLst>
        </pc:spChg>
      </pc:sldChg>
      <pc:sldChg chg="new del">
        <pc:chgData name="Duyên Lương" userId="3a9e482f-ceb4-484a-8eab-f708ff3e9a36" providerId="ADAL" clId="{B31F8AFE-AC1B-49CC-9783-194A95BE92BB}" dt="2023-08-11T07:11:58.184" v="2198" actId="680"/>
        <pc:sldMkLst>
          <pc:docMk/>
          <pc:sldMk cId="3738115878" sldId="403"/>
        </pc:sldMkLst>
      </pc:sldChg>
      <pc:sldChg chg="addSp modSp mod">
        <pc:chgData name="Duyên Lương" userId="3a9e482f-ceb4-484a-8eab-f708ff3e9a36" providerId="ADAL" clId="{B31F8AFE-AC1B-49CC-9783-194A95BE92BB}" dt="2023-08-11T07:22:39.649" v="2374" actId="1076"/>
        <pc:sldMkLst>
          <pc:docMk/>
          <pc:sldMk cId="1579845310" sldId="404"/>
        </pc:sldMkLst>
        <pc:spChg chg="add mod modCrop">
          <ac:chgData name="Duyên Lương" userId="3a9e482f-ceb4-484a-8eab-f708ff3e9a36" providerId="ADAL" clId="{B31F8AFE-AC1B-49CC-9783-194A95BE92BB}" dt="2023-08-11T07:22:36.709" v="2373" actId="1076"/>
          <ac:spMkLst>
            <pc:docMk/>
            <pc:sldMk cId="1579845310" sldId="404"/>
            <ac:spMk id="7" creationId="{A212354B-0D7A-7760-FE5A-B5FAA6CF78F8}"/>
          </ac:spMkLst>
        </pc:spChg>
        <pc:spChg chg="mod modCrop">
          <ac:chgData name="Duyên Lương" userId="3a9e482f-ceb4-484a-8eab-f708ff3e9a36" providerId="ADAL" clId="{B31F8AFE-AC1B-49CC-9783-194A95BE92BB}" dt="2023-08-11T07:22:25.093" v="2370" actId="1076"/>
          <ac:spMkLst>
            <pc:docMk/>
            <pc:sldMk cId="1579845310" sldId="404"/>
            <ac:spMk id="10" creationId="{00000000-0000-0000-0000-000000000000}"/>
          </ac:spMkLst>
        </pc:spChg>
        <pc:spChg chg="mod">
          <ac:chgData name="Duyên Lương" userId="3a9e482f-ceb4-484a-8eab-f708ff3e9a36" providerId="ADAL" clId="{B31F8AFE-AC1B-49CC-9783-194A95BE92BB}" dt="2023-08-11T07:22:39.649" v="2374" actId="1076"/>
          <ac:spMkLst>
            <pc:docMk/>
            <pc:sldMk cId="1579845310" sldId="404"/>
            <ac:spMk id="12" creationId="{00000000-0000-0000-0000-000000000000}"/>
          </ac:spMkLst>
        </pc:spChg>
      </pc:sldChg>
      <pc:sldChg chg="modSp mod">
        <pc:chgData name="Duyên Lương" userId="3a9e482f-ceb4-484a-8eab-f708ff3e9a36" providerId="ADAL" clId="{B31F8AFE-AC1B-49CC-9783-194A95BE92BB}" dt="2023-08-11T07:24:46.596" v="2393" actId="1038"/>
        <pc:sldMkLst>
          <pc:docMk/>
          <pc:sldMk cId="3819268574" sldId="405"/>
        </pc:sldMkLst>
        <pc:spChg chg="mod">
          <ac:chgData name="Duyên Lương" userId="3a9e482f-ceb4-484a-8eab-f708ff3e9a36" providerId="ADAL" clId="{B31F8AFE-AC1B-49CC-9783-194A95BE92BB}" dt="2023-08-11T07:24:46.596" v="2393" actId="1038"/>
          <ac:spMkLst>
            <pc:docMk/>
            <pc:sldMk cId="3819268574" sldId="405"/>
            <ac:spMk id="1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8AE4A6-2936-48A0-9E65-63CE473EC497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C38468-26D8-494C-AC40-E7E315A4E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06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424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54010F26-425A-F5B1-AD51-BDC27DDE3A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D2D77310-958D-E4DA-E052-9437349725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97444F7B-CBC1-807B-9B40-9941F0E12B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60E09F-4448-4A48-B53A-C3974F023E1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23C56CE3-1302-2B73-8953-F2358F2653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EBE0DB24-C5C9-831F-EA92-C820355CEF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D73A8C30-0D6C-C288-CA7B-3C4579AAD6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0AEAD1-4A0F-483C-808B-33F471F02A6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03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41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144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65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127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001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9021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574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9816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590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42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361100" y="245747"/>
            <a:ext cx="22883132" cy="10078034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1905300" y="1563178"/>
            <a:ext cx="6819600" cy="410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2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2238300" y="5668250"/>
            <a:ext cx="6153600" cy="15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81151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1426450" y="2304950"/>
            <a:ext cx="15435600" cy="69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914400" lvl="0" indent="-609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2400"/>
            </a:lvl1pPr>
            <a:lvl2pPr marL="1828800" lvl="1" indent="-6096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2743200" lvl="2" indent="-6096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3657600" lvl="3" indent="-6096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4572000" lvl="4" indent="-6096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5486400" lvl="5" indent="-6096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6400800" lvl="6" indent="-6096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7315200" lvl="7" indent="-6096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8229600" lvl="8" indent="-6096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1426450" y="661450"/>
            <a:ext cx="15435600" cy="14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6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753809" y="399850"/>
            <a:ext cx="21275842" cy="2246344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10" y="9212611"/>
            <a:ext cx="18288484" cy="1434802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15434054" y="7429325"/>
            <a:ext cx="5503060" cy="2741786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1622390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1426450" y="661450"/>
            <a:ext cx="15435600" cy="14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7600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9694232" y="2827100"/>
            <a:ext cx="5815200" cy="14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5600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4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4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4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4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4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4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4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4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9694232" y="6179900"/>
            <a:ext cx="5815200" cy="14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5600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4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4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4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4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4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4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4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4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9513032" y="3864650"/>
            <a:ext cx="6177600" cy="17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9511232" y="7217450"/>
            <a:ext cx="6181200" cy="17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43606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716550" y="2681850"/>
            <a:ext cx="6910800" cy="18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2328850" y="4855650"/>
            <a:ext cx="5686200" cy="19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15596901" y="2395750"/>
            <a:ext cx="3187030" cy="1518980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0" name="Google Shape;120;p7"/>
          <p:cNvSpPr/>
          <p:nvPr/>
        </p:nvSpPr>
        <p:spPr>
          <a:xfrm>
            <a:off x="7804300" y="548532"/>
            <a:ext cx="3609100" cy="1994500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1" name="Google Shape;121;p7"/>
          <p:cNvSpPr/>
          <p:nvPr/>
        </p:nvSpPr>
        <p:spPr>
          <a:xfrm>
            <a:off x="-1210200" y="6623782"/>
            <a:ext cx="3734100" cy="2074400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9911307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1277265" y="-2159399"/>
            <a:ext cx="20731914" cy="14673662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1450200" y="5317700"/>
            <a:ext cx="15435000" cy="2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6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86824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1790740" y="369805"/>
            <a:ext cx="21278844" cy="10889650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9544164" y="2430500"/>
            <a:ext cx="5146200" cy="284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188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2830464" y="3722400"/>
            <a:ext cx="3790800" cy="284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8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9259764" y="7003700"/>
            <a:ext cx="5715000" cy="13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35915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9467850" y="1079000"/>
            <a:ext cx="6583200" cy="783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12400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458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75963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8072650" y="2900004"/>
            <a:ext cx="3409200" cy="10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5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8846950" y="1380354"/>
            <a:ext cx="1860600" cy="11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6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6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6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6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6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6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6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6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7586350" y="3707850"/>
            <a:ext cx="4381800" cy="14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12763300" y="2900004"/>
            <a:ext cx="3409200" cy="10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54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13537600" y="1532754"/>
            <a:ext cx="1860600" cy="11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6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6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6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6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6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6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6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6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12273400" y="3707826"/>
            <a:ext cx="4389000" cy="14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8072650" y="7051632"/>
            <a:ext cx="3409200" cy="10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5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8846950" y="5471210"/>
            <a:ext cx="1860600" cy="11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6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6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6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6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6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6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6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6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7582750" y="7857000"/>
            <a:ext cx="4389000" cy="14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12763300" y="7051632"/>
            <a:ext cx="3409200" cy="10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5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13537600" y="5471210"/>
            <a:ext cx="1860600" cy="11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6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6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6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6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6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6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6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6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12273400" y="7858476"/>
            <a:ext cx="4389000" cy="14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844672" y="3266850"/>
            <a:ext cx="4381800" cy="26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4171218" y="6534877"/>
            <a:ext cx="2802588" cy="3883610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883627" y="6226575"/>
            <a:ext cx="1940106" cy="4037634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6172500" y="451172"/>
            <a:ext cx="2634608" cy="1255632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9" name="Google Shape;319;p13"/>
          <p:cNvSpPr/>
          <p:nvPr/>
        </p:nvSpPr>
        <p:spPr>
          <a:xfrm>
            <a:off x="-602384" y="1317423"/>
            <a:ext cx="2906624" cy="1255578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20" name="Google Shape;320;p13"/>
          <p:cNvSpPr/>
          <p:nvPr/>
        </p:nvSpPr>
        <p:spPr>
          <a:xfrm>
            <a:off x="38124" y="7685558"/>
            <a:ext cx="2373700" cy="2638864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053540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1426450" y="661450"/>
            <a:ext cx="15435600" cy="14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6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1058610" y="-2"/>
            <a:ext cx="20685292" cy="2088236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42472351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2188450" y="2151626"/>
            <a:ext cx="6574800" cy="35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3350650" y="6277176"/>
            <a:ext cx="5412600" cy="18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712727" y="6378975"/>
            <a:ext cx="1940106" cy="4037634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370534" y="879273"/>
            <a:ext cx="2906624" cy="1255578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74" name="Google Shape;474;p23"/>
          <p:cNvSpPr/>
          <p:nvPr/>
        </p:nvSpPr>
        <p:spPr>
          <a:xfrm>
            <a:off x="-1132774" y="7780808"/>
            <a:ext cx="2373700" cy="2638864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6205886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1593499" y="7810852"/>
            <a:ext cx="19877510" cy="2644000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75" name="Google Shape;675;p34"/>
          <p:cNvSpPr/>
          <p:nvPr/>
        </p:nvSpPr>
        <p:spPr>
          <a:xfrm>
            <a:off x="7909901" y="1079004"/>
            <a:ext cx="2193450" cy="104532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76" name="Google Shape;676;p34"/>
          <p:cNvSpPr/>
          <p:nvPr/>
        </p:nvSpPr>
        <p:spPr>
          <a:xfrm>
            <a:off x="14983374" y="5541256"/>
            <a:ext cx="3152912" cy="1506136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77" name="Google Shape;677;p34"/>
          <p:cNvSpPr/>
          <p:nvPr/>
        </p:nvSpPr>
        <p:spPr>
          <a:xfrm>
            <a:off x="17687001" y="2435831"/>
            <a:ext cx="3156406" cy="1502642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78" name="Google Shape;678;p34"/>
          <p:cNvSpPr/>
          <p:nvPr/>
        </p:nvSpPr>
        <p:spPr>
          <a:xfrm>
            <a:off x="-945972" y="1382822"/>
            <a:ext cx="2417456" cy="1045324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79" name="Google Shape;679;p34"/>
          <p:cNvSpPr/>
          <p:nvPr/>
        </p:nvSpPr>
        <p:spPr>
          <a:xfrm>
            <a:off x="9983224" y="5995173"/>
            <a:ext cx="2480828" cy="1070422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80" name="Google Shape;680;p34"/>
          <p:cNvSpPr/>
          <p:nvPr/>
        </p:nvSpPr>
        <p:spPr>
          <a:xfrm>
            <a:off x="14314671" y="200239"/>
            <a:ext cx="2737722" cy="1182554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81" name="Google Shape;681;p34"/>
          <p:cNvSpPr/>
          <p:nvPr/>
        </p:nvSpPr>
        <p:spPr>
          <a:xfrm>
            <a:off x="1009381" y="7810852"/>
            <a:ext cx="17278410" cy="2644000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82" name="Google Shape;682;p34"/>
          <p:cNvSpPr/>
          <p:nvPr/>
        </p:nvSpPr>
        <p:spPr>
          <a:xfrm>
            <a:off x="4265274" y="7902351"/>
            <a:ext cx="200692" cy="63462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83" name="Google Shape;683;p34"/>
          <p:cNvSpPr/>
          <p:nvPr/>
        </p:nvSpPr>
        <p:spPr>
          <a:xfrm>
            <a:off x="3769140" y="8050161"/>
            <a:ext cx="263976" cy="116166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84" name="Google Shape;684;p34"/>
          <p:cNvSpPr/>
          <p:nvPr/>
        </p:nvSpPr>
        <p:spPr>
          <a:xfrm>
            <a:off x="3068907" y="8377421"/>
            <a:ext cx="337834" cy="316770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85" name="Google Shape;685;p34"/>
          <p:cNvSpPr/>
          <p:nvPr/>
        </p:nvSpPr>
        <p:spPr>
          <a:xfrm>
            <a:off x="2885961" y="9204308"/>
            <a:ext cx="387134" cy="580656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86" name="Google Shape;686;p34"/>
          <p:cNvSpPr/>
          <p:nvPr/>
        </p:nvSpPr>
        <p:spPr>
          <a:xfrm>
            <a:off x="4142115" y="10115634"/>
            <a:ext cx="1463918" cy="186620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87" name="Google Shape;687;p34"/>
          <p:cNvSpPr/>
          <p:nvPr/>
        </p:nvSpPr>
        <p:spPr>
          <a:xfrm>
            <a:off x="16408313" y="8162652"/>
            <a:ext cx="1520210" cy="1692668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88" name="Google Shape;688;p34"/>
          <p:cNvSpPr/>
          <p:nvPr/>
        </p:nvSpPr>
        <p:spPr>
          <a:xfrm>
            <a:off x="-2192800" y="9144790"/>
            <a:ext cx="1523616" cy="1692308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89" name="Google Shape;689;p34"/>
          <p:cNvSpPr/>
          <p:nvPr/>
        </p:nvSpPr>
        <p:spPr>
          <a:xfrm>
            <a:off x="419274" y="7779191"/>
            <a:ext cx="126744" cy="447010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90" name="Google Shape;690;p34"/>
          <p:cNvSpPr/>
          <p:nvPr/>
        </p:nvSpPr>
        <p:spPr>
          <a:xfrm>
            <a:off x="-126159" y="6533525"/>
            <a:ext cx="1221098" cy="1419102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91" name="Google Shape;691;p34"/>
          <p:cNvSpPr/>
          <p:nvPr/>
        </p:nvSpPr>
        <p:spPr>
          <a:xfrm>
            <a:off x="-1530123" y="8102955"/>
            <a:ext cx="130330" cy="454002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92" name="Google Shape;692;p34"/>
          <p:cNvSpPr/>
          <p:nvPr/>
        </p:nvSpPr>
        <p:spPr>
          <a:xfrm>
            <a:off x="-2086043" y="6839720"/>
            <a:ext cx="1242162" cy="1440076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93" name="Google Shape;693;p34"/>
          <p:cNvSpPr/>
          <p:nvPr/>
        </p:nvSpPr>
        <p:spPr>
          <a:xfrm>
            <a:off x="-467492" y="9098719"/>
            <a:ext cx="119752" cy="601810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94" name="Google Shape;694;p34"/>
          <p:cNvSpPr/>
          <p:nvPr/>
        </p:nvSpPr>
        <p:spPr>
          <a:xfrm>
            <a:off x="-945967" y="7740469"/>
            <a:ext cx="1076786" cy="1422686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95" name="Google Shape;695;p34"/>
          <p:cNvSpPr/>
          <p:nvPr/>
        </p:nvSpPr>
        <p:spPr>
          <a:xfrm>
            <a:off x="15500661" y="6684829"/>
            <a:ext cx="914994" cy="1208818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96" name="Google Shape;696;p34"/>
          <p:cNvSpPr/>
          <p:nvPr/>
        </p:nvSpPr>
        <p:spPr>
          <a:xfrm>
            <a:off x="15908863" y="7838979"/>
            <a:ext cx="98598" cy="513878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97" name="Google Shape;697;p34"/>
          <p:cNvSpPr/>
          <p:nvPr/>
        </p:nvSpPr>
        <p:spPr>
          <a:xfrm>
            <a:off x="9378004" y="6276718"/>
            <a:ext cx="1034568" cy="1357432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98" name="Google Shape;698;p34"/>
          <p:cNvSpPr/>
          <p:nvPr/>
        </p:nvSpPr>
        <p:spPr>
          <a:xfrm>
            <a:off x="9842496" y="7575090"/>
            <a:ext cx="109176" cy="577160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99" name="Google Shape;699;p34"/>
          <p:cNvSpPr/>
          <p:nvPr/>
        </p:nvSpPr>
        <p:spPr>
          <a:xfrm>
            <a:off x="8998038" y="8915772"/>
            <a:ext cx="161880" cy="563088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00" name="Google Shape;700;p34"/>
          <p:cNvSpPr/>
          <p:nvPr/>
        </p:nvSpPr>
        <p:spPr>
          <a:xfrm>
            <a:off x="8308293" y="7381567"/>
            <a:ext cx="1541274" cy="1748062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01" name="Google Shape;701;p34"/>
          <p:cNvSpPr/>
          <p:nvPr/>
        </p:nvSpPr>
        <p:spPr>
          <a:xfrm>
            <a:off x="12689149" y="7701747"/>
            <a:ext cx="154890" cy="549014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02" name="Google Shape;702;p34"/>
          <p:cNvSpPr/>
          <p:nvPr/>
        </p:nvSpPr>
        <p:spPr>
          <a:xfrm>
            <a:off x="12020645" y="6178119"/>
            <a:ext cx="1495470" cy="1736050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03" name="Google Shape;703;p34"/>
          <p:cNvSpPr/>
          <p:nvPr/>
        </p:nvSpPr>
        <p:spPr>
          <a:xfrm>
            <a:off x="13467364" y="7174598"/>
            <a:ext cx="1923208" cy="2135284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04" name="Google Shape;704;p34"/>
          <p:cNvSpPr/>
          <p:nvPr/>
        </p:nvSpPr>
        <p:spPr>
          <a:xfrm>
            <a:off x="10539234" y="7061388"/>
            <a:ext cx="1277388" cy="1685496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05" name="Google Shape;705;p34"/>
          <p:cNvSpPr/>
          <p:nvPr/>
        </p:nvSpPr>
        <p:spPr>
          <a:xfrm>
            <a:off x="11105732" y="8672949"/>
            <a:ext cx="140816" cy="714390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06" name="Google Shape;706;p34"/>
          <p:cNvSpPr/>
          <p:nvPr/>
        </p:nvSpPr>
        <p:spPr>
          <a:xfrm>
            <a:off x="847464" y="7381747"/>
            <a:ext cx="1206128" cy="1340582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07" name="Google Shape;707;p34"/>
          <p:cNvSpPr txBox="1"/>
          <p:nvPr/>
        </p:nvSpPr>
        <p:spPr>
          <a:xfrm>
            <a:off x="1576600" y="2214126"/>
            <a:ext cx="6340200" cy="12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" sz="24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" sz="24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24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" sz="24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" sz="24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24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" sz="24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" sz="24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24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2400" b="1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1788941" y="4093380"/>
            <a:ext cx="5883754" cy="3759952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2207717" y="7634141"/>
            <a:ext cx="1732810" cy="2134930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7548002" y="6329334"/>
            <a:ext cx="1522720" cy="1689172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10054768" y="2286550"/>
            <a:ext cx="5905200" cy="22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9955468" y="4437200"/>
            <a:ext cx="61038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2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99447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14760716" y="6426727"/>
            <a:ext cx="2802588" cy="3883610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5832400" y="7704608"/>
            <a:ext cx="2373700" cy="2638864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515809" y="-735121"/>
            <a:ext cx="21275842" cy="3949506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712727" y="6378975"/>
            <a:ext cx="1940106" cy="4037634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1132774" y="7780808"/>
            <a:ext cx="2373700" cy="2638864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1661257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1162019" y="610541"/>
            <a:ext cx="19943974" cy="9712250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12405104" y="6705425"/>
            <a:ext cx="5503060" cy="2741786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12212908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1709995" y="1844501"/>
            <a:ext cx="4371594" cy="4853662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24" name="Google Shape;924;p37"/>
          <p:cNvSpPr/>
          <p:nvPr/>
        </p:nvSpPr>
        <p:spPr>
          <a:xfrm>
            <a:off x="1644578" y="5609601"/>
            <a:ext cx="309628" cy="1090974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25" name="Google Shape;925;p37"/>
          <p:cNvSpPr/>
          <p:nvPr/>
        </p:nvSpPr>
        <p:spPr>
          <a:xfrm>
            <a:off x="738344" y="2095086"/>
            <a:ext cx="3319376" cy="3858912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26" name="Google Shape;926;p37"/>
          <p:cNvSpPr/>
          <p:nvPr/>
        </p:nvSpPr>
        <p:spPr>
          <a:xfrm>
            <a:off x="-1985869" y="5680663"/>
            <a:ext cx="295518" cy="1051174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27" name="Google Shape;927;p37"/>
          <p:cNvSpPr/>
          <p:nvPr/>
        </p:nvSpPr>
        <p:spPr>
          <a:xfrm>
            <a:off x="-3267002" y="2374639"/>
            <a:ext cx="3198732" cy="3636626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28" name="Google Shape;928;p37"/>
          <p:cNvSpPr/>
          <p:nvPr/>
        </p:nvSpPr>
        <p:spPr>
          <a:xfrm>
            <a:off x="-168860" y="9774338"/>
            <a:ext cx="151700" cy="41232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29" name="Google Shape;929;p37"/>
          <p:cNvSpPr/>
          <p:nvPr/>
        </p:nvSpPr>
        <p:spPr>
          <a:xfrm>
            <a:off x="1029452" y="10176196"/>
            <a:ext cx="89828" cy="42732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30" name="Google Shape;930;p37"/>
          <p:cNvSpPr/>
          <p:nvPr/>
        </p:nvSpPr>
        <p:spPr>
          <a:xfrm>
            <a:off x="2645808" y="9861164"/>
            <a:ext cx="184068" cy="45688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31" name="Google Shape;931;p37"/>
          <p:cNvSpPr/>
          <p:nvPr/>
        </p:nvSpPr>
        <p:spPr>
          <a:xfrm>
            <a:off x="-349365" y="9409821"/>
            <a:ext cx="157426" cy="40318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32" name="Google Shape;932;p37"/>
          <p:cNvSpPr/>
          <p:nvPr/>
        </p:nvSpPr>
        <p:spPr>
          <a:xfrm>
            <a:off x="914684" y="9418647"/>
            <a:ext cx="125932" cy="22706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33" name="Google Shape;933;p37"/>
          <p:cNvSpPr/>
          <p:nvPr/>
        </p:nvSpPr>
        <p:spPr>
          <a:xfrm>
            <a:off x="768619" y="9484116"/>
            <a:ext cx="74338" cy="35264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34" name="Google Shape;934;p37"/>
          <p:cNvSpPr/>
          <p:nvPr/>
        </p:nvSpPr>
        <p:spPr>
          <a:xfrm>
            <a:off x="1040573" y="9514324"/>
            <a:ext cx="95722" cy="10108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35" name="Google Shape;935;p37"/>
          <p:cNvSpPr/>
          <p:nvPr/>
        </p:nvSpPr>
        <p:spPr>
          <a:xfrm>
            <a:off x="-1676298" y="9683057"/>
            <a:ext cx="85420" cy="25094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36" name="Google Shape;936;p37"/>
          <p:cNvSpPr/>
          <p:nvPr/>
        </p:nvSpPr>
        <p:spPr>
          <a:xfrm>
            <a:off x="-1524690" y="9706604"/>
            <a:ext cx="159064" cy="67780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37" name="Google Shape;937;p37"/>
          <p:cNvSpPr/>
          <p:nvPr/>
        </p:nvSpPr>
        <p:spPr>
          <a:xfrm>
            <a:off x="-1615925" y="9806705"/>
            <a:ext cx="55962" cy="17730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38" name="Google Shape;938;p37"/>
          <p:cNvSpPr/>
          <p:nvPr/>
        </p:nvSpPr>
        <p:spPr>
          <a:xfrm>
            <a:off x="-1037410" y="9871485"/>
            <a:ext cx="69236" cy="25094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39" name="Google Shape;939;p37"/>
          <p:cNvSpPr/>
          <p:nvPr/>
        </p:nvSpPr>
        <p:spPr>
          <a:xfrm>
            <a:off x="-2398992" y="9443801"/>
            <a:ext cx="125932" cy="22706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40" name="Google Shape;940;p37"/>
          <p:cNvSpPr/>
          <p:nvPr/>
        </p:nvSpPr>
        <p:spPr>
          <a:xfrm>
            <a:off x="-2245382" y="9501728"/>
            <a:ext cx="74300" cy="36548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41" name="Google Shape;941;p37"/>
          <p:cNvSpPr/>
          <p:nvPr/>
        </p:nvSpPr>
        <p:spPr>
          <a:xfrm>
            <a:off x="-2672905" y="9630050"/>
            <a:ext cx="111922" cy="1332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42" name="Google Shape;942;p37"/>
          <p:cNvSpPr/>
          <p:nvPr/>
        </p:nvSpPr>
        <p:spPr>
          <a:xfrm>
            <a:off x="31342" y="9924488"/>
            <a:ext cx="119288" cy="53052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43" name="Google Shape;943;p37"/>
          <p:cNvSpPr/>
          <p:nvPr/>
        </p:nvSpPr>
        <p:spPr>
          <a:xfrm>
            <a:off x="2268950" y="10198289"/>
            <a:ext cx="85464" cy="25094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44" name="Google Shape;944;p37"/>
          <p:cNvSpPr/>
          <p:nvPr/>
        </p:nvSpPr>
        <p:spPr>
          <a:xfrm>
            <a:off x="2043743" y="10221836"/>
            <a:ext cx="160474" cy="67780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45" name="Google Shape;945;p37"/>
          <p:cNvSpPr/>
          <p:nvPr/>
        </p:nvSpPr>
        <p:spPr>
          <a:xfrm>
            <a:off x="-1298410" y="9748844"/>
            <a:ext cx="53272" cy="16436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46" name="Google Shape;946;p37"/>
          <p:cNvSpPr/>
          <p:nvPr/>
        </p:nvSpPr>
        <p:spPr>
          <a:xfrm>
            <a:off x="1765486" y="10198289"/>
            <a:ext cx="67780" cy="25094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47" name="Google Shape;947;p37"/>
          <p:cNvSpPr/>
          <p:nvPr/>
        </p:nvSpPr>
        <p:spPr>
          <a:xfrm>
            <a:off x="2341128" y="9581039"/>
            <a:ext cx="73056" cy="21462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48" name="Google Shape;948;p37"/>
          <p:cNvSpPr/>
          <p:nvPr/>
        </p:nvSpPr>
        <p:spPr>
          <a:xfrm>
            <a:off x="2148487" y="9602460"/>
            <a:ext cx="137286" cy="56688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49" name="Google Shape;949;p37"/>
          <p:cNvSpPr/>
          <p:nvPr/>
        </p:nvSpPr>
        <p:spPr>
          <a:xfrm>
            <a:off x="2314691" y="9688070"/>
            <a:ext cx="47862" cy="13880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50" name="Google Shape;950;p37"/>
          <p:cNvSpPr/>
          <p:nvPr/>
        </p:nvSpPr>
        <p:spPr>
          <a:xfrm>
            <a:off x="2732673" y="4766707"/>
            <a:ext cx="693774" cy="1204930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51" name="Google Shape;951;p37"/>
          <p:cNvSpPr/>
          <p:nvPr/>
        </p:nvSpPr>
        <p:spPr>
          <a:xfrm>
            <a:off x="-992732" y="6556436"/>
            <a:ext cx="5050200" cy="40566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52" name="Google Shape;952;p37"/>
          <p:cNvSpPr/>
          <p:nvPr/>
        </p:nvSpPr>
        <p:spPr>
          <a:xfrm>
            <a:off x="-2033883" y="5793511"/>
            <a:ext cx="39074" cy="30754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53" name="Google Shape;953;p37"/>
          <p:cNvSpPr/>
          <p:nvPr/>
        </p:nvSpPr>
        <p:spPr>
          <a:xfrm>
            <a:off x="-1957100" y="5629096"/>
            <a:ext cx="86936" cy="60148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54" name="Google Shape;954;p37"/>
          <p:cNvSpPr/>
          <p:nvPr/>
        </p:nvSpPr>
        <p:spPr>
          <a:xfrm>
            <a:off x="-1936961" y="5494385"/>
            <a:ext cx="37830" cy="18934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55" name="Google Shape;955;p37"/>
          <p:cNvSpPr/>
          <p:nvPr/>
        </p:nvSpPr>
        <p:spPr>
          <a:xfrm>
            <a:off x="-1920594" y="5345833"/>
            <a:ext cx="68040" cy="47862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56" name="Google Shape;956;p37"/>
          <p:cNvSpPr/>
          <p:nvPr/>
        </p:nvSpPr>
        <p:spPr>
          <a:xfrm>
            <a:off x="-1871489" y="5903537"/>
            <a:ext cx="60498" cy="52954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57" name="Google Shape;957;p37"/>
          <p:cNvSpPr/>
          <p:nvPr/>
        </p:nvSpPr>
        <p:spPr>
          <a:xfrm>
            <a:off x="-3481749" y="6646108"/>
            <a:ext cx="6052294" cy="396096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58" name="Google Shape;958;p37"/>
          <p:cNvSpPr/>
          <p:nvPr/>
        </p:nvSpPr>
        <p:spPr>
          <a:xfrm>
            <a:off x="297763" y="7488628"/>
            <a:ext cx="588022" cy="3119964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59" name="Google Shape;959;p37"/>
          <p:cNvSpPr/>
          <p:nvPr/>
        </p:nvSpPr>
        <p:spPr>
          <a:xfrm>
            <a:off x="-257457" y="9224762"/>
            <a:ext cx="129742" cy="35264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60" name="Google Shape;960;p37"/>
          <p:cNvSpPr/>
          <p:nvPr/>
        </p:nvSpPr>
        <p:spPr>
          <a:xfrm>
            <a:off x="-35851" y="9259984"/>
            <a:ext cx="75582" cy="36548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61" name="Google Shape;961;p37"/>
          <p:cNvSpPr/>
          <p:nvPr/>
        </p:nvSpPr>
        <p:spPr>
          <a:xfrm>
            <a:off x="-1939450" y="9079980"/>
            <a:ext cx="128460" cy="35264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62" name="Google Shape;962;p37"/>
          <p:cNvSpPr/>
          <p:nvPr/>
        </p:nvSpPr>
        <p:spPr>
          <a:xfrm>
            <a:off x="-1881559" y="9217181"/>
            <a:ext cx="157426" cy="40358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63" name="Google Shape;963;p37"/>
          <p:cNvSpPr/>
          <p:nvPr/>
        </p:nvSpPr>
        <p:spPr>
          <a:xfrm>
            <a:off x="-1865191" y="6220818"/>
            <a:ext cx="59214" cy="31532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64" name="Google Shape;964;p37"/>
          <p:cNvSpPr/>
          <p:nvPr/>
        </p:nvSpPr>
        <p:spPr>
          <a:xfrm>
            <a:off x="-2548827" y="4766707"/>
            <a:ext cx="692530" cy="1204930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65" name="Google Shape;965;p37"/>
          <p:cNvSpPr/>
          <p:nvPr/>
        </p:nvSpPr>
        <p:spPr>
          <a:xfrm>
            <a:off x="-2353657" y="5238801"/>
            <a:ext cx="752950" cy="94478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66" name="Google Shape;966;p37"/>
          <p:cNvSpPr/>
          <p:nvPr/>
        </p:nvSpPr>
        <p:spPr>
          <a:xfrm>
            <a:off x="-2353657" y="5556085"/>
            <a:ext cx="752950" cy="94478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67" name="Google Shape;967;p37"/>
          <p:cNvSpPr/>
          <p:nvPr/>
        </p:nvSpPr>
        <p:spPr>
          <a:xfrm>
            <a:off x="2477087" y="5238801"/>
            <a:ext cx="754194" cy="94478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68" name="Google Shape;968;p37"/>
          <p:cNvSpPr/>
          <p:nvPr/>
        </p:nvSpPr>
        <p:spPr>
          <a:xfrm>
            <a:off x="2477087" y="5556085"/>
            <a:ext cx="754194" cy="94478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69" name="Google Shape;969;p37"/>
          <p:cNvSpPr/>
          <p:nvPr/>
        </p:nvSpPr>
        <p:spPr>
          <a:xfrm>
            <a:off x="-1824914" y="4018851"/>
            <a:ext cx="4527576" cy="2380894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70" name="Google Shape;970;p37"/>
          <p:cNvSpPr/>
          <p:nvPr/>
        </p:nvSpPr>
        <p:spPr>
          <a:xfrm>
            <a:off x="-1666252" y="4240454"/>
            <a:ext cx="2037156" cy="1752632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71" name="Google Shape;971;p37"/>
          <p:cNvSpPr/>
          <p:nvPr/>
        </p:nvSpPr>
        <p:spPr>
          <a:xfrm>
            <a:off x="508016" y="4239170"/>
            <a:ext cx="2034668" cy="1732492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72" name="Google Shape;972;p37"/>
          <p:cNvSpPr/>
          <p:nvPr/>
        </p:nvSpPr>
        <p:spPr>
          <a:xfrm>
            <a:off x="-1608361" y="5932501"/>
            <a:ext cx="38" cy="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73" name="Google Shape;973;p37"/>
          <p:cNvSpPr/>
          <p:nvPr/>
        </p:nvSpPr>
        <p:spPr>
          <a:xfrm>
            <a:off x="350639" y="4240454"/>
            <a:ext cx="173794" cy="1665736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74" name="Google Shape;974;p37"/>
          <p:cNvSpPr/>
          <p:nvPr/>
        </p:nvSpPr>
        <p:spPr>
          <a:xfrm>
            <a:off x="-1220589" y="3306257"/>
            <a:ext cx="3317630" cy="844862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75" name="Google Shape;975;p37"/>
          <p:cNvSpPr/>
          <p:nvPr/>
        </p:nvSpPr>
        <p:spPr>
          <a:xfrm>
            <a:off x="-1257096" y="3328922"/>
            <a:ext cx="91952" cy="822196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76" name="Google Shape;976;p37"/>
          <p:cNvSpPr/>
          <p:nvPr/>
        </p:nvSpPr>
        <p:spPr>
          <a:xfrm>
            <a:off x="-2082987" y="3330204"/>
            <a:ext cx="881370" cy="820912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77" name="Google Shape;977;p37"/>
          <p:cNvSpPr/>
          <p:nvPr/>
        </p:nvSpPr>
        <p:spPr>
          <a:xfrm>
            <a:off x="2041455" y="3330204"/>
            <a:ext cx="93234" cy="820912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78" name="Google Shape;978;p37"/>
          <p:cNvSpPr/>
          <p:nvPr/>
        </p:nvSpPr>
        <p:spPr>
          <a:xfrm>
            <a:off x="2079244" y="3331448"/>
            <a:ext cx="841092" cy="819668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79" name="Google Shape;979;p37"/>
          <p:cNvSpPr/>
          <p:nvPr/>
        </p:nvSpPr>
        <p:spPr>
          <a:xfrm>
            <a:off x="-1871490" y="3520319"/>
            <a:ext cx="571652" cy="418038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0" name="Google Shape;980;p37"/>
          <p:cNvSpPr/>
          <p:nvPr/>
        </p:nvSpPr>
        <p:spPr>
          <a:xfrm>
            <a:off x="2176168" y="3520319"/>
            <a:ext cx="571652" cy="418038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1" name="Google Shape;981;p37"/>
          <p:cNvSpPr/>
          <p:nvPr/>
        </p:nvSpPr>
        <p:spPr>
          <a:xfrm>
            <a:off x="-1817331" y="3607171"/>
            <a:ext cx="243038" cy="243038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2" name="Google Shape;982;p37"/>
          <p:cNvSpPr/>
          <p:nvPr/>
        </p:nvSpPr>
        <p:spPr>
          <a:xfrm>
            <a:off x="-1523996" y="3644923"/>
            <a:ext cx="168740" cy="168778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3" name="Google Shape;983;p37"/>
          <p:cNvSpPr/>
          <p:nvPr/>
        </p:nvSpPr>
        <p:spPr>
          <a:xfrm>
            <a:off x="2450649" y="3607171"/>
            <a:ext cx="243038" cy="243038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4" name="Google Shape;984;p37"/>
          <p:cNvSpPr/>
          <p:nvPr/>
        </p:nvSpPr>
        <p:spPr>
          <a:xfrm>
            <a:off x="2232852" y="3644923"/>
            <a:ext cx="167496" cy="168778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5" name="Google Shape;985;p37"/>
          <p:cNvSpPr/>
          <p:nvPr/>
        </p:nvSpPr>
        <p:spPr>
          <a:xfrm>
            <a:off x="-1075808" y="3520319"/>
            <a:ext cx="3029336" cy="418038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6" name="Google Shape;986;p37"/>
          <p:cNvSpPr/>
          <p:nvPr/>
        </p:nvSpPr>
        <p:spPr>
          <a:xfrm>
            <a:off x="-1097190" y="3501423"/>
            <a:ext cx="3072104" cy="455790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7" name="Google Shape;987;p37"/>
          <p:cNvSpPr/>
          <p:nvPr/>
        </p:nvSpPr>
        <p:spPr>
          <a:xfrm>
            <a:off x="-1075808" y="4002483"/>
            <a:ext cx="3029336" cy="59214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8" name="Google Shape;988;p37"/>
          <p:cNvSpPr/>
          <p:nvPr/>
        </p:nvSpPr>
        <p:spPr>
          <a:xfrm>
            <a:off x="-695386" y="3590804"/>
            <a:ext cx="163724" cy="279548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9" name="Google Shape;989;p37"/>
          <p:cNvSpPr/>
          <p:nvPr/>
        </p:nvSpPr>
        <p:spPr>
          <a:xfrm>
            <a:off x="-490148" y="3590804"/>
            <a:ext cx="206492" cy="280792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0" name="Google Shape;990;p37"/>
          <p:cNvSpPr/>
          <p:nvPr/>
        </p:nvSpPr>
        <p:spPr>
          <a:xfrm>
            <a:off x="-232074" y="3597103"/>
            <a:ext cx="201476" cy="269478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1" name="Google Shape;991;p37"/>
          <p:cNvSpPr/>
          <p:nvPr/>
        </p:nvSpPr>
        <p:spPr>
          <a:xfrm>
            <a:off x="23513" y="3592048"/>
            <a:ext cx="246810" cy="278304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2" name="Google Shape;992;p37"/>
          <p:cNvSpPr/>
          <p:nvPr/>
        </p:nvSpPr>
        <p:spPr>
          <a:xfrm>
            <a:off x="309307" y="3592048"/>
            <a:ext cx="246810" cy="278304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3" name="Google Shape;993;p37"/>
          <p:cNvSpPr/>
          <p:nvPr/>
        </p:nvSpPr>
        <p:spPr>
          <a:xfrm>
            <a:off x="611468" y="3597103"/>
            <a:ext cx="149844" cy="269478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4" name="Google Shape;994;p37"/>
          <p:cNvSpPr/>
          <p:nvPr/>
        </p:nvSpPr>
        <p:spPr>
          <a:xfrm>
            <a:off x="904805" y="3594574"/>
            <a:ext cx="170022" cy="274532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5" name="Google Shape;995;p37"/>
          <p:cNvSpPr/>
          <p:nvPr/>
        </p:nvSpPr>
        <p:spPr>
          <a:xfrm>
            <a:off x="1132670" y="3597102"/>
            <a:ext cx="198988" cy="274492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6" name="Google Shape;996;p37"/>
          <p:cNvSpPr/>
          <p:nvPr/>
        </p:nvSpPr>
        <p:spPr>
          <a:xfrm>
            <a:off x="1388256" y="3590804"/>
            <a:ext cx="163724" cy="279548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7" name="Google Shape;997;p37"/>
          <p:cNvSpPr/>
          <p:nvPr/>
        </p:nvSpPr>
        <p:spPr>
          <a:xfrm>
            <a:off x="-1712828" y="7773136"/>
            <a:ext cx="1175964" cy="173502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8" name="Google Shape;998;p37"/>
          <p:cNvSpPr/>
          <p:nvPr/>
        </p:nvSpPr>
        <p:spPr>
          <a:xfrm>
            <a:off x="-1600780" y="8412719"/>
            <a:ext cx="220372" cy="982070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9" name="Google Shape;999;p37"/>
          <p:cNvSpPr/>
          <p:nvPr/>
        </p:nvSpPr>
        <p:spPr>
          <a:xfrm>
            <a:off x="-1439630" y="8300672"/>
            <a:ext cx="129704" cy="916596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00" name="Google Shape;1000;p37"/>
          <p:cNvSpPr/>
          <p:nvPr/>
        </p:nvSpPr>
        <p:spPr>
          <a:xfrm>
            <a:off x="-1296130" y="8384998"/>
            <a:ext cx="103304" cy="961968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01" name="Google Shape;1001;p37"/>
          <p:cNvSpPr/>
          <p:nvPr/>
        </p:nvSpPr>
        <p:spPr>
          <a:xfrm>
            <a:off x="-1114842" y="8305687"/>
            <a:ext cx="44128" cy="1055126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02" name="Google Shape;1002;p37"/>
          <p:cNvSpPr/>
          <p:nvPr/>
        </p:nvSpPr>
        <p:spPr>
          <a:xfrm>
            <a:off x="-936039" y="8290602"/>
            <a:ext cx="47862" cy="1042528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03" name="Google Shape;1003;p37"/>
          <p:cNvSpPr/>
          <p:nvPr/>
        </p:nvSpPr>
        <p:spPr>
          <a:xfrm>
            <a:off x="-758521" y="8407664"/>
            <a:ext cx="55442" cy="836036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04" name="Google Shape;1004;p37"/>
          <p:cNvSpPr/>
          <p:nvPr/>
        </p:nvSpPr>
        <p:spPr>
          <a:xfrm>
            <a:off x="1414502" y="7774420"/>
            <a:ext cx="1175964" cy="1733736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05" name="Google Shape;1005;p37"/>
          <p:cNvSpPr/>
          <p:nvPr/>
        </p:nvSpPr>
        <p:spPr>
          <a:xfrm>
            <a:off x="2258006" y="8412719"/>
            <a:ext cx="219128" cy="982070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06" name="Google Shape;1006;p37"/>
          <p:cNvSpPr/>
          <p:nvPr/>
        </p:nvSpPr>
        <p:spPr>
          <a:xfrm>
            <a:off x="2187521" y="8300672"/>
            <a:ext cx="130986" cy="916596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07" name="Google Shape;1007;p37"/>
          <p:cNvSpPr/>
          <p:nvPr/>
        </p:nvSpPr>
        <p:spPr>
          <a:xfrm>
            <a:off x="2070419" y="8384999"/>
            <a:ext cx="102022" cy="963214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08" name="Google Shape;1008;p37"/>
          <p:cNvSpPr/>
          <p:nvPr/>
        </p:nvSpPr>
        <p:spPr>
          <a:xfrm>
            <a:off x="1948303" y="8305687"/>
            <a:ext cx="42846" cy="1056370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09" name="Google Shape;1009;p37"/>
          <p:cNvSpPr/>
          <p:nvPr/>
        </p:nvSpPr>
        <p:spPr>
          <a:xfrm>
            <a:off x="1764486" y="8290602"/>
            <a:ext cx="47900" cy="1042528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0" name="Google Shape;1010;p37"/>
          <p:cNvSpPr/>
          <p:nvPr/>
        </p:nvSpPr>
        <p:spPr>
          <a:xfrm>
            <a:off x="1579424" y="8407664"/>
            <a:ext cx="56688" cy="837320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1" name="Google Shape;1011;p37"/>
          <p:cNvSpPr/>
          <p:nvPr/>
        </p:nvSpPr>
        <p:spPr>
          <a:xfrm>
            <a:off x="-2179950" y="7730333"/>
            <a:ext cx="5237680" cy="1270442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2" name="Google Shape;1012;p37"/>
          <p:cNvSpPr/>
          <p:nvPr/>
        </p:nvSpPr>
        <p:spPr>
          <a:xfrm>
            <a:off x="-184444" y="8811800"/>
            <a:ext cx="1376196" cy="198988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3" name="Google Shape;1013;p37"/>
          <p:cNvSpPr/>
          <p:nvPr/>
        </p:nvSpPr>
        <p:spPr>
          <a:xfrm>
            <a:off x="-2223999" y="6086107"/>
            <a:ext cx="5324538" cy="2288982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4" name="Google Shape;1014;p37"/>
          <p:cNvSpPr/>
          <p:nvPr/>
        </p:nvSpPr>
        <p:spPr>
          <a:xfrm>
            <a:off x="-992686" y="5670656"/>
            <a:ext cx="2902120" cy="1101704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5" name="Google Shape;1015;p37"/>
          <p:cNvSpPr/>
          <p:nvPr/>
        </p:nvSpPr>
        <p:spPr>
          <a:xfrm>
            <a:off x="423650" y="5731073"/>
            <a:ext cx="30288" cy="963214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6" name="Google Shape;1016;p37"/>
          <p:cNvSpPr/>
          <p:nvPr/>
        </p:nvSpPr>
        <p:spPr>
          <a:xfrm>
            <a:off x="-850430" y="6663988"/>
            <a:ext cx="2578560" cy="1683388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7" name="Google Shape;1017;p37"/>
          <p:cNvSpPr/>
          <p:nvPr/>
        </p:nvSpPr>
        <p:spPr>
          <a:xfrm>
            <a:off x="-564635" y="6860400"/>
            <a:ext cx="2005702" cy="149844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8" name="Google Shape;1018;p37"/>
          <p:cNvSpPr/>
          <p:nvPr/>
        </p:nvSpPr>
        <p:spPr>
          <a:xfrm>
            <a:off x="-564635" y="7103349"/>
            <a:ext cx="2005702" cy="149882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9" name="Google Shape;1019;p37"/>
          <p:cNvSpPr/>
          <p:nvPr/>
        </p:nvSpPr>
        <p:spPr>
          <a:xfrm>
            <a:off x="-564635" y="7328722"/>
            <a:ext cx="2005702" cy="1486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20" name="Google Shape;1020;p37"/>
          <p:cNvSpPr/>
          <p:nvPr/>
        </p:nvSpPr>
        <p:spPr>
          <a:xfrm>
            <a:off x="-564635" y="7552817"/>
            <a:ext cx="2005702" cy="149882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21" name="Google Shape;1021;p37"/>
          <p:cNvSpPr/>
          <p:nvPr/>
        </p:nvSpPr>
        <p:spPr>
          <a:xfrm>
            <a:off x="-564635" y="7786979"/>
            <a:ext cx="2005702" cy="148638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22" name="Google Shape;1022;p37"/>
          <p:cNvSpPr/>
          <p:nvPr/>
        </p:nvSpPr>
        <p:spPr>
          <a:xfrm>
            <a:off x="-564635" y="8011108"/>
            <a:ext cx="2005702" cy="1486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23" name="Google Shape;1023;p37"/>
          <p:cNvSpPr/>
          <p:nvPr/>
        </p:nvSpPr>
        <p:spPr>
          <a:xfrm>
            <a:off x="2499752" y="7031618"/>
            <a:ext cx="169984" cy="1102948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24" name="Google Shape;1024;p37"/>
          <p:cNvSpPr/>
          <p:nvPr/>
        </p:nvSpPr>
        <p:spPr>
          <a:xfrm>
            <a:off x="-1793421" y="7031618"/>
            <a:ext cx="170022" cy="1102948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25" name="Google Shape;1025;p37"/>
          <p:cNvSpPr/>
          <p:nvPr/>
        </p:nvSpPr>
        <p:spPr>
          <a:xfrm>
            <a:off x="-2101883" y="6494015"/>
            <a:ext cx="907810" cy="907810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26" name="Google Shape;1026;p37"/>
          <p:cNvSpPr/>
          <p:nvPr/>
        </p:nvSpPr>
        <p:spPr>
          <a:xfrm>
            <a:off x="-2084232" y="6512908"/>
            <a:ext cx="871300" cy="87130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27" name="Google Shape;1027;p37"/>
          <p:cNvSpPr/>
          <p:nvPr/>
        </p:nvSpPr>
        <p:spPr>
          <a:xfrm>
            <a:off x="-2065376" y="6530520"/>
            <a:ext cx="834792" cy="836036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28" name="Google Shape;1028;p37"/>
          <p:cNvSpPr/>
          <p:nvPr/>
        </p:nvSpPr>
        <p:spPr>
          <a:xfrm>
            <a:off x="-2047726" y="6549414"/>
            <a:ext cx="799528" cy="798284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29" name="Google Shape;1029;p37"/>
          <p:cNvSpPr/>
          <p:nvPr/>
        </p:nvSpPr>
        <p:spPr>
          <a:xfrm>
            <a:off x="-2028870" y="6567026"/>
            <a:ext cx="761776" cy="76302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30" name="Google Shape;1030;p37"/>
          <p:cNvSpPr/>
          <p:nvPr/>
        </p:nvSpPr>
        <p:spPr>
          <a:xfrm>
            <a:off x="-2011218" y="6585920"/>
            <a:ext cx="726512" cy="725268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31" name="Google Shape;1031;p37"/>
          <p:cNvSpPr/>
          <p:nvPr/>
        </p:nvSpPr>
        <p:spPr>
          <a:xfrm>
            <a:off x="-1993608" y="6603532"/>
            <a:ext cx="690004" cy="690004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32" name="Google Shape;1032;p37"/>
          <p:cNvSpPr/>
          <p:nvPr/>
        </p:nvSpPr>
        <p:spPr>
          <a:xfrm>
            <a:off x="-1974712" y="6621184"/>
            <a:ext cx="653496" cy="653456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33" name="Google Shape;1033;p37"/>
          <p:cNvSpPr/>
          <p:nvPr/>
        </p:nvSpPr>
        <p:spPr>
          <a:xfrm>
            <a:off x="-1957099" y="6640078"/>
            <a:ext cx="618230" cy="616948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34" name="Google Shape;1034;p37"/>
          <p:cNvSpPr/>
          <p:nvPr/>
        </p:nvSpPr>
        <p:spPr>
          <a:xfrm>
            <a:off x="-1938206" y="6657691"/>
            <a:ext cx="580440" cy="581722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35" name="Google Shape;1035;p37"/>
          <p:cNvSpPr/>
          <p:nvPr/>
        </p:nvSpPr>
        <p:spPr>
          <a:xfrm>
            <a:off x="-1920593" y="6676584"/>
            <a:ext cx="545214" cy="543932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36" name="Google Shape;1036;p37"/>
          <p:cNvSpPr/>
          <p:nvPr/>
        </p:nvSpPr>
        <p:spPr>
          <a:xfrm>
            <a:off x="-1901697" y="6694197"/>
            <a:ext cx="507422" cy="508706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37" name="Google Shape;1037;p37"/>
          <p:cNvSpPr/>
          <p:nvPr/>
        </p:nvSpPr>
        <p:spPr>
          <a:xfrm>
            <a:off x="-1884085" y="6711809"/>
            <a:ext cx="472198" cy="472198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38" name="Google Shape;1038;p37"/>
          <p:cNvSpPr/>
          <p:nvPr/>
        </p:nvSpPr>
        <p:spPr>
          <a:xfrm>
            <a:off x="-1866435" y="6730703"/>
            <a:ext cx="435650" cy="435690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39" name="Google Shape;1039;p37"/>
          <p:cNvSpPr/>
          <p:nvPr/>
        </p:nvSpPr>
        <p:spPr>
          <a:xfrm>
            <a:off x="-1847541" y="6748315"/>
            <a:ext cx="399142" cy="400426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40" name="Google Shape;1040;p37"/>
          <p:cNvSpPr/>
          <p:nvPr/>
        </p:nvSpPr>
        <p:spPr>
          <a:xfrm>
            <a:off x="-1829930" y="6767209"/>
            <a:ext cx="363916" cy="362634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41" name="Google Shape;1041;p37"/>
          <p:cNvSpPr/>
          <p:nvPr/>
        </p:nvSpPr>
        <p:spPr>
          <a:xfrm>
            <a:off x="-1811033" y="6784861"/>
            <a:ext cx="326126" cy="327370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42" name="Google Shape;1042;p37"/>
          <p:cNvSpPr/>
          <p:nvPr/>
        </p:nvSpPr>
        <p:spPr>
          <a:xfrm>
            <a:off x="-1793421" y="6803717"/>
            <a:ext cx="290862" cy="289618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43" name="Google Shape;1043;p37"/>
          <p:cNvSpPr/>
          <p:nvPr/>
        </p:nvSpPr>
        <p:spPr>
          <a:xfrm>
            <a:off x="-1774528" y="6821366"/>
            <a:ext cx="253108" cy="254352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44" name="Google Shape;1044;p37"/>
          <p:cNvSpPr/>
          <p:nvPr/>
        </p:nvSpPr>
        <p:spPr>
          <a:xfrm>
            <a:off x="-1756916" y="6838978"/>
            <a:ext cx="217844" cy="217844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45" name="Google Shape;1045;p37"/>
          <p:cNvSpPr/>
          <p:nvPr/>
        </p:nvSpPr>
        <p:spPr>
          <a:xfrm>
            <a:off x="-1739304" y="6857872"/>
            <a:ext cx="182620" cy="181336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46" name="Google Shape;1046;p37"/>
          <p:cNvSpPr/>
          <p:nvPr/>
        </p:nvSpPr>
        <p:spPr>
          <a:xfrm>
            <a:off x="-1720410" y="6875484"/>
            <a:ext cx="144828" cy="146112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47" name="Google Shape;1047;p37"/>
          <p:cNvSpPr/>
          <p:nvPr/>
        </p:nvSpPr>
        <p:spPr>
          <a:xfrm>
            <a:off x="-1702758" y="6894378"/>
            <a:ext cx="109564" cy="108320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48" name="Google Shape;1048;p37"/>
          <p:cNvSpPr/>
          <p:nvPr/>
        </p:nvSpPr>
        <p:spPr>
          <a:xfrm>
            <a:off x="-1683902" y="6911990"/>
            <a:ext cx="71812" cy="73056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49" name="Google Shape;1049;p37"/>
          <p:cNvSpPr/>
          <p:nvPr/>
        </p:nvSpPr>
        <p:spPr>
          <a:xfrm>
            <a:off x="-1666252" y="6930884"/>
            <a:ext cx="36548" cy="35304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50" name="Google Shape;1050;p37"/>
          <p:cNvSpPr/>
          <p:nvPr/>
        </p:nvSpPr>
        <p:spPr>
          <a:xfrm>
            <a:off x="2070419" y="6494015"/>
            <a:ext cx="907810" cy="907810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51" name="Google Shape;1051;p37"/>
          <p:cNvSpPr/>
          <p:nvPr/>
        </p:nvSpPr>
        <p:spPr>
          <a:xfrm>
            <a:off x="2089314" y="6512908"/>
            <a:ext cx="871300" cy="87130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52" name="Google Shape;1052;p37"/>
          <p:cNvSpPr/>
          <p:nvPr/>
        </p:nvSpPr>
        <p:spPr>
          <a:xfrm>
            <a:off x="2106926" y="6530520"/>
            <a:ext cx="834792" cy="836036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53" name="Google Shape;1053;p37"/>
          <p:cNvSpPr/>
          <p:nvPr/>
        </p:nvSpPr>
        <p:spPr>
          <a:xfrm>
            <a:off x="2125820" y="6549414"/>
            <a:ext cx="798284" cy="798284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54" name="Google Shape;1054;p37"/>
          <p:cNvSpPr/>
          <p:nvPr/>
        </p:nvSpPr>
        <p:spPr>
          <a:xfrm>
            <a:off x="2143432" y="6567026"/>
            <a:ext cx="763020" cy="76302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55" name="Google Shape;1055;p37"/>
          <p:cNvSpPr/>
          <p:nvPr/>
        </p:nvSpPr>
        <p:spPr>
          <a:xfrm>
            <a:off x="2161082" y="6585920"/>
            <a:ext cx="726512" cy="725268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56" name="Google Shape;1056;p37"/>
          <p:cNvSpPr/>
          <p:nvPr/>
        </p:nvSpPr>
        <p:spPr>
          <a:xfrm>
            <a:off x="2179978" y="6603532"/>
            <a:ext cx="689964" cy="690004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57" name="Google Shape;1057;p37"/>
          <p:cNvSpPr/>
          <p:nvPr/>
        </p:nvSpPr>
        <p:spPr>
          <a:xfrm>
            <a:off x="2197590" y="6621184"/>
            <a:ext cx="653496" cy="653456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58" name="Google Shape;1058;p37"/>
          <p:cNvSpPr/>
          <p:nvPr/>
        </p:nvSpPr>
        <p:spPr>
          <a:xfrm>
            <a:off x="2216484" y="6640078"/>
            <a:ext cx="616948" cy="616948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59" name="Google Shape;1059;p37"/>
          <p:cNvSpPr/>
          <p:nvPr/>
        </p:nvSpPr>
        <p:spPr>
          <a:xfrm>
            <a:off x="2234097" y="6657691"/>
            <a:ext cx="581722" cy="581722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60" name="Google Shape;1060;p37"/>
          <p:cNvSpPr/>
          <p:nvPr/>
        </p:nvSpPr>
        <p:spPr>
          <a:xfrm>
            <a:off x="2252990" y="6676584"/>
            <a:ext cx="543932" cy="543932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61" name="Google Shape;1061;p37"/>
          <p:cNvSpPr/>
          <p:nvPr/>
        </p:nvSpPr>
        <p:spPr>
          <a:xfrm>
            <a:off x="2270603" y="6694197"/>
            <a:ext cx="508706" cy="508706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62" name="Google Shape;1062;p37"/>
          <p:cNvSpPr/>
          <p:nvPr/>
        </p:nvSpPr>
        <p:spPr>
          <a:xfrm>
            <a:off x="2288215" y="6711809"/>
            <a:ext cx="472198" cy="472198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63" name="Google Shape;1063;p37"/>
          <p:cNvSpPr/>
          <p:nvPr/>
        </p:nvSpPr>
        <p:spPr>
          <a:xfrm>
            <a:off x="2307111" y="6730703"/>
            <a:ext cx="435690" cy="435690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64" name="Google Shape;1064;p37"/>
          <p:cNvSpPr/>
          <p:nvPr/>
        </p:nvSpPr>
        <p:spPr>
          <a:xfrm>
            <a:off x="2324761" y="6748315"/>
            <a:ext cx="399142" cy="400426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65" name="Google Shape;1065;p37"/>
          <p:cNvSpPr/>
          <p:nvPr/>
        </p:nvSpPr>
        <p:spPr>
          <a:xfrm>
            <a:off x="2343616" y="6767209"/>
            <a:ext cx="362672" cy="362634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66" name="Google Shape;1066;p37"/>
          <p:cNvSpPr/>
          <p:nvPr/>
        </p:nvSpPr>
        <p:spPr>
          <a:xfrm>
            <a:off x="2361267" y="6784861"/>
            <a:ext cx="327370" cy="327370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67" name="Google Shape;1067;p37"/>
          <p:cNvSpPr/>
          <p:nvPr/>
        </p:nvSpPr>
        <p:spPr>
          <a:xfrm>
            <a:off x="2378879" y="6803717"/>
            <a:ext cx="290862" cy="289618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68" name="Google Shape;1068;p37"/>
          <p:cNvSpPr/>
          <p:nvPr/>
        </p:nvSpPr>
        <p:spPr>
          <a:xfrm>
            <a:off x="2397774" y="6821366"/>
            <a:ext cx="254352" cy="254352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69" name="Google Shape;1069;p37"/>
          <p:cNvSpPr/>
          <p:nvPr/>
        </p:nvSpPr>
        <p:spPr>
          <a:xfrm>
            <a:off x="2415386" y="6838978"/>
            <a:ext cx="217844" cy="217844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70" name="Google Shape;1070;p37"/>
          <p:cNvSpPr/>
          <p:nvPr/>
        </p:nvSpPr>
        <p:spPr>
          <a:xfrm>
            <a:off x="2434280" y="6857872"/>
            <a:ext cx="181336" cy="181336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71" name="Google Shape;1071;p37"/>
          <p:cNvSpPr/>
          <p:nvPr/>
        </p:nvSpPr>
        <p:spPr>
          <a:xfrm>
            <a:off x="2451892" y="6875484"/>
            <a:ext cx="144828" cy="146112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72" name="Google Shape;1072;p37"/>
          <p:cNvSpPr/>
          <p:nvPr/>
        </p:nvSpPr>
        <p:spPr>
          <a:xfrm>
            <a:off x="2470786" y="6894378"/>
            <a:ext cx="108320" cy="108320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73" name="Google Shape;1073;p37"/>
          <p:cNvSpPr/>
          <p:nvPr/>
        </p:nvSpPr>
        <p:spPr>
          <a:xfrm>
            <a:off x="2488399" y="6911990"/>
            <a:ext cx="73094" cy="73056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74" name="Google Shape;1074;p37"/>
          <p:cNvSpPr/>
          <p:nvPr/>
        </p:nvSpPr>
        <p:spPr>
          <a:xfrm>
            <a:off x="2506050" y="6930884"/>
            <a:ext cx="36548" cy="35304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75" name="Google Shape;1075;p37"/>
          <p:cNvSpPr/>
          <p:nvPr/>
        </p:nvSpPr>
        <p:spPr>
          <a:xfrm>
            <a:off x="-1855122" y="6501556"/>
            <a:ext cx="684988" cy="551512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76" name="Google Shape;1076;p37"/>
          <p:cNvSpPr/>
          <p:nvPr/>
        </p:nvSpPr>
        <p:spPr>
          <a:xfrm>
            <a:off x="-1701514" y="6486473"/>
            <a:ext cx="518776" cy="418038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77" name="Google Shape;1077;p37"/>
          <p:cNvSpPr/>
          <p:nvPr/>
        </p:nvSpPr>
        <p:spPr>
          <a:xfrm>
            <a:off x="-1936962" y="6578379"/>
            <a:ext cx="684988" cy="551474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78" name="Google Shape;1078;p37"/>
          <p:cNvSpPr/>
          <p:nvPr/>
        </p:nvSpPr>
        <p:spPr>
          <a:xfrm>
            <a:off x="-2113196" y="6883027"/>
            <a:ext cx="632072" cy="508706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79" name="Google Shape;1079;p37"/>
          <p:cNvSpPr/>
          <p:nvPr/>
        </p:nvSpPr>
        <p:spPr>
          <a:xfrm>
            <a:off x="-2106897" y="7034106"/>
            <a:ext cx="474686" cy="3916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80" name="Google Shape;1080;p37"/>
          <p:cNvSpPr/>
          <p:nvPr/>
        </p:nvSpPr>
        <p:spPr>
          <a:xfrm>
            <a:off x="-2001150" y="6676585"/>
            <a:ext cx="710144" cy="570370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81" name="Google Shape;1081;p37"/>
          <p:cNvSpPr/>
          <p:nvPr/>
        </p:nvSpPr>
        <p:spPr>
          <a:xfrm>
            <a:off x="-2079218" y="6750842"/>
            <a:ext cx="708900" cy="570408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82" name="Google Shape;1082;p37"/>
          <p:cNvSpPr/>
          <p:nvPr/>
        </p:nvSpPr>
        <p:spPr>
          <a:xfrm>
            <a:off x="-2106898" y="6490243"/>
            <a:ext cx="653456" cy="589266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83" name="Google Shape;1083;p37"/>
          <p:cNvSpPr/>
          <p:nvPr/>
        </p:nvSpPr>
        <p:spPr>
          <a:xfrm>
            <a:off x="-2103128" y="6483944"/>
            <a:ext cx="496108" cy="447004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84" name="Google Shape;1084;p37"/>
          <p:cNvSpPr/>
          <p:nvPr/>
        </p:nvSpPr>
        <p:spPr>
          <a:xfrm>
            <a:off x="-2020044" y="6562011"/>
            <a:ext cx="652212" cy="589266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85" name="Google Shape;1085;p37"/>
          <p:cNvSpPr/>
          <p:nvPr/>
        </p:nvSpPr>
        <p:spPr>
          <a:xfrm>
            <a:off x="-1775809" y="6856590"/>
            <a:ext cx="601862" cy="542688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86" name="Google Shape;1086;p37"/>
          <p:cNvSpPr/>
          <p:nvPr/>
        </p:nvSpPr>
        <p:spPr>
          <a:xfrm>
            <a:off x="-1623445" y="7007669"/>
            <a:ext cx="452018" cy="416794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87" name="Google Shape;1087;p37"/>
          <p:cNvSpPr/>
          <p:nvPr/>
        </p:nvSpPr>
        <p:spPr>
          <a:xfrm>
            <a:off x="-1974711" y="6657691"/>
            <a:ext cx="677406" cy="609406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88" name="Google Shape;1088;p37"/>
          <p:cNvSpPr/>
          <p:nvPr/>
        </p:nvSpPr>
        <p:spPr>
          <a:xfrm>
            <a:off x="-1891629" y="6726933"/>
            <a:ext cx="677406" cy="609406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89" name="Google Shape;1089;p37"/>
          <p:cNvSpPr/>
          <p:nvPr/>
        </p:nvSpPr>
        <p:spPr>
          <a:xfrm>
            <a:off x="2312164" y="6501556"/>
            <a:ext cx="683704" cy="551512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90" name="Google Shape;1090;p37"/>
          <p:cNvSpPr/>
          <p:nvPr/>
        </p:nvSpPr>
        <p:spPr>
          <a:xfrm>
            <a:off x="2464488" y="6486473"/>
            <a:ext cx="518776" cy="418038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91" name="Google Shape;1091;p37"/>
          <p:cNvSpPr/>
          <p:nvPr/>
        </p:nvSpPr>
        <p:spPr>
          <a:xfrm>
            <a:off x="2230324" y="6578379"/>
            <a:ext cx="683704" cy="551474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92" name="Google Shape;1092;p37"/>
          <p:cNvSpPr/>
          <p:nvPr/>
        </p:nvSpPr>
        <p:spPr>
          <a:xfrm>
            <a:off x="2054050" y="6883027"/>
            <a:ext cx="630828" cy="508706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93" name="Google Shape;1093;p37"/>
          <p:cNvSpPr/>
          <p:nvPr/>
        </p:nvSpPr>
        <p:spPr>
          <a:xfrm>
            <a:off x="2059105" y="7034106"/>
            <a:ext cx="474686" cy="3916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94" name="Google Shape;1094;p37"/>
          <p:cNvSpPr/>
          <p:nvPr/>
        </p:nvSpPr>
        <p:spPr>
          <a:xfrm>
            <a:off x="2164854" y="6676585"/>
            <a:ext cx="710144" cy="570370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95" name="Google Shape;1095;p37"/>
          <p:cNvSpPr/>
          <p:nvPr/>
        </p:nvSpPr>
        <p:spPr>
          <a:xfrm>
            <a:off x="2051524" y="6750843"/>
            <a:ext cx="708900" cy="566638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96" name="Google Shape;1096;p37"/>
          <p:cNvSpPr/>
          <p:nvPr/>
        </p:nvSpPr>
        <p:spPr>
          <a:xfrm>
            <a:off x="2037682" y="6457508"/>
            <a:ext cx="649724" cy="590548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97" name="Google Shape;1097;p37"/>
          <p:cNvSpPr/>
          <p:nvPr/>
        </p:nvSpPr>
        <p:spPr>
          <a:xfrm>
            <a:off x="2145958" y="6562011"/>
            <a:ext cx="653496" cy="588022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98" name="Google Shape;1098;p37"/>
          <p:cNvSpPr/>
          <p:nvPr/>
        </p:nvSpPr>
        <p:spPr>
          <a:xfrm>
            <a:off x="2390193" y="6856590"/>
            <a:ext cx="601902" cy="542688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99" name="Google Shape;1099;p37"/>
          <p:cNvSpPr/>
          <p:nvPr/>
        </p:nvSpPr>
        <p:spPr>
          <a:xfrm>
            <a:off x="2542557" y="7007669"/>
            <a:ext cx="452018" cy="416794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00" name="Google Shape;1100;p37"/>
          <p:cNvSpPr/>
          <p:nvPr/>
        </p:nvSpPr>
        <p:spPr>
          <a:xfrm>
            <a:off x="2192535" y="6656406"/>
            <a:ext cx="676162" cy="610688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01" name="Google Shape;1101;p37"/>
          <p:cNvSpPr/>
          <p:nvPr/>
        </p:nvSpPr>
        <p:spPr>
          <a:xfrm>
            <a:off x="2274375" y="6726933"/>
            <a:ext cx="677406" cy="609406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02" name="Google Shape;1102;p37"/>
          <p:cNvSpPr/>
          <p:nvPr/>
        </p:nvSpPr>
        <p:spPr>
          <a:xfrm>
            <a:off x="-2202577" y="6415946"/>
            <a:ext cx="1048826" cy="102616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03" name="Google Shape;1103;p37"/>
          <p:cNvSpPr/>
          <p:nvPr/>
        </p:nvSpPr>
        <p:spPr>
          <a:xfrm>
            <a:off x="1969725" y="6415946"/>
            <a:ext cx="1048826" cy="102616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04" name="Google Shape;1104;p37"/>
          <p:cNvSpPr/>
          <p:nvPr/>
        </p:nvSpPr>
        <p:spPr>
          <a:xfrm>
            <a:off x="-1684762" y="4232489"/>
            <a:ext cx="2003536" cy="1752546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470458" y="4242923"/>
            <a:ext cx="1904132" cy="1490994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11400090" y="492900"/>
            <a:ext cx="8531392" cy="254886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29901895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29472" y="8454602"/>
            <a:ext cx="18644492" cy="1548012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6224417" y="1057314"/>
            <a:ext cx="1911334" cy="9516164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358517" y="8906097"/>
            <a:ext cx="19889598" cy="1434802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585809" y="413821"/>
            <a:ext cx="16353026" cy="2400514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3191988" y="3345515"/>
            <a:ext cx="4819748" cy="5350906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3291693" y="7354923"/>
            <a:ext cx="381730" cy="134493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652705" y="3621795"/>
            <a:ext cx="3659662" cy="4254246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1257697" y="6962761"/>
            <a:ext cx="336322" cy="1733618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125612" y="3054514"/>
            <a:ext cx="3099424" cy="4090456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10388651" y="4140366"/>
            <a:ext cx="4100626" cy="4556044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32" name="Google Shape;1132;p38"/>
          <p:cNvSpPr/>
          <p:nvPr/>
        </p:nvSpPr>
        <p:spPr>
          <a:xfrm>
            <a:off x="-29472" y="8853812"/>
            <a:ext cx="18644492" cy="140152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33" name="Google Shape;1133;p38"/>
          <p:cNvSpPr/>
          <p:nvPr/>
        </p:nvSpPr>
        <p:spPr>
          <a:xfrm>
            <a:off x="-29472" y="9641029"/>
            <a:ext cx="18644492" cy="9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14013913" y="4570069"/>
            <a:ext cx="2722050" cy="4743830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2190076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720B60F5-7002-3345-D7C0-CB34420EC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97B4B-0781-4EB5-8C25-420C7EF95E4A}" type="datetimeFigureOut">
              <a:rPr lang="es-ES"/>
              <a:pPr>
                <a:defRPr/>
              </a:pPr>
              <a:t>11/08/2023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3A03E235-FDC8-B5BB-9326-FF89FB960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B62C97CA-200C-B0D1-B8CC-E72DEB739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8F5B60-8B16-4963-B912-D6E231C62A6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056084692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E9054D59-82B8-A7B6-40AB-D29B5A1FD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87BAF-B67E-482C-8BAB-E8F23DB33BCD}" type="datetimeFigureOut">
              <a:rPr lang="es-ES"/>
              <a:pPr>
                <a:defRPr/>
              </a:pPr>
              <a:t>11/08/2023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A3221A90-539A-B5FE-4DDB-BF9D7588D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24B90265-960A-F1FE-C739-9C90A4418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278C5A-424A-40D7-96C4-F77EEFB827F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243943847"/>
      </p:ext>
    </p:extLst>
  </p:cSld>
  <p:clrMapOvr>
    <a:masterClrMapping/>
  </p:clrMapOvr>
  <p:transition spd="slow">
    <p:wipe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734D185-AD6B-546A-E215-660F3EE24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F19D2-CE77-42F3-8052-014A7EEA5B63}" type="datetimeFigureOut">
              <a:rPr lang="es-ES"/>
              <a:pPr>
                <a:defRPr/>
              </a:pPr>
              <a:t>11/08/2023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DDC0425B-ABF8-7314-25A3-F5EDB11F5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6B03DC5E-9A0F-09E8-D11A-CEE93274E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FFD337-DDBB-481B-AAB3-9C7171AE8C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695963544"/>
      </p:ext>
    </p:extLst>
  </p:cSld>
  <p:clrMapOvr>
    <a:masterClrMapping/>
  </p:clrMapOvr>
  <p:transition spd="slow">
    <p:wipe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>
            <a:extLst>
              <a:ext uri="{FF2B5EF4-FFF2-40B4-BE49-F238E27FC236}">
                <a16:creationId xmlns:a16="http://schemas.microsoft.com/office/drawing/2014/main" id="{32B220EB-166E-4A9D-AED6-C484009AE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60EC2-A4B9-4374-9812-576DBC4650BA}" type="datetimeFigureOut">
              <a:rPr lang="es-ES"/>
              <a:pPr>
                <a:defRPr/>
              </a:pPr>
              <a:t>11/08/2023</a:t>
            </a:fld>
            <a:endParaRPr lang="es-ES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E4448FC0-9C0B-CAB9-48FD-117BE2924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D223A9D8-24CD-3F5B-46AE-61B72586F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FC783-0A31-408C-B8DC-25BA467C98A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933769351"/>
      </p:ext>
    </p:extLst>
  </p:cSld>
  <p:clrMapOvr>
    <a:masterClrMapping/>
  </p:clrMapOvr>
  <p:transition spd="slow">
    <p:wipe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>
            <a:extLst>
              <a:ext uri="{FF2B5EF4-FFF2-40B4-BE49-F238E27FC236}">
                <a16:creationId xmlns:a16="http://schemas.microsoft.com/office/drawing/2014/main" id="{D2D04525-2A52-5AD2-36F1-6FD337637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BF356-5A1F-4121-99A8-D33BEFF32804}" type="datetimeFigureOut">
              <a:rPr lang="es-ES"/>
              <a:pPr>
                <a:defRPr/>
              </a:pPr>
              <a:t>11/08/2023</a:t>
            </a:fld>
            <a:endParaRPr lang="es-ES"/>
          </a:p>
        </p:txBody>
      </p:sp>
      <p:sp>
        <p:nvSpPr>
          <p:cNvPr id="8" name="7 Marcador de pie de página">
            <a:extLst>
              <a:ext uri="{FF2B5EF4-FFF2-40B4-BE49-F238E27FC236}">
                <a16:creationId xmlns:a16="http://schemas.microsoft.com/office/drawing/2014/main" id="{2AE2E618-6C1A-84AB-9012-981239E68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8 Marcador de número de diapositiva">
            <a:extLst>
              <a:ext uri="{FF2B5EF4-FFF2-40B4-BE49-F238E27FC236}">
                <a16:creationId xmlns:a16="http://schemas.microsoft.com/office/drawing/2014/main" id="{5AF439F1-7C81-2136-3509-5062AEC9D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3AF207-86F4-4D4D-B34A-65570AC0C1A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313503658"/>
      </p:ext>
    </p:extLst>
  </p:cSld>
  <p:clrMapOvr>
    <a:masterClrMapping/>
  </p:clrMapOvr>
  <p:transition spd="slow">
    <p:wipe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>
            <a:extLst>
              <a:ext uri="{FF2B5EF4-FFF2-40B4-BE49-F238E27FC236}">
                <a16:creationId xmlns:a16="http://schemas.microsoft.com/office/drawing/2014/main" id="{58BBC722-DA05-76CE-CEB4-6AAAA4C6A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93BFD-4EF5-4825-B7E6-1F0978D7AF15}" type="datetimeFigureOut">
              <a:rPr lang="es-ES"/>
              <a:pPr>
                <a:defRPr/>
              </a:pPr>
              <a:t>11/08/2023</a:t>
            </a:fld>
            <a:endParaRPr lang="es-ES"/>
          </a:p>
        </p:txBody>
      </p:sp>
      <p:sp>
        <p:nvSpPr>
          <p:cNvPr id="4" name="3 Marcador de pie de página">
            <a:extLst>
              <a:ext uri="{FF2B5EF4-FFF2-40B4-BE49-F238E27FC236}">
                <a16:creationId xmlns:a16="http://schemas.microsoft.com/office/drawing/2014/main" id="{790FFBF8-79C7-2D2A-E057-79F7E38F3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80BAFF7B-B649-F0D5-A29D-B46FB95D4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964D94-2AB6-4AE2-AC04-8E7949A7EEC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513450524"/>
      </p:ext>
    </p:extLst>
  </p:cSld>
  <p:clrMapOvr>
    <a:masterClrMapping/>
  </p:clrMapOvr>
  <p:transition spd="slow">
    <p:wipe dir="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>
            <a:extLst>
              <a:ext uri="{FF2B5EF4-FFF2-40B4-BE49-F238E27FC236}">
                <a16:creationId xmlns:a16="http://schemas.microsoft.com/office/drawing/2014/main" id="{9CEDEE55-BE53-118A-D1ED-4F1E7CFD0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7B2C9-8983-490B-A64A-3E02CE8859DE}" type="datetimeFigureOut">
              <a:rPr lang="es-ES"/>
              <a:pPr>
                <a:defRPr/>
              </a:pPr>
              <a:t>11/08/2023</a:t>
            </a:fld>
            <a:endParaRPr lang="es-ES"/>
          </a:p>
        </p:txBody>
      </p:sp>
      <p:sp>
        <p:nvSpPr>
          <p:cNvPr id="3" name="2 Marcador de pie de página">
            <a:extLst>
              <a:ext uri="{FF2B5EF4-FFF2-40B4-BE49-F238E27FC236}">
                <a16:creationId xmlns:a16="http://schemas.microsoft.com/office/drawing/2014/main" id="{E527B8C1-98A8-A51B-5188-EB48CD1A5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número de diapositiva">
            <a:extLst>
              <a:ext uri="{FF2B5EF4-FFF2-40B4-BE49-F238E27FC236}">
                <a16:creationId xmlns:a16="http://schemas.microsoft.com/office/drawing/2014/main" id="{ABC9185E-A90F-A759-376C-603CF954C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6C5A5-7A73-4103-BF24-392E6433EAD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73756314"/>
      </p:ext>
    </p:extLst>
  </p:cSld>
  <p:clrMapOvr>
    <a:masterClrMapping/>
  </p:clrMapOvr>
  <p:transition spd="slow">
    <p:wipe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>
            <a:extLst>
              <a:ext uri="{FF2B5EF4-FFF2-40B4-BE49-F238E27FC236}">
                <a16:creationId xmlns:a16="http://schemas.microsoft.com/office/drawing/2014/main" id="{848C0DFA-669C-CF30-BD84-EF5FD6FF0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A8CF6-BE72-4FBA-B098-487F576EDB84}" type="datetimeFigureOut">
              <a:rPr lang="es-ES"/>
              <a:pPr>
                <a:defRPr/>
              </a:pPr>
              <a:t>11/08/2023</a:t>
            </a:fld>
            <a:endParaRPr lang="es-ES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38C25D26-FB3E-AC88-D7EF-1711F67A3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0FD20DBA-C2BE-3F78-153D-EE04F036A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55F0ED-54F8-4C89-9506-1F3BEF293C2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34339213"/>
      </p:ext>
    </p:extLst>
  </p:cSld>
  <p:clrMapOvr>
    <a:masterClrMapping/>
  </p:clrMapOvr>
  <p:transition spd="slow">
    <p:wipe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 rtlCol="0">
            <a:normAutofit/>
          </a:bodyPr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>
            <a:extLst>
              <a:ext uri="{FF2B5EF4-FFF2-40B4-BE49-F238E27FC236}">
                <a16:creationId xmlns:a16="http://schemas.microsoft.com/office/drawing/2014/main" id="{CC3088CD-AC0A-4E1B-EBBE-75815B22F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F0603-70B3-495E-82E7-351D19672112}" type="datetimeFigureOut">
              <a:rPr lang="es-ES"/>
              <a:pPr>
                <a:defRPr/>
              </a:pPr>
              <a:t>11/08/2023</a:t>
            </a:fld>
            <a:endParaRPr lang="es-ES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ED604207-1554-1357-14E0-20220F69E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F5309890-2B4E-546E-A1C9-359C437F3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EEB5E4-9B37-4F80-BEE2-E6D50915D839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64370428"/>
      </p:ext>
    </p:extLst>
  </p:cSld>
  <p:clrMapOvr>
    <a:masterClrMapping/>
  </p:clrMapOvr>
  <p:transition spd="slow">
    <p:wipe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CFA087EC-7B90-1ECA-55DF-D11FACBE5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C98C4-8EF2-4F58-9398-FD48A0E48BA9}" type="datetimeFigureOut">
              <a:rPr lang="es-ES"/>
              <a:pPr>
                <a:defRPr/>
              </a:pPr>
              <a:t>11/08/2023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0B7B793F-18B9-FD2A-3EE6-DFBC8380F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F7F136BC-CFC2-2A42-3119-35C9CA73F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ED8CAD-DDE8-4A0A-BF4C-4019BCB668E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574375233"/>
      </p:ext>
    </p:extLst>
  </p:cSld>
  <p:clrMapOvr>
    <a:masterClrMapping/>
  </p:clrMapOvr>
  <p:transition spd="slow">
    <p:wipe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039566E8-D611-52F7-5286-B66FAA670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04B43-065F-45DC-9587-40BAEA7376DC}" type="datetimeFigureOut">
              <a:rPr lang="es-ES"/>
              <a:pPr>
                <a:defRPr/>
              </a:pPr>
              <a:t>11/08/2023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9F52457E-250B-1525-E772-9E6E7785D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28FD8247-FCEA-F7E0-2C5C-05EAD9E13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A9D4C3-82BC-40C2-BED5-25C67EA4A05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286746607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411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4148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id="{A26A0E31-9611-14DF-C2C2-8B99AFF3C92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id="{C4B98498-B820-D006-6FE1-D00E3D661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C1FB9D71-FAFF-D742-57B1-E4C4B0E9CB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0407A8A-D6B9-4879-B718-3FC10E77CC1E}" type="datetimeFigureOut">
              <a:rPr lang="es-ES"/>
              <a:pPr>
                <a:defRPr/>
              </a:pPr>
              <a:t>11/08/2023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BFE62EF6-A10A-D76C-49D7-EAE223B4A0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s-ES"/>
              <a:t>0967215789</a:t>
            </a: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372CFC57-0513-7CFC-9E32-66A3086106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solidFill>
                  <a:srgbClr val="898989"/>
                </a:solidFill>
              </a:defRPr>
            </a:lvl1pPr>
          </a:lstStyle>
          <a:p>
            <a:fld id="{981F94C1-1488-46A0-927C-A0E3C407AD4F}" type="slidenum">
              <a:rPr lang="es-ES" altLang="en-US"/>
              <a:pPr/>
              <a:t>‹#›</a:t>
            </a:fld>
            <a:endParaRPr lang="es-ES" altLang="en-US"/>
          </a:p>
        </p:txBody>
      </p:sp>
      <p:pic>
        <p:nvPicPr>
          <p:cNvPr id="1031" name="Picture 6">
            <a:extLst>
              <a:ext uri="{FF2B5EF4-FFF2-40B4-BE49-F238E27FC236}">
                <a16:creationId xmlns:a16="http://schemas.microsoft.com/office/drawing/2014/main" id="{232C9F18-C271-E421-272F-E7D32C2A5CB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1900" y="66676"/>
            <a:ext cx="18161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822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5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5.png"/><Relationship Id="rId5" Type="http://schemas.openxmlformats.org/officeDocument/2006/relationships/audio" Target="../media/audio3.wav"/><Relationship Id="rId10" Type="http://schemas.openxmlformats.org/officeDocument/2006/relationships/image" Target="../media/image38.png"/><Relationship Id="rId4" Type="http://schemas.openxmlformats.org/officeDocument/2006/relationships/audio" Target="../media/audio2.wav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12" Type="http://schemas.openxmlformats.org/officeDocument/2006/relationships/image" Target="../media/image4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45.png"/><Relationship Id="rId5" Type="http://schemas.openxmlformats.org/officeDocument/2006/relationships/image" Target="../media/image15.png"/><Relationship Id="rId10" Type="http://schemas.openxmlformats.org/officeDocument/2006/relationships/image" Target="../media/image44.jpeg"/><Relationship Id="rId4" Type="http://schemas.openxmlformats.org/officeDocument/2006/relationships/image" Target="../media/image5.svg"/><Relationship Id="rId9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1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12" Type="http://schemas.openxmlformats.org/officeDocument/2006/relationships/image" Target="../media/image1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.svg"/><Relationship Id="rId11" Type="http://schemas.openxmlformats.org/officeDocument/2006/relationships/image" Target="../media/image16.sv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46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46.sv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svg"/><Relationship Id="rId11" Type="http://schemas.openxmlformats.org/officeDocument/2006/relationships/image" Target="../media/image45.png"/><Relationship Id="rId5" Type="http://schemas.openxmlformats.org/officeDocument/2006/relationships/image" Target="../media/image4.png"/><Relationship Id="rId10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5.svg"/><Relationship Id="rId9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46.svg"/><Relationship Id="rId4" Type="http://schemas.openxmlformats.org/officeDocument/2006/relationships/image" Target="../media/image5.sv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5.sv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5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42842" y="4510811"/>
            <a:ext cx="8486051" cy="4200595"/>
          </a:xfrm>
          <a:custGeom>
            <a:avLst/>
            <a:gdLst/>
            <a:ahLst/>
            <a:cxnLst/>
            <a:rect l="l" t="t" r="r" b="b"/>
            <a:pathLst>
              <a:path w="8486051" h="4200595">
                <a:moveTo>
                  <a:pt x="0" y="0"/>
                </a:moveTo>
                <a:lnTo>
                  <a:pt x="8486051" y="0"/>
                </a:lnTo>
                <a:lnTo>
                  <a:pt x="8486051" y="4200596"/>
                </a:lnTo>
                <a:lnTo>
                  <a:pt x="0" y="42005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060182" y="4675035"/>
            <a:ext cx="9592871" cy="4748471"/>
          </a:xfrm>
          <a:custGeom>
            <a:avLst/>
            <a:gdLst/>
            <a:ahLst/>
            <a:cxnLst/>
            <a:rect l="l" t="t" r="r" b="b"/>
            <a:pathLst>
              <a:path w="9592871" h="4748471">
                <a:moveTo>
                  <a:pt x="9592871" y="0"/>
                </a:moveTo>
                <a:lnTo>
                  <a:pt x="0" y="0"/>
                </a:lnTo>
                <a:lnTo>
                  <a:pt x="0" y="4748472"/>
                </a:lnTo>
                <a:lnTo>
                  <a:pt x="9592871" y="4748472"/>
                </a:lnTo>
                <a:lnTo>
                  <a:pt x="9592871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74945" y="8467795"/>
            <a:ext cx="18134245" cy="7615541"/>
          </a:xfrm>
          <a:custGeom>
            <a:avLst/>
            <a:gdLst/>
            <a:ahLst/>
            <a:cxnLst/>
            <a:rect l="l" t="t" r="r" b="b"/>
            <a:pathLst>
              <a:path w="18134245" h="7615541">
                <a:moveTo>
                  <a:pt x="0" y="0"/>
                </a:moveTo>
                <a:lnTo>
                  <a:pt x="18134245" y="0"/>
                </a:lnTo>
                <a:lnTo>
                  <a:pt x="18134245" y="7615542"/>
                </a:lnTo>
                <a:lnTo>
                  <a:pt x="0" y="76155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942776" y="2425806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1"/>
                </a:lnTo>
                <a:lnTo>
                  <a:pt x="0" y="23217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497836" y="6739083"/>
            <a:ext cx="5155216" cy="4114800"/>
          </a:xfrm>
          <a:custGeom>
            <a:avLst/>
            <a:gdLst/>
            <a:ahLst/>
            <a:cxnLst/>
            <a:rect l="l" t="t" r="r" b="b"/>
            <a:pathLst>
              <a:path w="5155216" h="4114800">
                <a:moveTo>
                  <a:pt x="0" y="0"/>
                </a:moveTo>
                <a:lnTo>
                  <a:pt x="5155217" y="0"/>
                </a:lnTo>
                <a:lnTo>
                  <a:pt x="5155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111152" y="-1082688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2"/>
                </a:lnTo>
                <a:lnTo>
                  <a:pt x="0" y="23217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874945" y="641337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2"/>
                </a:lnTo>
                <a:lnTo>
                  <a:pt x="0" y="23217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517008" y="5031844"/>
            <a:ext cx="7253984" cy="6587797"/>
          </a:xfrm>
          <a:custGeom>
            <a:avLst/>
            <a:gdLst/>
            <a:ahLst/>
            <a:cxnLst/>
            <a:rect l="l" t="t" r="r" b="b"/>
            <a:pathLst>
              <a:path w="7253984" h="4959087">
                <a:moveTo>
                  <a:pt x="0" y="0"/>
                </a:moveTo>
                <a:lnTo>
                  <a:pt x="7253984" y="0"/>
                </a:lnTo>
                <a:lnTo>
                  <a:pt x="7253984" y="4959087"/>
                </a:lnTo>
                <a:lnTo>
                  <a:pt x="0" y="49590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-874945" y="6739083"/>
            <a:ext cx="5155216" cy="4114800"/>
          </a:xfrm>
          <a:custGeom>
            <a:avLst/>
            <a:gdLst/>
            <a:ahLst/>
            <a:cxnLst/>
            <a:rect l="l" t="t" r="r" b="b"/>
            <a:pathLst>
              <a:path w="5155216" h="4114800">
                <a:moveTo>
                  <a:pt x="5155217" y="0"/>
                </a:moveTo>
                <a:lnTo>
                  <a:pt x="0" y="0"/>
                </a:lnTo>
                <a:lnTo>
                  <a:pt x="0" y="4114800"/>
                </a:lnTo>
                <a:lnTo>
                  <a:pt x="5155217" y="4114800"/>
                </a:lnTo>
                <a:lnTo>
                  <a:pt x="51552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-304800" y="1566069"/>
            <a:ext cx="19278599" cy="2554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dirty="0">
                <a:solidFill>
                  <a:srgbClr val="000000"/>
                </a:solidFill>
                <a:latin typeface="Chewy"/>
              </a:rPr>
              <a:t>Welcome to our class!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7mam-co-cung-cho-ngay-mung-2-tet-phunutodayvn-1400-phunutoda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5146" y="181928"/>
            <a:ext cx="12156758" cy="10106025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5704523" y="52388"/>
            <a:ext cx="3386145" cy="25146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138269" y="52389"/>
            <a:ext cx="3386145" cy="25146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304089" y="23814"/>
            <a:ext cx="3386145" cy="25146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2557753" y="52388"/>
            <a:ext cx="3386145" cy="25146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265998" y="2590802"/>
            <a:ext cx="3386145" cy="25146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699769" y="2590800"/>
            <a:ext cx="3386145" cy="25146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133515" y="2590802"/>
            <a:ext cx="3386145" cy="25146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2548237" y="2590800"/>
            <a:ext cx="3386145" cy="25146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243129" y="5173980"/>
            <a:ext cx="3386145" cy="25146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657850" y="5173979"/>
            <a:ext cx="3386145" cy="25146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123981" y="5157788"/>
            <a:ext cx="3386145" cy="25146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2506318" y="5173979"/>
            <a:ext cx="3386145" cy="25146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309813" y="7712392"/>
            <a:ext cx="3386145" cy="259080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692149" y="7712390"/>
            <a:ext cx="3386145" cy="2590802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9125895" y="7712392"/>
            <a:ext cx="3386145" cy="259080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2545379" y="7712390"/>
            <a:ext cx="3386145" cy="259080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1887200" y="8972548"/>
            <a:ext cx="3771900" cy="108585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b="1" dirty="0">
                <a:solidFill>
                  <a:prstClr val="white"/>
                </a:solidFill>
                <a:latin typeface="Calibri"/>
              </a:rPr>
              <a:t>SHOW</a:t>
            </a:r>
            <a:endParaRPr lang="en-US" sz="27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3490913" y="181928"/>
            <a:ext cx="11658600" cy="3492818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12000" b="1" dirty="0">
                <a:solidFill>
                  <a:sysClr val="windowText" lastClr="000000"/>
                </a:solidFill>
                <a:latin typeface="Chewy" panose="020B0604020202020204" charset="0"/>
                <a:ea typeface="Chewy" panose="020B0604020202020204" charset="0"/>
              </a:rPr>
              <a:t>food offerings</a:t>
            </a:r>
          </a:p>
          <a:p>
            <a:pPr algn="ctr" defTabSz="1371600"/>
            <a:r>
              <a:rPr lang="en-US" sz="6000" b="1" dirty="0">
                <a:solidFill>
                  <a:sysClr val="windowText" lastClr="000000"/>
                </a:solidFill>
                <a:latin typeface="Calibri"/>
              </a:rPr>
              <a:t>/fuːd ˈɑː.fɚ.ɪŋz/</a:t>
            </a:r>
          </a:p>
        </p:txBody>
      </p:sp>
      <p:pic>
        <p:nvPicPr>
          <p:cNvPr id="5" name="food offering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9489" y="-2562224"/>
            <a:ext cx="1701165" cy="162210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2A191B7-1278-EBE8-0E7C-5E2070E4F252}"/>
              </a:ext>
            </a:extLst>
          </p:cNvPr>
          <p:cNvSpPr/>
          <p:nvPr/>
        </p:nvSpPr>
        <p:spPr>
          <a:xfrm>
            <a:off x="-1055391" y="19050"/>
            <a:ext cx="3386145" cy="25146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E6ADE5-CA49-81C5-F97C-E546515C0A94}"/>
              </a:ext>
            </a:extLst>
          </p:cNvPr>
          <p:cNvSpPr/>
          <p:nvPr/>
        </p:nvSpPr>
        <p:spPr>
          <a:xfrm>
            <a:off x="-1062994" y="2511743"/>
            <a:ext cx="3386145" cy="25146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4DE7B8-1BB9-1D18-5484-35085D8FC68C}"/>
              </a:ext>
            </a:extLst>
          </p:cNvPr>
          <p:cNvSpPr/>
          <p:nvPr/>
        </p:nvSpPr>
        <p:spPr>
          <a:xfrm>
            <a:off x="-1104913" y="5094922"/>
            <a:ext cx="3386145" cy="25146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7F52885-DC86-9FC2-AE68-2BCFDE58FA88}"/>
              </a:ext>
            </a:extLst>
          </p:cNvPr>
          <p:cNvSpPr/>
          <p:nvPr/>
        </p:nvSpPr>
        <p:spPr>
          <a:xfrm>
            <a:off x="-1065852" y="7633333"/>
            <a:ext cx="3386145" cy="259080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DF958F-5D81-0F9F-8774-F8C3505CBC89}"/>
              </a:ext>
            </a:extLst>
          </p:cNvPr>
          <p:cNvSpPr/>
          <p:nvPr/>
        </p:nvSpPr>
        <p:spPr>
          <a:xfrm>
            <a:off x="15995661" y="-12066"/>
            <a:ext cx="3386145" cy="25146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6199CF-68B9-3C68-DE29-BF4EBF5CDE18}"/>
              </a:ext>
            </a:extLst>
          </p:cNvPr>
          <p:cNvSpPr/>
          <p:nvPr/>
        </p:nvSpPr>
        <p:spPr>
          <a:xfrm>
            <a:off x="15947145" y="2516820"/>
            <a:ext cx="3386145" cy="25908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DFAAED-0E7C-06B8-2A3E-B09823699495}"/>
              </a:ext>
            </a:extLst>
          </p:cNvPr>
          <p:cNvSpPr/>
          <p:nvPr/>
        </p:nvSpPr>
        <p:spPr>
          <a:xfrm>
            <a:off x="15934701" y="5138100"/>
            <a:ext cx="3386145" cy="25146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33D701-D6C8-CF19-F375-A0E6CB46817F}"/>
              </a:ext>
            </a:extLst>
          </p:cNvPr>
          <p:cNvSpPr/>
          <p:nvPr/>
        </p:nvSpPr>
        <p:spPr>
          <a:xfrm>
            <a:off x="16001385" y="7676512"/>
            <a:ext cx="3386145" cy="259080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1" dur="16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25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4" grpId="0" bldLvl="0" animBg="1"/>
      <p:bldP spid="34" grpId="1" bldLvl="0" animBg="1"/>
      <p:bldP spid="35" grpId="0" bldLvl="0" animBg="1"/>
      <p:bldP spid="35" grpId="1" bldLvl="0" animBg="1"/>
      <p:bldP spid="32" grpId="0" bldLvl="0" animBg="1"/>
      <p:bldP spid="32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  <p:bldP spid="12" grpId="0" bldLvl="0" animBg="1"/>
      <p:bldP spid="12" grpId="1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 bldLvl="0" animBg="1"/>
      <p:bldP spid="17" grpId="1" bldLvl="0" animBg="1"/>
      <p:bldP spid="18" grpId="0" bldLvl="0" animBg="1"/>
      <p:bldP spid="18" grpId="1" bldLvl="0" animBg="1"/>
      <p:bldP spid="19" grpId="0" bldLvl="0" animBg="1"/>
      <p:bldP spid="19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786405-2AB8-C49B-9841-3FA7FA0265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734"/>
          <a:stretch/>
        </p:blipFill>
        <p:spPr>
          <a:xfrm>
            <a:off x="2812595" y="845502"/>
            <a:ext cx="12794225" cy="8696007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5704523" y="52388"/>
            <a:ext cx="3386145" cy="25146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138269" y="52389"/>
            <a:ext cx="3386145" cy="25146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304089" y="23814"/>
            <a:ext cx="3386145" cy="25146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2557753" y="52388"/>
            <a:ext cx="3386145" cy="25146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243129" y="2552700"/>
            <a:ext cx="3386145" cy="26543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638800" y="2628900"/>
            <a:ext cx="3525218" cy="25146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133515" y="2590802"/>
            <a:ext cx="3386145" cy="25146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2548237" y="2590800"/>
            <a:ext cx="3386145" cy="25146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243129" y="5173980"/>
            <a:ext cx="3386145" cy="25146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681655" y="5173979"/>
            <a:ext cx="3386145" cy="25146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123981" y="5157788"/>
            <a:ext cx="3386145" cy="25146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2506318" y="5173979"/>
            <a:ext cx="3386145" cy="25146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309813" y="7712392"/>
            <a:ext cx="3386145" cy="259080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692149" y="7712390"/>
            <a:ext cx="3386145" cy="2590802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9125895" y="7712392"/>
            <a:ext cx="3386145" cy="259080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2545379" y="7712390"/>
            <a:ext cx="3386145" cy="259080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1887200" y="8972548"/>
            <a:ext cx="3771900" cy="108585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SHOW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3490913" y="181928"/>
            <a:ext cx="11658600" cy="3492818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dirty="0">
                <a:solidFill>
                  <a:sysClr val="windowText" lastClr="000000"/>
                </a:solidFill>
                <a:latin typeface="Chewy" panose="020B0604020202020204" charset="0"/>
                <a:ea typeface="Chewy" panose="020B0604020202020204" charset="0"/>
              </a:rPr>
              <a:t>whale worship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hewy" panose="020B0604020202020204" charset="0"/>
              <a:ea typeface="Chewy" panose="020B0604020202020204" charset="0"/>
              <a:cs typeface="+mn-cs"/>
            </a:endParaRPr>
          </a:p>
          <a:p>
            <a:pPr lvl="0" algn="ctr" defTabSz="1371600"/>
            <a:r>
              <a:rPr lang="en-US" sz="6000" b="1" dirty="0">
                <a:solidFill>
                  <a:schemeClr val="tx1"/>
                </a:solidFill>
              </a:rPr>
              <a:t>/</a:t>
            </a:r>
            <a:r>
              <a:rPr lang="en-US" sz="6000" b="1" dirty="0" err="1">
                <a:solidFill>
                  <a:schemeClr val="tx1"/>
                </a:solidFill>
              </a:rPr>
              <a:t>weɪl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lang="en-US" sz="6000" b="1" dirty="0" err="1">
                <a:solidFill>
                  <a:schemeClr val="tx1"/>
                </a:solidFill>
              </a:rPr>
              <a:t>wɜːʃɪp</a:t>
            </a:r>
            <a:r>
              <a:rPr lang="en-US" sz="6000" b="1" dirty="0">
                <a:solidFill>
                  <a:schemeClr val="tx1"/>
                </a:solidFill>
              </a:rPr>
              <a:t>/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A97E65-D14A-AECC-5407-74FBCDCA57BC}"/>
              </a:ext>
            </a:extLst>
          </p:cNvPr>
          <p:cNvSpPr/>
          <p:nvPr/>
        </p:nvSpPr>
        <p:spPr>
          <a:xfrm>
            <a:off x="-1131574" y="76200"/>
            <a:ext cx="3386145" cy="25146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394A27-D115-2394-18CE-1C51C5EFBB6F}"/>
              </a:ext>
            </a:extLst>
          </p:cNvPr>
          <p:cNvSpPr/>
          <p:nvPr/>
        </p:nvSpPr>
        <p:spPr>
          <a:xfrm>
            <a:off x="-1141090" y="2614612"/>
            <a:ext cx="3386145" cy="25146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620A50-B1A9-8E7E-BF0D-590AAC819C52}"/>
              </a:ext>
            </a:extLst>
          </p:cNvPr>
          <p:cNvSpPr/>
          <p:nvPr/>
        </p:nvSpPr>
        <p:spPr>
          <a:xfrm>
            <a:off x="-1183009" y="5197791"/>
            <a:ext cx="3386145" cy="25146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763F70-C847-F06C-BAC1-A8BDA050F6C9}"/>
              </a:ext>
            </a:extLst>
          </p:cNvPr>
          <p:cNvSpPr/>
          <p:nvPr/>
        </p:nvSpPr>
        <p:spPr>
          <a:xfrm>
            <a:off x="-1143948" y="7736202"/>
            <a:ext cx="3386145" cy="259080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CB593B-9FB6-2399-F82B-FC2240696B42}"/>
              </a:ext>
            </a:extLst>
          </p:cNvPr>
          <p:cNvSpPr/>
          <p:nvPr/>
        </p:nvSpPr>
        <p:spPr>
          <a:xfrm>
            <a:off x="15995661" y="-12066"/>
            <a:ext cx="3386145" cy="25146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3AF37F-1FD9-BF8E-FB85-5545962C2565}"/>
              </a:ext>
            </a:extLst>
          </p:cNvPr>
          <p:cNvSpPr/>
          <p:nvPr/>
        </p:nvSpPr>
        <p:spPr>
          <a:xfrm>
            <a:off x="15947145" y="2516820"/>
            <a:ext cx="3386145" cy="25908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40ADE0-7A2C-F786-B40A-11C238C426FF}"/>
              </a:ext>
            </a:extLst>
          </p:cNvPr>
          <p:cNvSpPr/>
          <p:nvPr/>
        </p:nvSpPr>
        <p:spPr>
          <a:xfrm>
            <a:off x="15934701" y="5138100"/>
            <a:ext cx="3386145" cy="25146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B4B223-E425-1ADF-A80B-43BB87B8D5D1}"/>
              </a:ext>
            </a:extLst>
          </p:cNvPr>
          <p:cNvSpPr/>
          <p:nvPr/>
        </p:nvSpPr>
        <p:spPr>
          <a:xfrm>
            <a:off x="16001385" y="7676512"/>
            <a:ext cx="3386145" cy="259080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ttsMP3.com_VoiceText_2023-8-11_12_54_45">
            <a:hlinkClick r:id="" action="ppaction://media"/>
            <a:extLst>
              <a:ext uri="{FF2B5EF4-FFF2-40B4-BE49-F238E27FC236}">
                <a16:creationId xmlns:a16="http://schemas.microsoft.com/office/drawing/2014/main" id="{2635A220-C6C1-77AF-D68B-51FA2DE4BF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32563" y="16846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0" dur="8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0" fill="hold">
                      <p:stCondLst>
                        <p:cond delay="0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5" fill="hold">
                      <p:stCondLst>
                        <p:cond delay="0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" grpId="0" bldLvl="0" animBg="1"/>
      <p:bldP spid="34" grpId="1" bldLvl="0" animBg="1"/>
      <p:bldP spid="35" grpId="0" bldLvl="0" animBg="1"/>
      <p:bldP spid="35" grpId="1" bldLvl="0" animBg="1"/>
      <p:bldP spid="32" grpId="0" bldLvl="0" animBg="1"/>
      <p:bldP spid="32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  <p:bldP spid="4" grpId="0" bldLvl="0" animBg="1"/>
      <p:bldP spid="4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2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1CCED9-014A-AC12-B7D0-0ADCB7057A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783"/>
          <a:stretch/>
        </p:blipFill>
        <p:spPr>
          <a:xfrm>
            <a:off x="2679664" y="738902"/>
            <a:ext cx="12573044" cy="8992076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5704523" y="52388"/>
            <a:ext cx="3386145" cy="25146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138269" y="52389"/>
            <a:ext cx="3386145" cy="25146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304089" y="23814"/>
            <a:ext cx="3386145" cy="25146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2557753" y="52388"/>
            <a:ext cx="3386145" cy="25146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232684" y="2552700"/>
            <a:ext cx="3386145" cy="25146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699769" y="2590800"/>
            <a:ext cx="3386145" cy="25146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133515" y="2590802"/>
            <a:ext cx="3386145" cy="25146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2548237" y="2590800"/>
            <a:ext cx="3386145" cy="25146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243129" y="5173980"/>
            <a:ext cx="3386145" cy="25146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657850" y="5173979"/>
            <a:ext cx="3386145" cy="25146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123981" y="5157788"/>
            <a:ext cx="3386145" cy="25146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2506318" y="5173979"/>
            <a:ext cx="3386145" cy="25146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309813" y="7712392"/>
            <a:ext cx="3386145" cy="259080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692149" y="7712390"/>
            <a:ext cx="3386145" cy="2590802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9125895" y="7712392"/>
            <a:ext cx="3386145" cy="259080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2545379" y="7712390"/>
            <a:ext cx="3386145" cy="259080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1887200" y="8972548"/>
            <a:ext cx="3771900" cy="108585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SHOW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3490913" y="181928"/>
            <a:ext cx="11658600" cy="3492818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martial arts</a:t>
            </a:r>
          </a:p>
          <a:p>
            <a:pPr lvl="0" algn="ctr" defTabSz="1371600">
              <a:defRPr/>
            </a:pPr>
            <a:r>
              <a:rPr lang="en-US" sz="6000" b="1" dirty="0">
                <a:solidFill>
                  <a:schemeClr val="tx1"/>
                </a:solidFill>
              </a:rPr>
              <a:t>/ˌ</a:t>
            </a:r>
            <a:r>
              <a:rPr lang="en-US" sz="6000" b="1" dirty="0" err="1">
                <a:solidFill>
                  <a:schemeClr val="tx1"/>
                </a:solidFill>
              </a:rPr>
              <a:t>mɑːrʃl</a:t>
            </a:r>
            <a:r>
              <a:rPr lang="en-US" sz="6000" b="1" dirty="0">
                <a:solidFill>
                  <a:schemeClr val="tx1"/>
                </a:solidFill>
              </a:rPr>
              <a:t> ˈ</a:t>
            </a:r>
            <a:r>
              <a:rPr lang="en-US" sz="6000" b="1" dirty="0" err="1">
                <a:solidFill>
                  <a:schemeClr val="tx1"/>
                </a:solidFill>
              </a:rPr>
              <a:t>ɑːrts</a:t>
            </a:r>
            <a:r>
              <a:rPr lang="en-US" sz="6000" b="1" dirty="0">
                <a:solidFill>
                  <a:schemeClr val="tx1"/>
                </a:solidFill>
              </a:rPr>
              <a:t>/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F23F4A-E150-DA47-9660-FD8AAFEE7F71}"/>
              </a:ext>
            </a:extLst>
          </p:cNvPr>
          <p:cNvSpPr/>
          <p:nvPr/>
        </p:nvSpPr>
        <p:spPr>
          <a:xfrm>
            <a:off x="-1131574" y="76200"/>
            <a:ext cx="3386145" cy="25146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01D99C-A0D8-D767-2F01-B16123060FB4}"/>
              </a:ext>
            </a:extLst>
          </p:cNvPr>
          <p:cNvSpPr/>
          <p:nvPr/>
        </p:nvSpPr>
        <p:spPr>
          <a:xfrm>
            <a:off x="-1141090" y="2614612"/>
            <a:ext cx="3386145" cy="25146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8F13B9-BB7C-E24E-26D4-1AC1845087AC}"/>
              </a:ext>
            </a:extLst>
          </p:cNvPr>
          <p:cNvSpPr/>
          <p:nvPr/>
        </p:nvSpPr>
        <p:spPr>
          <a:xfrm>
            <a:off x="-1183009" y="5197791"/>
            <a:ext cx="3386145" cy="25146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CA9A63-B6EE-A4F7-DE58-9DF9F390DF79}"/>
              </a:ext>
            </a:extLst>
          </p:cNvPr>
          <p:cNvSpPr/>
          <p:nvPr/>
        </p:nvSpPr>
        <p:spPr>
          <a:xfrm>
            <a:off x="-1143948" y="7736202"/>
            <a:ext cx="3386145" cy="259080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4ACE8A-7183-15C6-1358-040A32C7FB72}"/>
              </a:ext>
            </a:extLst>
          </p:cNvPr>
          <p:cNvSpPr/>
          <p:nvPr/>
        </p:nvSpPr>
        <p:spPr>
          <a:xfrm>
            <a:off x="15995661" y="-12066"/>
            <a:ext cx="3386145" cy="25146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D35824-933D-C64F-0FC0-60789A1E59C3}"/>
              </a:ext>
            </a:extLst>
          </p:cNvPr>
          <p:cNvSpPr/>
          <p:nvPr/>
        </p:nvSpPr>
        <p:spPr>
          <a:xfrm>
            <a:off x="15947145" y="2516820"/>
            <a:ext cx="3386145" cy="25908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C3CAFA-2592-A995-0640-75311E8D91EF}"/>
              </a:ext>
            </a:extLst>
          </p:cNvPr>
          <p:cNvSpPr/>
          <p:nvPr/>
        </p:nvSpPr>
        <p:spPr>
          <a:xfrm>
            <a:off x="15934701" y="5138100"/>
            <a:ext cx="3386145" cy="25146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7B68256-0F69-996C-6C5C-D641B0AB1C80}"/>
              </a:ext>
            </a:extLst>
          </p:cNvPr>
          <p:cNvSpPr/>
          <p:nvPr/>
        </p:nvSpPr>
        <p:spPr>
          <a:xfrm>
            <a:off x="16001385" y="7676512"/>
            <a:ext cx="3386145" cy="259080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ttsMP3.com_VoiceText_2023-8-11_12_54_45">
            <a:hlinkClick r:id="" action="ppaction://media"/>
            <a:extLst>
              <a:ext uri="{FF2B5EF4-FFF2-40B4-BE49-F238E27FC236}">
                <a16:creationId xmlns:a16="http://schemas.microsoft.com/office/drawing/2014/main" id="{A3DEBA16-DE95-B1A0-2167-F849D4BEDD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8" end="17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400" y="-5254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4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0" dur="115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0" fill="hold">
                      <p:stCondLst>
                        <p:cond delay="0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5" fill="hold">
                      <p:stCondLst>
                        <p:cond delay="0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3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4" grpId="0" bldLvl="0" animBg="1"/>
      <p:bldP spid="34" grpId="1" bldLvl="0" animBg="1"/>
      <p:bldP spid="35" grpId="0" bldLvl="0" animBg="1"/>
      <p:bldP spid="35" grpId="1" bldLvl="0" animBg="1"/>
      <p:bldP spid="32" grpId="0" bldLvl="0" animBg="1"/>
      <p:bldP spid="32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  <p:bldP spid="3" grpId="0" bldLvl="0" animBg="1"/>
      <p:bldP spid="3" grpId="1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20" grpId="0" bldLvl="0" animBg="1"/>
      <p:bldP spid="20" grpId="1" bldLvl="0" animBg="1"/>
      <p:bldP spid="21" grpId="0" bldLvl="0" animBg="1"/>
      <p:bldP spid="21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3A2DE9-6F86-91E1-1443-94DB8C16CF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044"/>
          <a:stretch/>
        </p:blipFill>
        <p:spPr>
          <a:xfrm>
            <a:off x="2502322" y="647700"/>
            <a:ext cx="13156778" cy="8867774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5704523" y="52388"/>
            <a:ext cx="3386145" cy="25146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138269" y="52389"/>
            <a:ext cx="3386145" cy="25146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304089" y="23814"/>
            <a:ext cx="3386145" cy="25146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2557753" y="52388"/>
            <a:ext cx="3386145" cy="25146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255573" y="2552700"/>
            <a:ext cx="3386145" cy="25908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699769" y="2590800"/>
            <a:ext cx="3386145" cy="25146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133515" y="2590802"/>
            <a:ext cx="3386145" cy="25146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2548237" y="2590800"/>
            <a:ext cx="3386145" cy="25146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243129" y="5173980"/>
            <a:ext cx="3386145" cy="25146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657850" y="5173979"/>
            <a:ext cx="3386145" cy="25146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123981" y="5157788"/>
            <a:ext cx="3386145" cy="25146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2506318" y="5173979"/>
            <a:ext cx="3386145" cy="25146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309813" y="7712392"/>
            <a:ext cx="3386145" cy="259080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692149" y="7712390"/>
            <a:ext cx="3386145" cy="2590802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9125895" y="7712392"/>
            <a:ext cx="3386145" cy="259080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2545379" y="7712390"/>
            <a:ext cx="3386145" cy="259080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1887200" y="8972548"/>
            <a:ext cx="3771900" cy="108585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SHOW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3581400" y="228600"/>
            <a:ext cx="11658600" cy="3492818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festival goers</a:t>
            </a:r>
          </a:p>
          <a:p>
            <a:pPr lvl="0" algn="ctr" defTabSz="1371600">
              <a:defRPr/>
            </a:pPr>
            <a:r>
              <a:rPr lang="en-US" sz="6000" b="1" dirty="0">
                <a:solidFill>
                  <a:schemeClr val="tx1"/>
                </a:solidFill>
              </a:rPr>
              <a:t>/ˈ</a:t>
            </a:r>
            <a:r>
              <a:rPr lang="en-US" sz="6000" b="1" dirty="0" err="1">
                <a:solidFill>
                  <a:schemeClr val="tx1"/>
                </a:solidFill>
              </a:rPr>
              <a:t>festɪvl</a:t>
            </a:r>
            <a:r>
              <a:rPr lang="en-US" sz="6000" b="1" dirty="0">
                <a:solidFill>
                  <a:schemeClr val="tx1"/>
                </a:solidFill>
              </a:rPr>
              <a:t>  ˈ</a:t>
            </a:r>
            <a:r>
              <a:rPr lang="en-US" sz="6000" b="1" dirty="0" err="1">
                <a:solidFill>
                  <a:schemeClr val="tx1"/>
                </a:solidFill>
              </a:rPr>
              <a:t>ɡəʊə</a:t>
            </a:r>
            <a:r>
              <a:rPr lang="en-US" sz="6000" b="1" dirty="0">
                <a:solidFill>
                  <a:schemeClr val="tx1"/>
                </a:solidFill>
              </a:rPr>
              <a:t>(r)/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352FB7-8933-8925-B510-371E19D428CC}"/>
              </a:ext>
            </a:extLst>
          </p:cNvPr>
          <p:cNvSpPr/>
          <p:nvPr/>
        </p:nvSpPr>
        <p:spPr>
          <a:xfrm>
            <a:off x="-1131574" y="76200"/>
            <a:ext cx="3386145" cy="25146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84DBC2-FEDB-6D95-A789-ECEF1AD4068E}"/>
              </a:ext>
            </a:extLst>
          </p:cNvPr>
          <p:cNvSpPr/>
          <p:nvPr/>
        </p:nvSpPr>
        <p:spPr>
          <a:xfrm>
            <a:off x="-1141090" y="2614612"/>
            <a:ext cx="3386145" cy="25146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0C43CE-6646-602E-4D78-4D327899028E}"/>
              </a:ext>
            </a:extLst>
          </p:cNvPr>
          <p:cNvSpPr/>
          <p:nvPr/>
        </p:nvSpPr>
        <p:spPr>
          <a:xfrm>
            <a:off x="-1183009" y="5197791"/>
            <a:ext cx="3386145" cy="25146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20AE73-B98E-BE40-09A1-C00ECC41C164}"/>
              </a:ext>
            </a:extLst>
          </p:cNvPr>
          <p:cNvSpPr/>
          <p:nvPr/>
        </p:nvSpPr>
        <p:spPr>
          <a:xfrm>
            <a:off x="-1143948" y="7736202"/>
            <a:ext cx="3386145" cy="259080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FF1E04-FA22-B5F7-DF6E-742824B0C549}"/>
              </a:ext>
            </a:extLst>
          </p:cNvPr>
          <p:cNvSpPr/>
          <p:nvPr/>
        </p:nvSpPr>
        <p:spPr>
          <a:xfrm>
            <a:off x="15995661" y="-12066"/>
            <a:ext cx="3386145" cy="25146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3C6E04-A95A-1CD2-B52E-5049E9052E79}"/>
              </a:ext>
            </a:extLst>
          </p:cNvPr>
          <p:cNvSpPr/>
          <p:nvPr/>
        </p:nvSpPr>
        <p:spPr>
          <a:xfrm>
            <a:off x="15947145" y="2516820"/>
            <a:ext cx="3386145" cy="25908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220EC32-CF33-2D02-9218-AB72EA206790}"/>
              </a:ext>
            </a:extLst>
          </p:cNvPr>
          <p:cNvSpPr/>
          <p:nvPr/>
        </p:nvSpPr>
        <p:spPr>
          <a:xfrm>
            <a:off x="15934701" y="5138100"/>
            <a:ext cx="3386145" cy="25146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9472719-00C5-7285-7FB3-76E5887E6DBD}"/>
              </a:ext>
            </a:extLst>
          </p:cNvPr>
          <p:cNvSpPr/>
          <p:nvPr/>
        </p:nvSpPr>
        <p:spPr>
          <a:xfrm>
            <a:off x="16001385" y="7676512"/>
            <a:ext cx="3386145" cy="259080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ttsMP3.com_VoiceText_2023-8-11_12_54_45">
            <a:hlinkClick r:id="" action="ppaction://media"/>
            <a:extLst>
              <a:ext uri="{FF2B5EF4-FFF2-40B4-BE49-F238E27FC236}">
                <a16:creationId xmlns:a16="http://schemas.microsoft.com/office/drawing/2014/main" id="{5D59E9FB-C7A6-D798-515E-3C7DE0A4C7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07240" y="-7239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0" dur="11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0" fill="hold">
                      <p:stCondLst>
                        <p:cond delay="0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5" fill="hold">
                      <p:stCondLst>
                        <p:cond delay="0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4" grpId="0" bldLvl="0" animBg="1"/>
      <p:bldP spid="34" grpId="1" bldLvl="0" animBg="1"/>
      <p:bldP spid="35" grpId="0" bldLvl="0" animBg="1"/>
      <p:bldP spid="35" grpId="1" bldLvl="0" animBg="1"/>
      <p:bldP spid="32" grpId="0" bldLvl="0" animBg="1"/>
      <p:bldP spid="32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  <p:bldP spid="3" grpId="0" bldLvl="0" animBg="1"/>
      <p:bldP spid="3" grpId="1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 bldLvl="0" animBg="1"/>
      <p:bldP spid="17" grpId="1" bldLvl="0" animBg="1"/>
      <p:bldP spid="18" grpId="0" bldLvl="0" animBg="1"/>
      <p:bldP spid="18" grpId="1" bldLvl="0" animBg="1"/>
      <p:bldP spid="19" grpId="0" bldLvl="0" animBg="1"/>
      <p:bldP spid="19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39258" y="4594879"/>
            <a:ext cx="8486051" cy="4200595"/>
          </a:xfrm>
          <a:custGeom>
            <a:avLst/>
            <a:gdLst/>
            <a:ahLst/>
            <a:cxnLst/>
            <a:rect l="l" t="t" r="r" b="b"/>
            <a:pathLst>
              <a:path w="8486051" h="4200595">
                <a:moveTo>
                  <a:pt x="0" y="0"/>
                </a:moveTo>
                <a:lnTo>
                  <a:pt x="8486051" y="0"/>
                </a:lnTo>
                <a:lnTo>
                  <a:pt x="8486051" y="4200596"/>
                </a:lnTo>
                <a:lnTo>
                  <a:pt x="0" y="42005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060182" y="4675035"/>
            <a:ext cx="9592871" cy="4748471"/>
          </a:xfrm>
          <a:custGeom>
            <a:avLst/>
            <a:gdLst/>
            <a:ahLst/>
            <a:cxnLst/>
            <a:rect l="l" t="t" r="r" b="b"/>
            <a:pathLst>
              <a:path w="9592871" h="4748471">
                <a:moveTo>
                  <a:pt x="9592871" y="0"/>
                </a:moveTo>
                <a:lnTo>
                  <a:pt x="0" y="0"/>
                </a:lnTo>
                <a:lnTo>
                  <a:pt x="0" y="4748472"/>
                </a:lnTo>
                <a:lnTo>
                  <a:pt x="9592871" y="4748472"/>
                </a:lnTo>
                <a:lnTo>
                  <a:pt x="9592871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98108" y="8185996"/>
            <a:ext cx="19372296" cy="8135465"/>
          </a:xfrm>
          <a:custGeom>
            <a:avLst/>
            <a:gdLst/>
            <a:ahLst/>
            <a:cxnLst/>
            <a:rect l="l" t="t" r="r" b="b"/>
            <a:pathLst>
              <a:path w="19372296" h="8135465">
                <a:moveTo>
                  <a:pt x="0" y="0"/>
                </a:moveTo>
                <a:lnTo>
                  <a:pt x="19372296" y="0"/>
                </a:lnTo>
                <a:lnTo>
                  <a:pt x="19372296" y="8135466"/>
                </a:lnTo>
                <a:lnTo>
                  <a:pt x="0" y="81354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942776" y="2425806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1"/>
                </a:lnTo>
                <a:lnTo>
                  <a:pt x="0" y="23217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643209" y="-167227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2"/>
                </a:lnTo>
                <a:lnTo>
                  <a:pt x="0" y="23217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587627" y="-43783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2"/>
                </a:lnTo>
                <a:lnTo>
                  <a:pt x="0" y="23217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80758" y="-129121"/>
            <a:ext cx="19372295" cy="13387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ewy"/>
                <a:ea typeface="+mn-ea"/>
                <a:cs typeface="+mn-cs"/>
              </a:rPr>
              <a:t>Look at the answers again.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44C1D5C5-BB08-480E-708E-1B112FA35107}"/>
              </a:ext>
            </a:extLst>
          </p:cNvPr>
          <p:cNvGraphicFramePr/>
          <p:nvPr/>
        </p:nvGraphicFramePr>
        <p:xfrm>
          <a:off x="1231289" y="1272679"/>
          <a:ext cx="15377337" cy="1524000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5125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257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257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9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latin typeface="Chewy" panose="020B0604020202020204" charset="0"/>
                          <a:ea typeface="Chewy" panose="020B0604020202020204" charset="0"/>
                        </a:rPr>
                        <a:t>wedding ceremony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latin typeface="Chewy" panose="020B0604020202020204" charset="0"/>
                          <a:ea typeface="Chewy" panose="020B0604020202020204" charset="0"/>
                        </a:rPr>
                        <a:t>whale worship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latin typeface="Chewy" panose="020B0604020202020204" charset="0"/>
                          <a:ea typeface="Chewy" panose="020B0604020202020204" charset="0"/>
                        </a:rPr>
                        <a:t>food offerings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>
                          <a:latin typeface="Chewy" panose="020B0604020202020204" charset="0"/>
                          <a:ea typeface="Chewy" panose="020B0604020202020204" charset="0"/>
                        </a:rPr>
                        <a:t>family reunion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>
                          <a:latin typeface="Chewy" panose="020B0604020202020204" charset="0"/>
                          <a:ea typeface="Chewy" panose="020B0604020202020204" charset="0"/>
                        </a:rPr>
                        <a:t>martial arts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latin typeface="Chewy" panose="020B0604020202020204" charset="0"/>
                          <a:ea typeface="Chewy" panose="020B0604020202020204" charset="0"/>
                        </a:rPr>
                        <a:t>festival goers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" name="Google Shape;1881;p31">
            <a:extLst>
              <a:ext uri="{FF2B5EF4-FFF2-40B4-BE49-F238E27FC236}">
                <a16:creationId xmlns:a16="http://schemas.microsoft.com/office/drawing/2014/main" id="{C69C6825-EAF3-7DE0-1952-810369034C8A}"/>
              </a:ext>
            </a:extLst>
          </p:cNvPr>
          <p:cNvSpPr txBox="1"/>
          <p:nvPr/>
        </p:nvSpPr>
        <p:spPr>
          <a:xfrm>
            <a:off x="6413665" y="544435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2. wedding ceremony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hewy" panose="020B0604020202020204" charset="0"/>
              <a:cs typeface="Calibri" panose="020F050202020403020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FC705F7-7A05-80E6-C670-2597805BFA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1643"/>
          <a:stretch/>
        </p:blipFill>
        <p:spPr>
          <a:xfrm>
            <a:off x="757597" y="2964610"/>
            <a:ext cx="4016466" cy="22955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A3A9E92-CCCB-346B-266A-38E29CDE33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660"/>
          <a:stretch/>
        </p:blipFill>
        <p:spPr>
          <a:xfrm>
            <a:off x="6549128" y="2901574"/>
            <a:ext cx="4015014" cy="2295525"/>
          </a:xfrm>
          <a:prstGeom prst="rect">
            <a:avLst/>
          </a:prstGeom>
        </p:spPr>
      </p:pic>
      <p:sp>
        <p:nvSpPr>
          <p:cNvPr id="26" name="Google Shape;1881;p31">
            <a:extLst>
              <a:ext uri="{FF2B5EF4-FFF2-40B4-BE49-F238E27FC236}">
                <a16:creationId xmlns:a16="http://schemas.microsoft.com/office/drawing/2014/main" id="{060F0A67-3ADE-5430-9E4A-29A93FFBFA8C}"/>
              </a:ext>
            </a:extLst>
          </p:cNvPr>
          <p:cNvSpPr txBox="1"/>
          <p:nvPr/>
        </p:nvSpPr>
        <p:spPr>
          <a:xfrm>
            <a:off x="757597" y="8981859"/>
            <a:ext cx="466159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4. whale worship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hewy" panose="020B0604020202020204" charset="0"/>
              <a:cs typeface="Calibri" panose="020F0502020204030204" charset="0"/>
            </a:endParaRPr>
          </a:p>
        </p:txBody>
      </p:sp>
      <p:sp>
        <p:nvSpPr>
          <p:cNvPr id="27" name="Google Shape;1881;p31">
            <a:extLst>
              <a:ext uri="{FF2B5EF4-FFF2-40B4-BE49-F238E27FC236}">
                <a16:creationId xmlns:a16="http://schemas.microsoft.com/office/drawing/2014/main" id="{19595844-2D40-DBE9-467D-D47B04D5A9C8}"/>
              </a:ext>
            </a:extLst>
          </p:cNvPr>
          <p:cNvSpPr txBox="1"/>
          <p:nvPr/>
        </p:nvSpPr>
        <p:spPr>
          <a:xfrm>
            <a:off x="11856279" y="544435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3. food offerings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hewy" panose="020B0604020202020204" charset="0"/>
              <a:cs typeface="Calibri" panose="020F050202020403020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DA75ECC-F2BB-0D52-5A54-F72A9793A7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1892"/>
          <a:stretch/>
        </p:blipFill>
        <p:spPr>
          <a:xfrm>
            <a:off x="12501243" y="2952329"/>
            <a:ext cx="3986621" cy="22669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7A686CF-02B9-520C-70AC-0E7D1657F9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734"/>
          <a:stretch/>
        </p:blipFill>
        <p:spPr>
          <a:xfrm>
            <a:off x="803781" y="6686550"/>
            <a:ext cx="3999684" cy="2266950"/>
          </a:xfrm>
          <a:prstGeom prst="rect">
            <a:avLst/>
          </a:prstGeom>
        </p:spPr>
      </p:pic>
      <p:sp>
        <p:nvSpPr>
          <p:cNvPr id="30" name="Google Shape;1881;p31">
            <a:extLst>
              <a:ext uri="{FF2B5EF4-FFF2-40B4-BE49-F238E27FC236}">
                <a16:creationId xmlns:a16="http://schemas.microsoft.com/office/drawing/2014/main" id="{D9C5191B-D4CD-10C9-74F9-D76572F1FAAB}"/>
              </a:ext>
            </a:extLst>
          </p:cNvPr>
          <p:cNvSpPr txBox="1"/>
          <p:nvPr/>
        </p:nvSpPr>
        <p:spPr>
          <a:xfrm>
            <a:off x="12330959" y="8905659"/>
            <a:ext cx="482948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6. festival goers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hewy" panose="020B0604020202020204" charset="0"/>
              <a:cs typeface="Calibri" panose="020F0502020204030204" charset="0"/>
            </a:endParaRPr>
          </a:p>
        </p:txBody>
      </p:sp>
      <p:sp>
        <p:nvSpPr>
          <p:cNvPr id="31" name="Google Shape;1881;p31">
            <a:extLst>
              <a:ext uri="{FF2B5EF4-FFF2-40B4-BE49-F238E27FC236}">
                <a16:creationId xmlns:a16="http://schemas.microsoft.com/office/drawing/2014/main" id="{268C5F44-15FE-AF4F-616E-7AA919337BA5}"/>
              </a:ext>
            </a:extLst>
          </p:cNvPr>
          <p:cNvSpPr txBox="1"/>
          <p:nvPr/>
        </p:nvSpPr>
        <p:spPr>
          <a:xfrm>
            <a:off x="6413665" y="894534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5. martial arts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hewy" panose="020B0604020202020204" charset="0"/>
              <a:cs typeface="Calibri" panose="020F050202020403020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C1FD74E-E433-1848-A7E2-62A58928A81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1783"/>
          <a:stretch/>
        </p:blipFill>
        <p:spPr>
          <a:xfrm>
            <a:off x="6607114" y="6687918"/>
            <a:ext cx="4004854" cy="22574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B207578-D934-B258-1AF8-34725286AC8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044"/>
          <a:stretch/>
        </p:blipFill>
        <p:spPr>
          <a:xfrm>
            <a:off x="12553343" y="6696946"/>
            <a:ext cx="3983083" cy="2257425"/>
          </a:xfrm>
          <a:prstGeom prst="rect">
            <a:avLst/>
          </a:prstGeom>
        </p:spPr>
      </p:pic>
      <p:sp>
        <p:nvSpPr>
          <p:cNvPr id="34" name="Google Shape;1881;p31">
            <a:extLst>
              <a:ext uri="{FF2B5EF4-FFF2-40B4-BE49-F238E27FC236}">
                <a16:creationId xmlns:a16="http://schemas.microsoft.com/office/drawing/2014/main" id="{60FFECC2-4AF9-04A7-B87C-BC953F852458}"/>
              </a:ext>
            </a:extLst>
          </p:cNvPr>
          <p:cNvSpPr txBox="1"/>
          <p:nvPr/>
        </p:nvSpPr>
        <p:spPr>
          <a:xfrm>
            <a:off x="803781" y="546022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1. family reunion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hewy" panose="020B060402020202020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121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88952" y="4626584"/>
            <a:ext cx="8486051" cy="4200595"/>
          </a:xfrm>
          <a:custGeom>
            <a:avLst/>
            <a:gdLst/>
            <a:ahLst/>
            <a:cxnLst/>
            <a:rect l="l" t="t" r="r" b="b"/>
            <a:pathLst>
              <a:path w="8486051" h="4200595">
                <a:moveTo>
                  <a:pt x="0" y="0"/>
                </a:moveTo>
                <a:lnTo>
                  <a:pt x="8486051" y="0"/>
                </a:lnTo>
                <a:lnTo>
                  <a:pt x="8486051" y="4200596"/>
                </a:lnTo>
                <a:lnTo>
                  <a:pt x="0" y="42005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060182" y="4675035"/>
            <a:ext cx="9592871" cy="4748471"/>
          </a:xfrm>
          <a:custGeom>
            <a:avLst/>
            <a:gdLst/>
            <a:ahLst/>
            <a:cxnLst/>
            <a:rect l="l" t="t" r="r" b="b"/>
            <a:pathLst>
              <a:path w="9592871" h="4748471">
                <a:moveTo>
                  <a:pt x="9592871" y="0"/>
                </a:moveTo>
                <a:lnTo>
                  <a:pt x="0" y="0"/>
                </a:lnTo>
                <a:lnTo>
                  <a:pt x="0" y="4748472"/>
                </a:lnTo>
                <a:lnTo>
                  <a:pt x="9592871" y="4748472"/>
                </a:lnTo>
                <a:lnTo>
                  <a:pt x="9592871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877" y="8122435"/>
            <a:ext cx="18134245" cy="7615541"/>
          </a:xfrm>
          <a:custGeom>
            <a:avLst/>
            <a:gdLst/>
            <a:ahLst/>
            <a:cxnLst/>
            <a:rect l="l" t="t" r="r" b="b"/>
            <a:pathLst>
              <a:path w="18134245" h="7615541">
                <a:moveTo>
                  <a:pt x="0" y="0"/>
                </a:moveTo>
                <a:lnTo>
                  <a:pt x="18134244" y="0"/>
                </a:lnTo>
                <a:lnTo>
                  <a:pt x="18134244" y="7615542"/>
                </a:lnTo>
                <a:lnTo>
                  <a:pt x="0" y="76155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942776" y="2425806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1"/>
                </a:lnTo>
                <a:lnTo>
                  <a:pt x="0" y="23217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111152" y="-1082688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2"/>
                </a:lnTo>
                <a:lnTo>
                  <a:pt x="0" y="23217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874945" y="641337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2"/>
                </a:lnTo>
                <a:lnTo>
                  <a:pt x="0" y="23217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874945" y="6739083"/>
            <a:ext cx="5155216" cy="4114800"/>
          </a:xfrm>
          <a:custGeom>
            <a:avLst/>
            <a:gdLst/>
            <a:ahLst/>
            <a:cxnLst/>
            <a:rect l="l" t="t" r="r" b="b"/>
            <a:pathLst>
              <a:path w="5155216" h="4114800">
                <a:moveTo>
                  <a:pt x="5155217" y="0"/>
                </a:moveTo>
                <a:lnTo>
                  <a:pt x="0" y="0"/>
                </a:lnTo>
                <a:lnTo>
                  <a:pt x="0" y="4114800"/>
                </a:lnTo>
                <a:lnTo>
                  <a:pt x="5155217" y="4114800"/>
                </a:lnTo>
                <a:lnTo>
                  <a:pt x="51552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810634" y="4458463"/>
            <a:ext cx="5500061" cy="6395420"/>
          </a:xfrm>
          <a:custGeom>
            <a:avLst/>
            <a:gdLst/>
            <a:ahLst/>
            <a:cxnLst/>
            <a:rect l="l" t="t" r="r" b="b"/>
            <a:pathLst>
              <a:path w="5500061" h="6395420">
                <a:moveTo>
                  <a:pt x="0" y="0"/>
                </a:moveTo>
                <a:lnTo>
                  <a:pt x="5500062" y="0"/>
                </a:lnTo>
                <a:lnTo>
                  <a:pt x="5500062" y="6395420"/>
                </a:lnTo>
                <a:lnTo>
                  <a:pt x="0" y="63954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6878" y="78198"/>
            <a:ext cx="1821112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Chewy" panose="020B0604020202020204" charset="0"/>
                <a:ea typeface="Chewy" panose="020B0604020202020204" charset="0"/>
                <a:cs typeface="Arial" panose="020B0604020202020204" pitchFamily="34" charset="0"/>
              </a:rPr>
              <a:t>2. Complete each sentence with the correct option A, B, or C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13A703-17AC-8F7A-877C-0217ED6B421B}"/>
              </a:ext>
            </a:extLst>
          </p:cNvPr>
          <p:cNvSpPr txBox="1"/>
          <p:nvPr/>
        </p:nvSpPr>
        <p:spPr>
          <a:xfrm>
            <a:off x="187912" y="1251727"/>
            <a:ext cx="1715375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7941E"/>
                </a:solidFill>
                <a:latin typeface="Chewy" panose="020B0604020202020204" charset="0"/>
                <a:ea typeface="Chewy" panose="020B0604020202020204" charset="0"/>
              </a:rPr>
              <a:t>1.</a:t>
            </a:r>
            <a:r>
              <a:rPr lang="en-US" sz="3600" dirty="0">
                <a:solidFill>
                  <a:srgbClr val="0000FF"/>
                </a:solidFill>
                <a:latin typeface="Chewy" panose="020B0604020202020204" charset="0"/>
                <a:ea typeface="Chewy" panose="020B0604020202020204" charset="0"/>
              </a:rPr>
              <a:t> </a:t>
            </a:r>
            <a:r>
              <a:rPr lang="en-US" sz="3600" dirty="0">
                <a:latin typeface="Chewy" panose="020B0604020202020204" charset="0"/>
                <a:ea typeface="Chewy" panose="020B0604020202020204" charset="0"/>
              </a:rPr>
              <a:t>We have a tradition of holding a family ______ on the first day of Tet.	</a:t>
            </a:r>
          </a:p>
          <a:p>
            <a:r>
              <a:rPr lang="en-US" sz="3600" b="1" dirty="0">
                <a:solidFill>
                  <a:srgbClr val="00B0F0"/>
                </a:solidFill>
                <a:latin typeface="Chewy" panose="020B0604020202020204" charset="0"/>
                <a:ea typeface="Chewy" panose="020B0604020202020204" charset="0"/>
              </a:rPr>
              <a:t>	A. </a:t>
            </a:r>
            <a:r>
              <a:rPr lang="en-US" sz="3600" dirty="0">
                <a:latin typeface="Chewy" panose="020B0604020202020204" charset="0"/>
                <a:ea typeface="Chewy" panose="020B0604020202020204" charset="0"/>
              </a:rPr>
              <a:t>reunion 			</a:t>
            </a:r>
            <a:r>
              <a:rPr lang="en-US" sz="3600" b="1" dirty="0">
                <a:solidFill>
                  <a:srgbClr val="00B0F0"/>
                </a:solidFill>
                <a:latin typeface="Chewy" panose="020B0604020202020204" charset="0"/>
                <a:ea typeface="Chewy" panose="020B0604020202020204" charset="0"/>
              </a:rPr>
              <a:t>B.</a:t>
            </a:r>
            <a:r>
              <a:rPr lang="en-US" sz="3600" dirty="0">
                <a:latin typeface="Chewy" panose="020B0604020202020204" charset="0"/>
                <a:ea typeface="Chewy" panose="020B0604020202020204" charset="0"/>
              </a:rPr>
              <a:t> work 			</a:t>
            </a:r>
            <a:r>
              <a:rPr lang="en-US" sz="3600" b="1" dirty="0">
                <a:solidFill>
                  <a:srgbClr val="00B0F0"/>
                </a:solidFill>
                <a:latin typeface="Chewy" panose="020B0604020202020204" charset="0"/>
                <a:ea typeface="Chewy" panose="020B0604020202020204" charset="0"/>
              </a:rPr>
              <a:t> 	C.</a:t>
            </a:r>
            <a:r>
              <a:rPr lang="en-US" sz="3600" dirty="0">
                <a:latin typeface="Chewy" panose="020B0604020202020204" charset="0"/>
                <a:ea typeface="Chewy" panose="020B0604020202020204" charset="0"/>
              </a:rPr>
              <a:t> meal</a:t>
            </a:r>
          </a:p>
          <a:p>
            <a:r>
              <a:rPr lang="en-US" sz="2400" dirty="0">
                <a:latin typeface="Chewy" panose="020B0604020202020204" charset="0"/>
                <a:ea typeface="Chewy" panose="020B0604020202020204" charset="0"/>
              </a:rPr>
              <a:t> </a:t>
            </a:r>
          </a:p>
          <a:p>
            <a:r>
              <a:rPr lang="en-US" sz="3600" b="1" dirty="0">
                <a:solidFill>
                  <a:srgbClr val="F7941E"/>
                </a:solidFill>
                <a:latin typeface="Chewy" panose="020B0604020202020204" charset="0"/>
                <a:ea typeface="Chewy" panose="020B0604020202020204" charset="0"/>
              </a:rPr>
              <a:t>2.</a:t>
            </a:r>
            <a:r>
              <a:rPr lang="en-US" sz="3600" dirty="0">
                <a:solidFill>
                  <a:srgbClr val="0000FF"/>
                </a:solidFill>
                <a:latin typeface="Chewy" panose="020B0604020202020204" charset="0"/>
                <a:ea typeface="Chewy" panose="020B0604020202020204" charset="0"/>
              </a:rPr>
              <a:t> </a:t>
            </a:r>
            <a:r>
              <a:rPr lang="en-US" sz="3600" dirty="0">
                <a:latin typeface="Chewy" panose="020B0604020202020204" charset="0"/>
                <a:ea typeface="Chewy" panose="020B0604020202020204" charset="0"/>
              </a:rPr>
              <a:t>It’s a tradition for shops to have a lion dance performance at their opening ______.	</a:t>
            </a:r>
          </a:p>
          <a:p>
            <a:r>
              <a:rPr lang="en-US" sz="3600" b="1" dirty="0">
                <a:solidFill>
                  <a:srgbClr val="00B0F0"/>
                </a:solidFill>
                <a:latin typeface="Chewy" panose="020B0604020202020204" charset="0"/>
                <a:ea typeface="Chewy" panose="020B0604020202020204" charset="0"/>
              </a:rPr>
              <a:t>	A.</a:t>
            </a:r>
            <a:r>
              <a:rPr lang="en-US" sz="3600" dirty="0">
                <a:latin typeface="Chewy" panose="020B0604020202020204" charset="0"/>
                <a:ea typeface="Chewy" panose="020B0604020202020204" charset="0"/>
              </a:rPr>
              <a:t> worship 			</a:t>
            </a:r>
            <a:r>
              <a:rPr lang="en-US" sz="3600" b="1" dirty="0">
                <a:solidFill>
                  <a:srgbClr val="00B0F0"/>
                </a:solidFill>
                <a:latin typeface="Chewy" panose="020B0604020202020204" charset="0"/>
                <a:ea typeface="Chewy" panose="020B0604020202020204" charset="0"/>
              </a:rPr>
              <a:t>B.</a:t>
            </a:r>
            <a:r>
              <a:rPr lang="en-US" sz="3600" dirty="0">
                <a:latin typeface="Chewy" panose="020B0604020202020204" charset="0"/>
                <a:ea typeface="Chewy" panose="020B0604020202020204" charset="0"/>
              </a:rPr>
              <a:t> celebration 			</a:t>
            </a:r>
            <a:r>
              <a:rPr lang="en-US" sz="3600" b="1" dirty="0">
                <a:solidFill>
                  <a:srgbClr val="00B0F0"/>
                </a:solidFill>
                <a:latin typeface="Chewy" panose="020B0604020202020204" charset="0"/>
                <a:ea typeface="Chewy" panose="020B0604020202020204" charset="0"/>
              </a:rPr>
              <a:t>C.</a:t>
            </a:r>
            <a:r>
              <a:rPr lang="en-US" sz="3600" dirty="0">
                <a:latin typeface="Chewy" panose="020B0604020202020204" charset="0"/>
                <a:ea typeface="Chewy" panose="020B0604020202020204" charset="0"/>
              </a:rPr>
              <a:t> ceremony</a:t>
            </a:r>
          </a:p>
          <a:p>
            <a:endParaRPr lang="en-US" sz="2400" dirty="0">
              <a:latin typeface="Chewy" panose="020B0604020202020204" charset="0"/>
              <a:ea typeface="Chewy" panose="020B0604020202020204" charset="0"/>
            </a:endParaRPr>
          </a:p>
          <a:p>
            <a:r>
              <a:rPr lang="en-US" sz="3600" b="1" dirty="0">
                <a:solidFill>
                  <a:srgbClr val="F7941E"/>
                </a:solidFill>
                <a:latin typeface="Chewy" panose="020B0604020202020204" charset="0"/>
                <a:ea typeface="Chewy" panose="020B0604020202020204" charset="0"/>
              </a:rPr>
              <a:t>3</a:t>
            </a:r>
            <a:r>
              <a:rPr lang="en-US" sz="3600" dirty="0">
                <a:solidFill>
                  <a:srgbClr val="F7941E"/>
                </a:solidFill>
                <a:latin typeface="Chewy" panose="020B0604020202020204" charset="0"/>
                <a:ea typeface="Chewy" panose="020B0604020202020204" charset="0"/>
              </a:rPr>
              <a:t>. </a:t>
            </a:r>
            <a:r>
              <a:rPr lang="en-US" sz="3600" dirty="0">
                <a:latin typeface="Chewy" panose="020B0604020202020204" charset="0"/>
                <a:ea typeface="Chewy" panose="020B0604020202020204" charset="0"/>
              </a:rPr>
              <a:t>The tradition of ______ whales is popular in Vietnamese coastal villages.	</a:t>
            </a:r>
          </a:p>
          <a:p>
            <a:r>
              <a:rPr lang="en-US" sz="3600" b="1" dirty="0">
                <a:solidFill>
                  <a:srgbClr val="00B0F0"/>
                </a:solidFill>
                <a:latin typeface="Chewy" panose="020B0604020202020204" charset="0"/>
                <a:ea typeface="Chewy" panose="020B0604020202020204" charset="0"/>
              </a:rPr>
              <a:t>	A.</a:t>
            </a:r>
            <a:r>
              <a:rPr lang="en-US" sz="3600" dirty="0">
                <a:latin typeface="Chewy" panose="020B0604020202020204" charset="0"/>
                <a:ea typeface="Chewy" panose="020B0604020202020204" charset="0"/>
              </a:rPr>
              <a:t> admiring 			</a:t>
            </a:r>
            <a:r>
              <a:rPr lang="en-US" sz="3600" b="1" dirty="0">
                <a:solidFill>
                  <a:srgbClr val="00B0F0"/>
                </a:solidFill>
                <a:latin typeface="Chewy" panose="020B0604020202020204" charset="0"/>
                <a:ea typeface="Chewy" panose="020B0604020202020204" charset="0"/>
              </a:rPr>
              <a:t>B.</a:t>
            </a:r>
            <a:r>
              <a:rPr lang="en-US" sz="3600" dirty="0">
                <a:latin typeface="Chewy" panose="020B0604020202020204" charset="0"/>
                <a:ea typeface="Chewy" panose="020B0604020202020204" charset="0"/>
              </a:rPr>
              <a:t> worshipping	</a:t>
            </a:r>
            <a:r>
              <a:rPr lang="en-US" sz="3600" b="1" dirty="0">
                <a:solidFill>
                  <a:srgbClr val="00B0F0"/>
                </a:solidFill>
                <a:latin typeface="Chewy" panose="020B0604020202020204" charset="0"/>
                <a:ea typeface="Chewy" panose="020B0604020202020204" charset="0"/>
              </a:rPr>
              <a:t> 		C.</a:t>
            </a:r>
            <a:r>
              <a:rPr lang="en-US" sz="3600" dirty="0">
                <a:latin typeface="Chewy" panose="020B0604020202020204" charset="0"/>
                <a:ea typeface="Chewy" panose="020B0604020202020204" charset="0"/>
              </a:rPr>
              <a:t> praying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7FBE8B-8640-7390-A57A-96D338D7FB3F}"/>
              </a:ext>
            </a:extLst>
          </p:cNvPr>
          <p:cNvSpPr txBox="1"/>
          <p:nvPr/>
        </p:nvSpPr>
        <p:spPr>
          <a:xfrm>
            <a:off x="199455" y="5355828"/>
            <a:ext cx="168046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7941E"/>
                </a:solidFill>
                <a:latin typeface="Chewy" panose="020B0604020202020204" charset="0"/>
                <a:ea typeface="Chewy" panose="020B0604020202020204" charset="0"/>
              </a:rPr>
              <a:t>4. </a:t>
            </a:r>
            <a:r>
              <a:rPr lang="en-US" sz="3600" dirty="0">
                <a:latin typeface="Chewy" panose="020B0604020202020204" charset="0"/>
                <a:ea typeface="Chewy" panose="020B0604020202020204" charset="0"/>
              </a:rPr>
              <a:t>She broke with family tradition by not </a:t>
            </a:r>
            <a:r>
              <a:rPr lang="en-US" sz="3600" dirty="0" err="1">
                <a:latin typeface="Chewy" panose="020B0604020202020204" charset="0"/>
                <a:ea typeface="Chewy" panose="020B0604020202020204" charset="0"/>
              </a:rPr>
              <a:t>practising</a:t>
            </a:r>
            <a:r>
              <a:rPr lang="en-US" sz="3600" dirty="0">
                <a:latin typeface="Chewy" panose="020B0604020202020204" charset="0"/>
                <a:ea typeface="Chewy" panose="020B0604020202020204" charset="0"/>
              </a:rPr>
              <a:t> ______.	</a:t>
            </a:r>
          </a:p>
          <a:p>
            <a:r>
              <a:rPr lang="en-US" sz="3600" b="1" dirty="0">
                <a:solidFill>
                  <a:srgbClr val="00B0F0"/>
                </a:solidFill>
                <a:latin typeface="Chewy" panose="020B0604020202020204" charset="0"/>
                <a:ea typeface="Chewy" panose="020B0604020202020204" charset="0"/>
              </a:rPr>
              <a:t>	A. </a:t>
            </a:r>
            <a:r>
              <a:rPr lang="en-US" sz="3600" dirty="0">
                <a:latin typeface="Chewy" panose="020B0604020202020204" charset="0"/>
                <a:ea typeface="Chewy" panose="020B0604020202020204" charset="0"/>
              </a:rPr>
              <a:t>acrobat 			</a:t>
            </a:r>
            <a:r>
              <a:rPr lang="en-US" sz="3600" b="1" dirty="0">
                <a:solidFill>
                  <a:srgbClr val="00B0F0"/>
                </a:solidFill>
                <a:latin typeface="Chewy" panose="020B0604020202020204" charset="0"/>
                <a:ea typeface="Chewy" panose="020B0604020202020204" charset="0"/>
              </a:rPr>
              <a:t>B.</a:t>
            </a:r>
            <a:r>
              <a:rPr lang="en-US" sz="3600" dirty="0">
                <a:latin typeface="Chewy" panose="020B0604020202020204" charset="0"/>
                <a:ea typeface="Chewy" panose="020B0604020202020204" charset="0"/>
              </a:rPr>
              <a:t> martial arts 		</a:t>
            </a:r>
            <a:r>
              <a:rPr lang="en-US" sz="3600" b="1" dirty="0">
                <a:solidFill>
                  <a:srgbClr val="00B0F0"/>
                </a:solidFill>
                <a:latin typeface="Chewy" panose="020B0604020202020204" charset="0"/>
                <a:ea typeface="Chewy" panose="020B0604020202020204" charset="0"/>
              </a:rPr>
              <a:t> 	C.</a:t>
            </a:r>
            <a:r>
              <a:rPr lang="en-US" sz="3600" dirty="0">
                <a:latin typeface="Chewy" panose="020B0604020202020204" charset="0"/>
                <a:ea typeface="Chewy" panose="020B0604020202020204" charset="0"/>
              </a:rPr>
              <a:t> offering</a:t>
            </a:r>
          </a:p>
          <a:p>
            <a:r>
              <a:rPr lang="en-US" sz="2400" dirty="0">
                <a:latin typeface="Chewy" panose="020B0604020202020204" charset="0"/>
                <a:ea typeface="Chewy" panose="020B0604020202020204" charset="0"/>
              </a:rPr>
              <a:t> </a:t>
            </a:r>
          </a:p>
          <a:p>
            <a:r>
              <a:rPr lang="en-US" sz="3600" b="1" dirty="0">
                <a:solidFill>
                  <a:srgbClr val="F7941E"/>
                </a:solidFill>
                <a:latin typeface="Chewy" panose="020B0604020202020204" charset="0"/>
                <a:ea typeface="Chewy" panose="020B0604020202020204" charset="0"/>
              </a:rPr>
              <a:t>5.</a:t>
            </a:r>
            <a:r>
              <a:rPr lang="en-US" sz="3600" dirty="0">
                <a:solidFill>
                  <a:srgbClr val="0000FF"/>
                </a:solidFill>
                <a:latin typeface="Chewy" panose="020B0604020202020204" charset="0"/>
                <a:ea typeface="Chewy" panose="020B0604020202020204" charset="0"/>
              </a:rPr>
              <a:t> </a:t>
            </a:r>
            <a:r>
              <a:rPr lang="en-US" sz="3600" dirty="0">
                <a:latin typeface="Chewy" panose="020B0604020202020204" charset="0"/>
                <a:ea typeface="Chewy" panose="020B0604020202020204" charset="0"/>
              </a:rPr>
              <a:t>Traditionally, the Vietnamese prepare ______ to worship their ancestors during Tet.	</a:t>
            </a:r>
          </a:p>
          <a:p>
            <a:r>
              <a:rPr lang="en-US" sz="3600" b="1" dirty="0">
                <a:solidFill>
                  <a:srgbClr val="00B0F0"/>
                </a:solidFill>
                <a:latin typeface="Chewy" panose="020B0604020202020204" charset="0"/>
                <a:ea typeface="Chewy" panose="020B0604020202020204" charset="0"/>
              </a:rPr>
              <a:t>	A.</a:t>
            </a:r>
            <a:r>
              <a:rPr lang="en-US" sz="3600" dirty="0">
                <a:latin typeface="Chewy" panose="020B0604020202020204" charset="0"/>
                <a:ea typeface="Chewy" panose="020B0604020202020204" charset="0"/>
              </a:rPr>
              <a:t> offerings 			</a:t>
            </a:r>
            <a:r>
              <a:rPr lang="en-US" sz="3600" b="1" dirty="0">
                <a:solidFill>
                  <a:srgbClr val="00B0F0"/>
                </a:solidFill>
                <a:latin typeface="Chewy" panose="020B0604020202020204" charset="0"/>
                <a:ea typeface="Chewy" panose="020B0604020202020204" charset="0"/>
              </a:rPr>
              <a:t>B.</a:t>
            </a:r>
            <a:r>
              <a:rPr lang="en-US" sz="3600" dirty="0">
                <a:latin typeface="Chewy" panose="020B0604020202020204" charset="0"/>
                <a:ea typeface="Chewy" panose="020B0604020202020204" charset="0"/>
              </a:rPr>
              <a:t> decoration 		</a:t>
            </a:r>
            <a:r>
              <a:rPr lang="en-US" sz="3600" b="1" dirty="0">
                <a:solidFill>
                  <a:srgbClr val="00B0F0"/>
                </a:solidFill>
                <a:latin typeface="Chewy" panose="020B0604020202020204" charset="0"/>
                <a:ea typeface="Chewy" panose="020B0604020202020204" charset="0"/>
              </a:rPr>
              <a:t> 	C.</a:t>
            </a:r>
            <a:r>
              <a:rPr lang="en-US" sz="3600" dirty="0">
                <a:latin typeface="Chewy" panose="020B0604020202020204" charset="0"/>
                <a:ea typeface="Chewy" panose="020B0604020202020204" charset="0"/>
              </a:rPr>
              <a:t> worshipping</a:t>
            </a:r>
          </a:p>
          <a:p>
            <a:endParaRPr lang="en-US" sz="2400" dirty="0">
              <a:latin typeface="Chewy" panose="020B0604020202020204" charset="0"/>
              <a:ea typeface="Chewy" panose="020B060402020202020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 descr="http://gallery.yopriceville.com/var/albums/Free-Clipart-Pictures/Grass-Grounds-Coverings-PNG-Clipart/Grass_with_Daisies_and_Ladybugs_PNG_Clipart_Picture.png?m=1399681010">
            <a:extLst>
              <a:ext uri="{FF2B5EF4-FFF2-40B4-BE49-F238E27FC236}">
                <a16:creationId xmlns:a16="http://schemas.microsoft.com/office/drawing/2014/main" id="{2FA94B6F-F130-8F02-5029-AE9DEAE00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237" y="3817145"/>
            <a:ext cx="19715933" cy="3459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228A545-DFE0-911C-0444-E1F9A2594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743200" y="3700578"/>
            <a:ext cx="11646693" cy="6550820"/>
          </a:xfrm>
          <a:prstGeom prst="rect">
            <a:avLst/>
          </a:prstGeom>
          <a:noFill/>
          <a:effectLst>
            <a:outerShdw blurRad="76200" dist="393700" dir="1794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7D812B5-91F9-6F73-2ADC-1891B6077C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44600" y="8103395"/>
            <a:ext cx="3746084" cy="18692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317" name="Picture 10">
            <a:extLst>
              <a:ext uri="{FF2B5EF4-FFF2-40B4-BE49-F238E27FC236}">
                <a16:creationId xmlns:a16="http://schemas.microsoft.com/office/drawing/2014/main" id="{86C01BC8-8772-A652-720E-D3C71DE2FD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-608410"/>
            <a:ext cx="11475245" cy="6155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3F4AD6-C455-5836-39B5-FA76B0C438F8}"/>
              </a:ext>
            </a:extLst>
          </p:cNvPr>
          <p:cNvSpPr/>
          <p:nvPr/>
        </p:nvSpPr>
        <p:spPr>
          <a:xfrm>
            <a:off x="16535400" y="0"/>
            <a:ext cx="1752600" cy="13144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ircle/>
    <p:sndAc>
      <p:stSnd>
        <p:snd r:embed="rId3" name="goma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http://home1.org/wp-content/uploads/2013/03/farm-fence-cartoon2.jpg">
            <a:extLst>
              <a:ext uri="{FF2B5EF4-FFF2-40B4-BE49-F238E27FC236}">
                <a16:creationId xmlns:a16="http://schemas.microsoft.com/office/drawing/2014/main" id="{11B9A4B0-8B4D-A3AB-02FD-DCD546A4D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7"/>
          <a:stretch>
            <a:fillRect/>
          </a:stretch>
        </p:blipFill>
        <p:spPr bwMode="auto">
          <a:xfrm>
            <a:off x="3409951" y="3200400"/>
            <a:ext cx="1170146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39" name="11 Grupo">
            <a:extLst>
              <a:ext uri="{FF2B5EF4-FFF2-40B4-BE49-F238E27FC236}">
                <a16:creationId xmlns:a16="http://schemas.microsoft.com/office/drawing/2014/main" id="{9E93A8A4-7D9B-8973-37A8-E5363D276A33}"/>
              </a:ext>
            </a:extLst>
          </p:cNvPr>
          <p:cNvGrpSpPr>
            <a:grpSpLocks/>
          </p:cNvGrpSpPr>
          <p:nvPr/>
        </p:nvGrpSpPr>
        <p:grpSpPr bwMode="auto">
          <a:xfrm>
            <a:off x="7503320" y="8120063"/>
            <a:ext cx="2800350" cy="2471738"/>
            <a:chOff x="3477440" y="5413708"/>
            <a:chExt cx="1868466" cy="1646926"/>
          </a:xfrm>
        </p:grpSpPr>
        <p:sp>
          <p:nvSpPr>
            <p:cNvPr id="4" name="3 Forma libre">
              <a:extLst>
                <a:ext uri="{FF2B5EF4-FFF2-40B4-BE49-F238E27FC236}">
                  <a16:creationId xmlns:a16="http://schemas.microsoft.com/office/drawing/2014/main" id="{9C9B92EF-A565-F847-F72E-48EF1E503CE1}"/>
                </a:ext>
              </a:extLst>
            </p:cNvPr>
            <p:cNvSpPr/>
            <p:nvPr/>
          </p:nvSpPr>
          <p:spPr>
            <a:xfrm>
              <a:off x="3482206" y="5413708"/>
              <a:ext cx="1841456" cy="1646926"/>
            </a:xfrm>
            <a:custGeom>
              <a:avLst/>
              <a:gdLst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70245 w 1842542"/>
                <a:gd name="connsiteY10" fmla="*/ 779127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465991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42542" h="1646926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96600">
                    <a:shade val="30000"/>
                    <a:satMod val="115000"/>
                  </a:srgbClr>
                </a:gs>
                <a:gs pos="50000">
                  <a:srgbClr val="996600">
                    <a:shade val="67500"/>
                    <a:satMod val="115000"/>
                  </a:srgbClr>
                </a:gs>
                <a:gs pos="100000">
                  <a:srgbClr val="9966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4 Forma libre">
              <a:extLst>
                <a:ext uri="{FF2B5EF4-FFF2-40B4-BE49-F238E27FC236}">
                  <a16:creationId xmlns:a16="http://schemas.microsoft.com/office/drawing/2014/main" id="{0C91F42B-6908-3C23-07FD-8242F675062C}"/>
                </a:ext>
              </a:extLst>
            </p:cNvPr>
            <p:cNvSpPr/>
            <p:nvPr/>
          </p:nvSpPr>
          <p:spPr>
            <a:xfrm>
              <a:off x="3477440" y="5669157"/>
              <a:ext cx="659365" cy="529936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9 Forma libre">
              <a:extLst>
                <a:ext uri="{FF2B5EF4-FFF2-40B4-BE49-F238E27FC236}">
                  <a16:creationId xmlns:a16="http://schemas.microsoft.com/office/drawing/2014/main" id="{B60D8901-50DC-A347-C14C-E679C5F452B2}"/>
                </a:ext>
              </a:extLst>
            </p:cNvPr>
            <p:cNvSpPr/>
            <p:nvPr/>
          </p:nvSpPr>
          <p:spPr>
            <a:xfrm rot="3020636">
              <a:off x="4755288" y="5581501"/>
              <a:ext cx="617200" cy="564036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" name="12 Grupo">
            <a:extLst>
              <a:ext uri="{FF2B5EF4-FFF2-40B4-BE49-F238E27FC236}">
                <a16:creationId xmlns:a16="http://schemas.microsoft.com/office/drawing/2014/main" id="{C3EE0AE0-DD96-8837-51E2-10FBF322F1CE}"/>
              </a:ext>
            </a:extLst>
          </p:cNvPr>
          <p:cNvGrpSpPr>
            <a:grpSpLocks/>
          </p:cNvGrpSpPr>
          <p:nvPr/>
        </p:nvGrpSpPr>
        <p:grpSpPr bwMode="auto">
          <a:xfrm>
            <a:off x="3636170" y="1314451"/>
            <a:ext cx="2547938" cy="3388520"/>
            <a:chOff x="803740" y="588064"/>
            <a:chExt cx="1699147" cy="2259883"/>
          </a:xfrm>
        </p:grpSpPr>
        <p:pic>
          <p:nvPicPr>
            <p:cNvPr id="14357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16080585-E84D-AABF-D44E-CF0B106266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40" y="588064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10 CuadroTexto">
              <a:extLst>
                <a:ext uri="{FF2B5EF4-FFF2-40B4-BE49-F238E27FC236}">
                  <a16:creationId xmlns:a16="http://schemas.microsoft.com/office/drawing/2014/main" id="{01A02BF7-50C2-0F51-A23B-2F03B5A66051}"/>
                </a:ext>
              </a:extLst>
            </p:cNvPr>
            <p:cNvSpPr txBox="1"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 defTabSz="1371600">
                <a:defRPr/>
              </a:pPr>
              <a:r>
                <a:rPr lang="es-ES_tradnl" sz="27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ewy" panose="020B0604020202020204" charset="0"/>
                  <a:ea typeface="Chewy" panose="020B0604020202020204" charset="0"/>
                </a:rPr>
                <a:t>reunion</a:t>
              </a:r>
              <a:endParaRPr lang="es-E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wy" panose="020B0604020202020204" charset="0"/>
                <a:ea typeface="Chewy" panose="020B0604020202020204" charset="0"/>
              </a:endParaRPr>
            </a:p>
          </p:txBody>
        </p:sp>
      </p:grpSp>
      <p:grpSp>
        <p:nvGrpSpPr>
          <p:cNvPr id="17" name="16 Grupo">
            <a:extLst>
              <a:ext uri="{FF2B5EF4-FFF2-40B4-BE49-F238E27FC236}">
                <a16:creationId xmlns:a16="http://schemas.microsoft.com/office/drawing/2014/main" id="{6C31564E-00CD-A721-91F2-3A2C82226B16}"/>
              </a:ext>
            </a:extLst>
          </p:cNvPr>
          <p:cNvGrpSpPr>
            <a:grpSpLocks/>
          </p:cNvGrpSpPr>
          <p:nvPr/>
        </p:nvGrpSpPr>
        <p:grpSpPr bwMode="auto">
          <a:xfrm>
            <a:off x="7784308" y="1340645"/>
            <a:ext cx="2547938" cy="3390900"/>
            <a:chOff x="3624955" y="605671"/>
            <a:chExt cx="1699147" cy="2259883"/>
          </a:xfrm>
        </p:grpSpPr>
        <p:pic>
          <p:nvPicPr>
            <p:cNvPr id="14355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4AD53323-5B21-494E-6B3E-8E21E2AD71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955" y="605671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14 CuadroTexto">
              <a:extLst>
                <a:ext uri="{FF2B5EF4-FFF2-40B4-BE49-F238E27FC236}">
                  <a16:creationId xmlns:a16="http://schemas.microsoft.com/office/drawing/2014/main" id="{D4740D26-E23F-B9B7-5E16-2240AB63CAD5}"/>
                </a:ext>
              </a:extLst>
            </p:cNvPr>
            <p:cNvSpPr txBox="1"/>
            <p:nvPr/>
          </p:nvSpPr>
          <p:spPr>
            <a:xfrm>
              <a:off x="3790452" y="1628800"/>
              <a:ext cx="1368152" cy="576064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 defTabSz="1371600">
                <a:defRPr/>
              </a:pPr>
              <a:r>
                <a:rPr lang="es-ES_tradnl" sz="27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ewy" panose="020B0604020202020204" charset="0"/>
                  <a:ea typeface="Chewy" panose="020B0604020202020204" charset="0"/>
                </a:rPr>
                <a:t>work</a:t>
              </a:r>
              <a:endParaRPr lang="es-E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wy" panose="020B0604020202020204" charset="0"/>
                <a:ea typeface="Chewy" panose="020B0604020202020204" charset="0"/>
              </a:endParaRPr>
            </a:p>
          </p:txBody>
        </p:sp>
      </p:grpSp>
      <p:grpSp>
        <p:nvGrpSpPr>
          <p:cNvPr id="18" name="17 Grupo">
            <a:extLst>
              <a:ext uri="{FF2B5EF4-FFF2-40B4-BE49-F238E27FC236}">
                <a16:creationId xmlns:a16="http://schemas.microsoft.com/office/drawing/2014/main" id="{59013475-E5A7-4AE5-E0F9-65DDD8B9142A}"/>
              </a:ext>
            </a:extLst>
          </p:cNvPr>
          <p:cNvGrpSpPr>
            <a:grpSpLocks/>
          </p:cNvGrpSpPr>
          <p:nvPr/>
        </p:nvGrpSpPr>
        <p:grpSpPr bwMode="auto">
          <a:xfrm>
            <a:off x="12132470" y="1314451"/>
            <a:ext cx="2547938" cy="3388520"/>
            <a:chOff x="6564380" y="588063"/>
            <a:chExt cx="1699147" cy="2259883"/>
          </a:xfrm>
        </p:grpSpPr>
        <p:pic>
          <p:nvPicPr>
            <p:cNvPr id="14353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36EBD760-3E96-70AE-9906-510B009FA5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4380" y="588063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15 CuadroTexto">
              <a:extLst>
                <a:ext uri="{FF2B5EF4-FFF2-40B4-BE49-F238E27FC236}">
                  <a16:creationId xmlns:a16="http://schemas.microsoft.com/office/drawing/2014/main" id="{6D6221BF-E1B6-5EAE-D9C5-B6D45BF26179}"/>
                </a:ext>
              </a:extLst>
            </p:cNvPr>
            <p:cNvSpPr txBox="1"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 defTabSz="1371600">
                <a:defRPr/>
              </a:pPr>
              <a:r>
                <a:rPr lang="es-ES_tradnl" sz="27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ewy" panose="020B0604020202020204" charset="0"/>
                  <a:ea typeface="Chewy" panose="020B0604020202020204" charset="0"/>
                </a:rPr>
                <a:t>meal</a:t>
              </a:r>
              <a:endParaRPr lang="es-E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wy" panose="020B0604020202020204" charset="0"/>
                <a:ea typeface="Chewy" panose="020B0604020202020204" charset="0"/>
              </a:endParaRPr>
            </a:p>
          </p:txBody>
        </p:sp>
      </p:grpSp>
      <p:sp>
        <p:nvSpPr>
          <p:cNvPr id="20" name="19 CuadroTexto">
            <a:extLst>
              <a:ext uri="{FF2B5EF4-FFF2-40B4-BE49-F238E27FC236}">
                <a16:creationId xmlns:a16="http://schemas.microsoft.com/office/drawing/2014/main" id="{DA5059C6-9BEF-0C34-E562-A05C9846A33E}"/>
              </a:ext>
            </a:extLst>
          </p:cNvPr>
          <p:cNvSpPr txBox="1"/>
          <p:nvPr/>
        </p:nvSpPr>
        <p:spPr>
          <a:xfrm>
            <a:off x="1259013" y="383620"/>
            <a:ext cx="15276387" cy="783193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1.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We have a tradition of holding a family ______ on the first day of Tet.	</a:t>
            </a:r>
          </a:p>
        </p:txBody>
      </p:sp>
      <p:sp>
        <p:nvSpPr>
          <p:cNvPr id="24" name="23 CuadroTexto">
            <a:extLst>
              <a:ext uri="{FF2B5EF4-FFF2-40B4-BE49-F238E27FC236}">
                <a16:creationId xmlns:a16="http://schemas.microsoft.com/office/drawing/2014/main" id="{DBA77E67-6233-9305-CB9B-2B32B69E6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8053" y="295484"/>
            <a:ext cx="23883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s-ES_tradnl" altLang="en-US" sz="4000" b="1" dirty="0" err="1">
                <a:solidFill>
                  <a:srgbClr val="FF0000"/>
                </a:solidFill>
                <a:latin typeface="Chewy" panose="020B0604020202020204" charset="0"/>
                <a:ea typeface="Chewy" panose="020B0604020202020204" charset="0"/>
              </a:rPr>
              <a:t>reunion</a:t>
            </a:r>
            <a:endParaRPr lang="es-ES" altLang="en-US" sz="4000" b="1" dirty="0">
              <a:solidFill>
                <a:srgbClr val="FF0000"/>
              </a:solidFill>
              <a:latin typeface="Chewy" panose="020B0604020202020204" charset="0"/>
              <a:ea typeface="Chewy" panose="020B0604020202020204" charset="0"/>
            </a:endParaRPr>
          </a:p>
        </p:txBody>
      </p:sp>
      <p:pic>
        <p:nvPicPr>
          <p:cNvPr id="14347" name="Picture 8" descr="http://gallery.yopriceville.com/var/albums/Free-Clipart-Pictures/Grass-Grounds-Coverings-PNG-Clipart/Grass_with_Daisies_and_Ladybugs_PNG_Clipart_Picture.png?m=1399681010">
            <a:extLst>
              <a:ext uri="{FF2B5EF4-FFF2-40B4-BE49-F238E27FC236}">
                <a16:creationId xmlns:a16="http://schemas.microsoft.com/office/drawing/2014/main" id="{B70D45AA-A767-43E6-5638-2B4EAC82E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12544"/>
            <a:ext cx="19308866" cy="3388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 Forma libre">
            <a:extLst>
              <a:ext uri="{FF2B5EF4-FFF2-40B4-BE49-F238E27FC236}">
                <a16:creationId xmlns:a16="http://schemas.microsoft.com/office/drawing/2014/main" id="{516C7F1F-4DAA-6A14-97D1-5203CC56C04D}"/>
              </a:ext>
            </a:extLst>
          </p:cNvPr>
          <p:cNvSpPr/>
          <p:nvPr/>
        </p:nvSpPr>
        <p:spPr>
          <a:xfrm>
            <a:off x="7946233" y="8796338"/>
            <a:ext cx="2069306" cy="2393157"/>
          </a:xfrm>
          <a:custGeom>
            <a:avLst/>
            <a:gdLst>
              <a:gd name="connsiteX0" fmla="*/ 0 w 1306285"/>
              <a:gd name="connsiteY0" fmla="*/ 145143 h 1596572"/>
              <a:gd name="connsiteX1" fmla="*/ 464457 w 1306285"/>
              <a:gd name="connsiteY1" fmla="*/ 1582058 h 1596572"/>
              <a:gd name="connsiteX2" fmla="*/ 711200 w 1306285"/>
              <a:gd name="connsiteY2" fmla="*/ 1596572 h 1596572"/>
              <a:gd name="connsiteX3" fmla="*/ 1306285 w 1306285"/>
              <a:gd name="connsiteY3" fmla="*/ 58058 h 1596572"/>
              <a:gd name="connsiteX4" fmla="*/ 1233714 w 1306285"/>
              <a:gd name="connsiteY4" fmla="*/ 14515 h 1596572"/>
              <a:gd name="connsiteX5" fmla="*/ 1132114 w 1306285"/>
              <a:gd name="connsiteY5" fmla="*/ 0 h 1596572"/>
              <a:gd name="connsiteX6" fmla="*/ 595085 w 1306285"/>
              <a:gd name="connsiteY6" fmla="*/ 1436915 h 1596572"/>
              <a:gd name="connsiteX7" fmla="*/ 101600 w 1306285"/>
              <a:gd name="connsiteY7" fmla="*/ 72572 h 1596572"/>
              <a:gd name="connsiteX8" fmla="*/ 43543 w 1306285"/>
              <a:gd name="connsiteY8" fmla="*/ 43543 h 1596572"/>
              <a:gd name="connsiteX9" fmla="*/ 0 w 1306285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116115 w 1378857"/>
              <a:gd name="connsiteY8" fmla="*/ 43543 h 1596572"/>
              <a:gd name="connsiteX9" fmla="*/ 0 w 1378857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72572 w 1378857"/>
              <a:gd name="connsiteY8" fmla="*/ 43543 h 1596572"/>
              <a:gd name="connsiteX9" fmla="*/ 0 w 1378857"/>
              <a:gd name="connsiteY9" fmla="*/ 145143 h 159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8857" h="1596572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61DE9E38-A4A9-5200-A0A0-55CD3B4F0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5" t="49670"/>
          <a:stretch>
            <a:fillRect/>
          </a:stretch>
        </p:blipFill>
        <p:spPr bwMode="auto">
          <a:xfrm>
            <a:off x="8172451" y="10070308"/>
            <a:ext cx="1833563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>
            <a:extLst>
              <a:ext uri="{FF2B5EF4-FFF2-40B4-BE49-F238E27FC236}">
                <a16:creationId xmlns:a16="http://schemas.microsoft.com/office/drawing/2014/main" id="{9458BCBF-C11D-9B70-8843-C98D4829D1E8}"/>
              </a:ext>
            </a:extLst>
          </p:cNvPr>
          <p:cNvSpPr txBox="1"/>
          <p:nvPr/>
        </p:nvSpPr>
        <p:spPr>
          <a:xfrm>
            <a:off x="2017610" y="9355933"/>
            <a:ext cx="50737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s-ES_tradnl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wy" panose="020B0604020202020204" charset="0"/>
                <a:ea typeface="Chewy" panose="020B0604020202020204" charset="0"/>
              </a:rPr>
              <a:t>Click</a:t>
            </a:r>
            <a:r>
              <a:rPr lang="es-ES_tradnl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wy" panose="020B0604020202020204" charset="0"/>
                <a:ea typeface="Chewy" panose="020B0604020202020204" charset="0"/>
              </a:rPr>
              <a:t> </a:t>
            </a:r>
            <a:r>
              <a:rPr lang="es-ES_tradnl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wy" panose="020B0604020202020204" charset="0"/>
                <a:ea typeface="Chewy" panose="020B0604020202020204" charset="0"/>
              </a:rPr>
              <a:t>on</a:t>
            </a:r>
            <a:r>
              <a:rPr lang="es-ES_tradnl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wy" panose="020B0604020202020204" charset="0"/>
                <a:ea typeface="Chewy" panose="020B0604020202020204" charset="0"/>
              </a:rPr>
              <a:t> </a:t>
            </a:r>
            <a:r>
              <a:rPr lang="es-ES_tradnl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wy" panose="020B0604020202020204" charset="0"/>
                <a:ea typeface="Chewy" panose="020B0604020202020204" charset="0"/>
              </a:rPr>
              <a:t>the</a:t>
            </a:r>
            <a:r>
              <a:rPr lang="es-ES_tradnl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wy" panose="020B0604020202020204" charset="0"/>
                <a:ea typeface="Chewy" panose="020B0604020202020204" charset="0"/>
              </a:rPr>
              <a:t> </a:t>
            </a:r>
            <a:r>
              <a:rPr lang="es-ES_tradnl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wy" panose="020B0604020202020204" charset="0"/>
                <a:ea typeface="Chewy" panose="020B0604020202020204" charset="0"/>
              </a:rPr>
              <a:t>right</a:t>
            </a:r>
            <a:r>
              <a:rPr lang="es-ES_tradnl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wy" panose="020B0604020202020204" charset="0"/>
                <a:ea typeface="Chewy" panose="020B0604020202020204" charset="0"/>
              </a:rPr>
              <a:t> can</a:t>
            </a:r>
            <a:endParaRPr lang="es-ES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ewy" panose="020B0604020202020204" charset="0"/>
              <a:ea typeface="Chewy" panose="020B0604020202020204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E6CB3FCA-EAD2-0679-EB36-4F25E6266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69"/>
          <a:stretch>
            <a:fillRect/>
          </a:stretch>
        </p:blipFill>
        <p:spPr bwMode="auto">
          <a:xfrm>
            <a:off x="10382250" y="4860133"/>
            <a:ext cx="2771775" cy="531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C56D2F-19E1-8077-E6BA-F29FCD92FEAE}"/>
              </a:ext>
            </a:extLst>
          </p:cNvPr>
          <p:cNvSpPr/>
          <p:nvPr/>
        </p:nvSpPr>
        <p:spPr>
          <a:xfrm>
            <a:off x="16535400" y="0"/>
            <a:ext cx="1752600" cy="13144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22222E-6 L -0.29636 -0.7400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26" y="-3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22222E-6 L 0.23125 -1.14907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-57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22222E-6 L 0.58559 -0.79259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-39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http://home1.org/wp-content/uploads/2013/03/farm-fence-cartoon2.jpg">
            <a:extLst>
              <a:ext uri="{FF2B5EF4-FFF2-40B4-BE49-F238E27FC236}">
                <a16:creationId xmlns:a16="http://schemas.microsoft.com/office/drawing/2014/main" id="{934B80F5-15B8-5806-7CE0-EDA2D424B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7"/>
          <a:stretch>
            <a:fillRect/>
          </a:stretch>
        </p:blipFill>
        <p:spPr bwMode="auto">
          <a:xfrm>
            <a:off x="3409951" y="3200400"/>
            <a:ext cx="1170146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7" name="11 Grupo">
            <a:extLst>
              <a:ext uri="{FF2B5EF4-FFF2-40B4-BE49-F238E27FC236}">
                <a16:creationId xmlns:a16="http://schemas.microsoft.com/office/drawing/2014/main" id="{B78AE20F-354B-37A9-892A-2182912916C2}"/>
              </a:ext>
            </a:extLst>
          </p:cNvPr>
          <p:cNvGrpSpPr>
            <a:grpSpLocks/>
          </p:cNvGrpSpPr>
          <p:nvPr/>
        </p:nvGrpSpPr>
        <p:grpSpPr bwMode="auto">
          <a:xfrm>
            <a:off x="7503320" y="8120063"/>
            <a:ext cx="2800350" cy="2471738"/>
            <a:chOff x="3477440" y="5413708"/>
            <a:chExt cx="1868466" cy="1646926"/>
          </a:xfrm>
        </p:grpSpPr>
        <p:sp>
          <p:nvSpPr>
            <p:cNvPr id="4" name="3 Forma libre">
              <a:extLst>
                <a:ext uri="{FF2B5EF4-FFF2-40B4-BE49-F238E27FC236}">
                  <a16:creationId xmlns:a16="http://schemas.microsoft.com/office/drawing/2014/main" id="{F5DC3F69-EF22-A851-468D-BC0F89275FCF}"/>
                </a:ext>
              </a:extLst>
            </p:cNvPr>
            <p:cNvSpPr/>
            <p:nvPr/>
          </p:nvSpPr>
          <p:spPr>
            <a:xfrm>
              <a:off x="3482206" y="5413708"/>
              <a:ext cx="1841456" cy="1646926"/>
            </a:xfrm>
            <a:custGeom>
              <a:avLst/>
              <a:gdLst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70245 w 1842542"/>
                <a:gd name="connsiteY10" fmla="*/ 779127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465991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42542" h="1646926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96600">
                    <a:shade val="30000"/>
                    <a:satMod val="115000"/>
                  </a:srgbClr>
                </a:gs>
                <a:gs pos="50000">
                  <a:srgbClr val="996600">
                    <a:shade val="67500"/>
                    <a:satMod val="115000"/>
                  </a:srgbClr>
                </a:gs>
                <a:gs pos="100000">
                  <a:srgbClr val="9966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4 Forma libre">
              <a:extLst>
                <a:ext uri="{FF2B5EF4-FFF2-40B4-BE49-F238E27FC236}">
                  <a16:creationId xmlns:a16="http://schemas.microsoft.com/office/drawing/2014/main" id="{66B24F4A-5B35-2D40-992A-510EF2B3354E}"/>
                </a:ext>
              </a:extLst>
            </p:cNvPr>
            <p:cNvSpPr/>
            <p:nvPr/>
          </p:nvSpPr>
          <p:spPr>
            <a:xfrm>
              <a:off x="3477440" y="5669157"/>
              <a:ext cx="659365" cy="529936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9 Forma libre">
              <a:extLst>
                <a:ext uri="{FF2B5EF4-FFF2-40B4-BE49-F238E27FC236}">
                  <a16:creationId xmlns:a16="http://schemas.microsoft.com/office/drawing/2014/main" id="{40281B6A-A391-CCB5-F7ED-C0652061970C}"/>
                </a:ext>
              </a:extLst>
            </p:cNvPr>
            <p:cNvSpPr/>
            <p:nvPr/>
          </p:nvSpPr>
          <p:spPr>
            <a:xfrm rot="3020636">
              <a:off x="4755288" y="5581501"/>
              <a:ext cx="617200" cy="564036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" name="12 Grupo">
            <a:extLst>
              <a:ext uri="{FF2B5EF4-FFF2-40B4-BE49-F238E27FC236}">
                <a16:creationId xmlns:a16="http://schemas.microsoft.com/office/drawing/2014/main" id="{064FDDE1-5BDF-59A2-246B-54B093881D37}"/>
              </a:ext>
            </a:extLst>
          </p:cNvPr>
          <p:cNvGrpSpPr>
            <a:grpSpLocks/>
          </p:cNvGrpSpPr>
          <p:nvPr/>
        </p:nvGrpSpPr>
        <p:grpSpPr bwMode="auto">
          <a:xfrm>
            <a:off x="12146758" y="1314451"/>
            <a:ext cx="2547938" cy="3388520"/>
            <a:chOff x="803740" y="588064"/>
            <a:chExt cx="1699147" cy="2259883"/>
          </a:xfrm>
        </p:grpSpPr>
        <p:pic>
          <p:nvPicPr>
            <p:cNvPr id="16405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A434683E-4ED6-FC07-6551-C2B4FA096F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40" y="588064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10 CuadroTexto">
              <a:extLst>
                <a:ext uri="{FF2B5EF4-FFF2-40B4-BE49-F238E27FC236}">
                  <a16:creationId xmlns:a16="http://schemas.microsoft.com/office/drawing/2014/main" id="{4A801700-9996-8760-AB17-86D3B1E112AE}"/>
                </a:ext>
              </a:extLst>
            </p:cNvPr>
            <p:cNvSpPr txBox="1"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 defTabSz="1371600"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hewy" panose="020B0604020202020204" charset="0"/>
                  <a:ea typeface="Chewy" panose="020B0604020202020204" charset="0"/>
                  <a:cs typeface="+mn-cs"/>
                </a:rPr>
                <a:t>ceremony</a:t>
              </a:r>
              <a:endParaRPr lang="es-ES" sz="2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</p:grpSp>
      <p:grpSp>
        <p:nvGrpSpPr>
          <p:cNvPr id="17" name="16 Grupo">
            <a:extLst>
              <a:ext uri="{FF2B5EF4-FFF2-40B4-BE49-F238E27FC236}">
                <a16:creationId xmlns:a16="http://schemas.microsoft.com/office/drawing/2014/main" id="{2B25924E-195E-A270-D7A6-B7F2D3323B4F}"/>
              </a:ext>
            </a:extLst>
          </p:cNvPr>
          <p:cNvGrpSpPr>
            <a:grpSpLocks/>
          </p:cNvGrpSpPr>
          <p:nvPr/>
        </p:nvGrpSpPr>
        <p:grpSpPr bwMode="auto">
          <a:xfrm>
            <a:off x="7784308" y="1340645"/>
            <a:ext cx="2547938" cy="3390900"/>
            <a:chOff x="3624955" y="605671"/>
            <a:chExt cx="1699147" cy="2259883"/>
          </a:xfrm>
        </p:grpSpPr>
        <p:pic>
          <p:nvPicPr>
            <p:cNvPr id="16403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0A6DBED6-EDB4-B2EE-A771-77B1EEDFC1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955" y="605671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14 CuadroTexto">
              <a:extLst>
                <a:ext uri="{FF2B5EF4-FFF2-40B4-BE49-F238E27FC236}">
                  <a16:creationId xmlns:a16="http://schemas.microsoft.com/office/drawing/2014/main" id="{FC6B1137-1F6D-08D5-E33B-9B9CCE416B30}"/>
                </a:ext>
              </a:extLst>
            </p:cNvPr>
            <p:cNvSpPr txBox="1"/>
            <p:nvPr/>
          </p:nvSpPr>
          <p:spPr>
            <a:xfrm>
              <a:off x="3790452" y="1628800"/>
              <a:ext cx="1368152" cy="576064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 defTabSz="1371600"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hewy" panose="020B0604020202020204" charset="0"/>
                  <a:ea typeface="Chewy" panose="020B0604020202020204" charset="0"/>
                  <a:cs typeface="+mn-cs"/>
                </a:rPr>
                <a:t>celebration</a:t>
              </a:r>
              <a:endParaRPr lang="es-ES" sz="2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</p:grpSp>
      <p:grpSp>
        <p:nvGrpSpPr>
          <p:cNvPr id="18" name="17 Grupo">
            <a:extLst>
              <a:ext uri="{FF2B5EF4-FFF2-40B4-BE49-F238E27FC236}">
                <a16:creationId xmlns:a16="http://schemas.microsoft.com/office/drawing/2014/main" id="{2B193D60-7F05-937D-E2B2-FFA2664DFCC6}"/>
              </a:ext>
            </a:extLst>
          </p:cNvPr>
          <p:cNvGrpSpPr>
            <a:grpSpLocks/>
          </p:cNvGrpSpPr>
          <p:nvPr/>
        </p:nvGrpSpPr>
        <p:grpSpPr bwMode="auto">
          <a:xfrm>
            <a:off x="3571876" y="1340645"/>
            <a:ext cx="2547938" cy="3390900"/>
            <a:chOff x="6564380" y="588063"/>
            <a:chExt cx="1699147" cy="2259883"/>
          </a:xfrm>
        </p:grpSpPr>
        <p:pic>
          <p:nvPicPr>
            <p:cNvPr id="16401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5106128D-A49A-498E-1BD1-5519B90724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4380" y="588063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15 CuadroTexto">
              <a:extLst>
                <a:ext uri="{FF2B5EF4-FFF2-40B4-BE49-F238E27FC236}">
                  <a16:creationId xmlns:a16="http://schemas.microsoft.com/office/drawing/2014/main" id="{A74C77C7-B30A-79C9-F1B7-633E0F23B69B}"/>
                </a:ext>
              </a:extLst>
            </p:cNvPr>
            <p:cNvSpPr txBox="1"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 defTabSz="1371600"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hewy" panose="020B0604020202020204" charset="0"/>
                  <a:ea typeface="Chewy" panose="020B0604020202020204" charset="0"/>
                  <a:cs typeface="+mn-cs"/>
                </a:rPr>
                <a:t>worship</a:t>
              </a:r>
              <a:endParaRPr lang="es-ES" sz="2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</p:grpSp>
      <p:sp>
        <p:nvSpPr>
          <p:cNvPr id="20" name="19 CuadroTexto">
            <a:extLst>
              <a:ext uri="{FF2B5EF4-FFF2-40B4-BE49-F238E27FC236}">
                <a16:creationId xmlns:a16="http://schemas.microsoft.com/office/drawing/2014/main" id="{4C2A584A-3FE7-6A5C-AD90-7DCB55ADA2CF}"/>
              </a:ext>
            </a:extLst>
          </p:cNvPr>
          <p:cNvSpPr txBox="1"/>
          <p:nvPr/>
        </p:nvSpPr>
        <p:spPr>
          <a:xfrm>
            <a:off x="3124200" y="12544"/>
            <a:ext cx="11987214" cy="1464231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2.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It’s a tradition for shops to have a lion dance performance at their opening ________.	</a:t>
            </a:r>
          </a:p>
        </p:txBody>
      </p:sp>
      <p:sp>
        <p:nvSpPr>
          <p:cNvPr id="24" name="23 CuadroTexto">
            <a:extLst>
              <a:ext uri="{FF2B5EF4-FFF2-40B4-BE49-F238E27FC236}">
                <a16:creationId xmlns:a16="http://schemas.microsoft.com/office/drawing/2014/main" id="{79822654-88AB-C7D1-D08C-7EEE13E65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1081" y="572739"/>
            <a:ext cx="23883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s-ES_tradnl" altLang="en-US" sz="4000" b="1" dirty="0" err="1">
                <a:solidFill>
                  <a:srgbClr val="FF0000"/>
                </a:solidFill>
                <a:latin typeface="Chewy" panose="020B0604020202020204" charset="0"/>
                <a:ea typeface="Chewy" panose="020B0604020202020204" charset="0"/>
              </a:rPr>
              <a:t>ceremony</a:t>
            </a:r>
            <a:endParaRPr lang="es-ES" altLang="en-US" sz="4000" b="1" dirty="0">
              <a:solidFill>
                <a:srgbClr val="FF0000"/>
              </a:solidFill>
              <a:latin typeface="Chewy" panose="020B0604020202020204" charset="0"/>
              <a:ea typeface="Chewy" panose="020B0604020202020204" charset="0"/>
            </a:endParaRPr>
          </a:p>
        </p:txBody>
      </p:sp>
      <p:pic>
        <p:nvPicPr>
          <p:cNvPr id="16395" name="Picture 8" descr="http://gallery.yopriceville.com/var/albums/Free-Clipart-Pictures/Grass-Grounds-Coverings-PNG-Clipart/Grass_with_Daisies_and_Ladybugs_PNG_Clipart_Picture.png?m=1399681010">
            <a:extLst>
              <a:ext uri="{FF2B5EF4-FFF2-40B4-BE49-F238E27FC236}">
                <a16:creationId xmlns:a16="http://schemas.microsoft.com/office/drawing/2014/main" id="{41005208-BB5C-B733-8DB6-B9B3FE33C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953" y="5112544"/>
            <a:ext cx="19804416" cy="347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 Forma libre">
            <a:extLst>
              <a:ext uri="{FF2B5EF4-FFF2-40B4-BE49-F238E27FC236}">
                <a16:creationId xmlns:a16="http://schemas.microsoft.com/office/drawing/2014/main" id="{FAA636F0-0750-F0F0-3809-6D7EEB9BE010}"/>
              </a:ext>
            </a:extLst>
          </p:cNvPr>
          <p:cNvSpPr/>
          <p:nvPr/>
        </p:nvSpPr>
        <p:spPr>
          <a:xfrm>
            <a:off x="7946233" y="8796338"/>
            <a:ext cx="2069306" cy="2393157"/>
          </a:xfrm>
          <a:custGeom>
            <a:avLst/>
            <a:gdLst>
              <a:gd name="connsiteX0" fmla="*/ 0 w 1306285"/>
              <a:gd name="connsiteY0" fmla="*/ 145143 h 1596572"/>
              <a:gd name="connsiteX1" fmla="*/ 464457 w 1306285"/>
              <a:gd name="connsiteY1" fmla="*/ 1582058 h 1596572"/>
              <a:gd name="connsiteX2" fmla="*/ 711200 w 1306285"/>
              <a:gd name="connsiteY2" fmla="*/ 1596572 h 1596572"/>
              <a:gd name="connsiteX3" fmla="*/ 1306285 w 1306285"/>
              <a:gd name="connsiteY3" fmla="*/ 58058 h 1596572"/>
              <a:gd name="connsiteX4" fmla="*/ 1233714 w 1306285"/>
              <a:gd name="connsiteY4" fmla="*/ 14515 h 1596572"/>
              <a:gd name="connsiteX5" fmla="*/ 1132114 w 1306285"/>
              <a:gd name="connsiteY5" fmla="*/ 0 h 1596572"/>
              <a:gd name="connsiteX6" fmla="*/ 595085 w 1306285"/>
              <a:gd name="connsiteY6" fmla="*/ 1436915 h 1596572"/>
              <a:gd name="connsiteX7" fmla="*/ 101600 w 1306285"/>
              <a:gd name="connsiteY7" fmla="*/ 72572 h 1596572"/>
              <a:gd name="connsiteX8" fmla="*/ 43543 w 1306285"/>
              <a:gd name="connsiteY8" fmla="*/ 43543 h 1596572"/>
              <a:gd name="connsiteX9" fmla="*/ 0 w 1306285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116115 w 1378857"/>
              <a:gd name="connsiteY8" fmla="*/ 43543 h 1596572"/>
              <a:gd name="connsiteX9" fmla="*/ 0 w 1378857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72572 w 1378857"/>
              <a:gd name="connsiteY8" fmla="*/ 43543 h 1596572"/>
              <a:gd name="connsiteX9" fmla="*/ 0 w 1378857"/>
              <a:gd name="connsiteY9" fmla="*/ 145143 h 159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8857" h="1596572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6DFDD6A5-E815-64F4-427B-E07926C90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1" y="9815513"/>
            <a:ext cx="2121695" cy="2231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AF1C9DA9-2D01-0E9D-AD82-AC0EF412A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951" y="4341020"/>
            <a:ext cx="3055145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320641E-6318-0A1E-5EDC-67F1D013D1B3}"/>
              </a:ext>
            </a:extLst>
          </p:cNvPr>
          <p:cNvSpPr/>
          <p:nvPr/>
        </p:nvSpPr>
        <p:spPr>
          <a:xfrm>
            <a:off x="16535400" y="0"/>
            <a:ext cx="1752600" cy="13144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1 CuadroTexto">
            <a:extLst>
              <a:ext uri="{FF2B5EF4-FFF2-40B4-BE49-F238E27FC236}">
                <a16:creationId xmlns:a16="http://schemas.microsoft.com/office/drawing/2014/main" id="{059E0734-9DE1-A868-7B30-AFCE76A637E2}"/>
              </a:ext>
            </a:extLst>
          </p:cNvPr>
          <p:cNvSpPr txBox="1"/>
          <p:nvPr/>
        </p:nvSpPr>
        <p:spPr>
          <a:xfrm>
            <a:off x="2017610" y="9355933"/>
            <a:ext cx="50737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s-ES_tradnl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wy" panose="020B0604020202020204" charset="0"/>
                <a:ea typeface="Chewy" panose="020B0604020202020204" charset="0"/>
              </a:rPr>
              <a:t>Click</a:t>
            </a:r>
            <a:r>
              <a:rPr lang="es-ES_tradnl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wy" panose="020B0604020202020204" charset="0"/>
                <a:ea typeface="Chewy" panose="020B0604020202020204" charset="0"/>
              </a:rPr>
              <a:t> </a:t>
            </a:r>
            <a:r>
              <a:rPr lang="es-ES_tradnl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wy" panose="020B0604020202020204" charset="0"/>
                <a:ea typeface="Chewy" panose="020B0604020202020204" charset="0"/>
              </a:rPr>
              <a:t>on</a:t>
            </a:r>
            <a:r>
              <a:rPr lang="es-ES_tradnl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wy" panose="020B0604020202020204" charset="0"/>
                <a:ea typeface="Chewy" panose="020B0604020202020204" charset="0"/>
              </a:rPr>
              <a:t> </a:t>
            </a:r>
            <a:r>
              <a:rPr lang="es-ES_tradnl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wy" panose="020B0604020202020204" charset="0"/>
                <a:ea typeface="Chewy" panose="020B0604020202020204" charset="0"/>
              </a:rPr>
              <a:t>the</a:t>
            </a:r>
            <a:r>
              <a:rPr lang="es-ES_tradnl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wy" panose="020B0604020202020204" charset="0"/>
                <a:ea typeface="Chewy" panose="020B0604020202020204" charset="0"/>
              </a:rPr>
              <a:t> </a:t>
            </a:r>
            <a:r>
              <a:rPr lang="es-ES_tradnl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wy" panose="020B0604020202020204" charset="0"/>
                <a:ea typeface="Chewy" panose="020B0604020202020204" charset="0"/>
              </a:rPr>
              <a:t>right</a:t>
            </a:r>
            <a:r>
              <a:rPr lang="es-ES_tradnl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wy" panose="020B0604020202020204" charset="0"/>
                <a:ea typeface="Chewy" panose="020B0604020202020204" charset="0"/>
              </a:rPr>
              <a:t> can</a:t>
            </a:r>
            <a:endParaRPr lang="es-ES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ewy" panose="020B0604020202020204" charset="0"/>
              <a:ea typeface="Chewy" panose="020B060402020202020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0.3415 -0.7297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66" y="-36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0.23125 -1.14913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-574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-0.58784 -0.89734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92" y="-448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http://home1.org/wp-content/uploads/2013/03/farm-fence-cartoon2.jpg">
            <a:extLst>
              <a:ext uri="{FF2B5EF4-FFF2-40B4-BE49-F238E27FC236}">
                <a16:creationId xmlns:a16="http://schemas.microsoft.com/office/drawing/2014/main" id="{A9B72837-9AF0-2FE1-923D-73E0FD006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7"/>
          <a:stretch>
            <a:fillRect/>
          </a:stretch>
        </p:blipFill>
        <p:spPr bwMode="auto">
          <a:xfrm>
            <a:off x="3409951" y="3200400"/>
            <a:ext cx="1170146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3" name="11 Grupo">
            <a:extLst>
              <a:ext uri="{FF2B5EF4-FFF2-40B4-BE49-F238E27FC236}">
                <a16:creationId xmlns:a16="http://schemas.microsoft.com/office/drawing/2014/main" id="{A5C8477D-DAAF-8251-7A12-BF2FE96C70A8}"/>
              </a:ext>
            </a:extLst>
          </p:cNvPr>
          <p:cNvGrpSpPr>
            <a:grpSpLocks/>
          </p:cNvGrpSpPr>
          <p:nvPr/>
        </p:nvGrpSpPr>
        <p:grpSpPr bwMode="auto">
          <a:xfrm>
            <a:off x="7503320" y="8120063"/>
            <a:ext cx="2800350" cy="2471738"/>
            <a:chOff x="3477440" y="5413708"/>
            <a:chExt cx="1868466" cy="1646926"/>
          </a:xfrm>
        </p:grpSpPr>
        <p:sp>
          <p:nvSpPr>
            <p:cNvPr id="4" name="3 Forma libre">
              <a:extLst>
                <a:ext uri="{FF2B5EF4-FFF2-40B4-BE49-F238E27FC236}">
                  <a16:creationId xmlns:a16="http://schemas.microsoft.com/office/drawing/2014/main" id="{4F83A5DE-286C-1335-75F7-91DCC99F9B62}"/>
                </a:ext>
              </a:extLst>
            </p:cNvPr>
            <p:cNvSpPr/>
            <p:nvPr/>
          </p:nvSpPr>
          <p:spPr>
            <a:xfrm>
              <a:off x="3482206" y="5413708"/>
              <a:ext cx="1841456" cy="1646926"/>
            </a:xfrm>
            <a:custGeom>
              <a:avLst/>
              <a:gdLst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70245 w 1842542"/>
                <a:gd name="connsiteY10" fmla="*/ 779127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465991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42542" h="1646926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96600">
                    <a:shade val="30000"/>
                    <a:satMod val="115000"/>
                  </a:srgbClr>
                </a:gs>
                <a:gs pos="50000">
                  <a:srgbClr val="996600">
                    <a:shade val="67500"/>
                    <a:satMod val="115000"/>
                  </a:srgbClr>
                </a:gs>
                <a:gs pos="100000">
                  <a:srgbClr val="9966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4 Forma libre">
              <a:extLst>
                <a:ext uri="{FF2B5EF4-FFF2-40B4-BE49-F238E27FC236}">
                  <a16:creationId xmlns:a16="http://schemas.microsoft.com/office/drawing/2014/main" id="{B3C2FDD7-6066-B0CF-70C7-6EED0403AE63}"/>
                </a:ext>
              </a:extLst>
            </p:cNvPr>
            <p:cNvSpPr/>
            <p:nvPr/>
          </p:nvSpPr>
          <p:spPr>
            <a:xfrm>
              <a:off x="3477440" y="5669157"/>
              <a:ext cx="659365" cy="529936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9 Forma libre">
              <a:extLst>
                <a:ext uri="{FF2B5EF4-FFF2-40B4-BE49-F238E27FC236}">
                  <a16:creationId xmlns:a16="http://schemas.microsoft.com/office/drawing/2014/main" id="{4086F236-6E7C-A300-6E7C-7A08B9E8F1D8}"/>
                </a:ext>
              </a:extLst>
            </p:cNvPr>
            <p:cNvSpPr/>
            <p:nvPr/>
          </p:nvSpPr>
          <p:spPr>
            <a:xfrm rot="3020636">
              <a:off x="4755288" y="5581501"/>
              <a:ext cx="617200" cy="564036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" name="12 Grupo">
            <a:extLst>
              <a:ext uri="{FF2B5EF4-FFF2-40B4-BE49-F238E27FC236}">
                <a16:creationId xmlns:a16="http://schemas.microsoft.com/office/drawing/2014/main" id="{403B57C9-2A94-D9D3-553E-70705C44A65F}"/>
              </a:ext>
            </a:extLst>
          </p:cNvPr>
          <p:cNvGrpSpPr>
            <a:grpSpLocks/>
          </p:cNvGrpSpPr>
          <p:nvPr/>
        </p:nvGrpSpPr>
        <p:grpSpPr bwMode="auto">
          <a:xfrm>
            <a:off x="7798595" y="1314451"/>
            <a:ext cx="2550318" cy="3388520"/>
            <a:chOff x="803740" y="588064"/>
            <a:chExt cx="1699147" cy="2259883"/>
          </a:xfrm>
        </p:grpSpPr>
        <p:pic>
          <p:nvPicPr>
            <p:cNvPr id="20501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AB78E2A4-4FA3-F058-BE2F-6A29ACFC7E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40" y="588064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10 CuadroTexto">
              <a:extLst>
                <a:ext uri="{FF2B5EF4-FFF2-40B4-BE49-F238E27FC236}">
                  <a16:creationId xmlns:a16="http://schemas.microsoft.com/office/drawing/2014/main" id="{6CF0F3AA-6326-2E32-0E27-612357320AFF}"/>
                </a:ext>
              </a:extLst>
            </p:cNvPr>
            <p:cNvSpPr txBox="1"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 defTabSz="1371600"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hewy" panose="020B0604020202020204" charset="0"/>
                  <a:ea typeface="Chewy" panose="020B0604020202020204" charset="0"/>
                  <a:cs typeface="+mn-cs"/>
                </a:rPr>
                <a:t>worshipping</a:t>
              </a:r>
              <a:endParaRPr lang="es-ES" sz="2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</p:grpSp>
      <p:grpSp>
        <p:nvGrpSpPr>
          <p:cNvPr id="17" name="16 Grupo">
            <a:extLst>
              <a:ext uri="{FF2B5EF4-FFF2-40B4-BE49-F238E27FC236}">
                <a16:creationId xmlns:a16="http://schemas.microsoft.com/office/drawing/2014/main" id="{49D7E8FA-FF56-48F2-03F4-3BCEF927B34E}"/>
              </a:ext>
            </a:extLst>
          </p:cNvPr>
          <p:cNvGrpSpPr>
            <a:grpSpLocks/>
          </p:cNvGrpSpPr>
          <p:nvPr/>
        </p:nvGrpSpPr>
        <p:grpSpPr bwMode="auto">
          <a:xfrm>
            <a:off x="3602833" y="1314451"/>
            <a:ext cx="2547938" cy="3388520"/>
            <a:chOff x="3624955" y="605671"/>
            <a:chExt cx="1699147" cy="2259883"/>
          </a:xfrm>
        </p:grpSpPr>
        <p:pic>
          <p:nvPicPr>
            <p:cNvPr id="20499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A9E9D42B-1F25-A1AF-1BD5-FF9030B5D4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955" y="605671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14 CuadroTexto">
              <a:extLst>
                <a:ext uri="{FF2B5EF4-FFF2-40B4-BE49-F238E27FC236}">
                  <a16:creationId xmlns:a16="http://schemas.microsoft.com/office/drawing/2014/main" id="{C05F6A48-4824-AD4B-1ADF-A45C84781538}"/>
                </a:ext>
              </a:extLst>
            </p:cNvPr>
            <p:cNvSpPr txBox="1"/>
            <p:nvPr/>
          </p:nvSpPr>
          <p:spPr>
            <a:xfrm>
              <a:off x="3790452" y="1628800"/>
              <a:ext cx="1368152" cy="576064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 defTabSz="1371600"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hewy" panose="020B0604020202020204" charset="0"/>
                  <a:ea typeface="Chewy" panose="020B0604020202020204" charset="0"/>
                  <a:cs typeface="+mn-cs"/>
                </a:rPr>
                <a:t>admiring</a:t>
              </a:r>
              <a:endParaRPr lang="es-ES" sz="2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</p:grpSp>
      <p:grpSp>
        <p:nvGrpSpPr>
          <p:cNvPr id="18" name="17 Grupo">
            <a:extLst>
              <a:ext uri="{FF2B5EF4-FFF2-40B4-BE49-F238E27FC236}">
                <a16:creationId xmlns:a16="http://schemas.microsoft.com/office/drawing/2014/main" id="{B3B827B9-2D67-719E-C259-4CDDA9B4CA17}"/>
              </a:ext>
            </a:extLst>
          </p:cNvPr>
          <p:cNvGrpSpPr>
            <a:grpSpLocks/>
          </p:cNvGrpSpPr>
          <p:nvPr/>
        </p:nvGrpSpPr>
        <p:grpSpPr bwMode="auto">
          <a:xfrm>
            <a:off x="12132470" y="1314451"/>
            <a:ext cx="2547938" cy="3388520"/>
            <a:chOff x="6564380" y="588063"/>
            <a:chExt cx="1699147" cy="2259883"/>
          </a:xfrm>
        </p:grpSpPr>
        <p:pic>
          <p:nvPicPr>
            <p:cNvPr id="20497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0ABC7F1E-C267-00C8-14FB-BEBAC10232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4380" y="588063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15 CuadroTexto">
              <a:extLst>
                <a:ext uri="{FF2B5EF4-FFF2-40B4-BE49-F238E27FC236}">
                  <a16:creationId xmlns:a16="http://schemas.microsoft.com/office/drawing/2014/main" id="{7745581F-BEB8-D2CF-A19A-1C55D5354BC8}"/>
                </a:ext>
              </a:extLst>
            </p:cNvPr>
            <p:cNvSpPr txBox="1"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 defTabSz="1371600"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hewy" panose="020B0604020202020204" charset="0"/>
                  <a:ea typeface="Chewy" panose="020B0604020202020204" charset="0"/>
                  <a:cs typeface="+mn-cs"/>
                </a:rPr>
                <a:t>praying</a:t>
              </a:r>
              <a:endParaRPr lang="es-ES" sz="2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</p:grpSp>
      <p:sp>
        <p:nvSpPr>
          <p:cNvPr id="20" name="19 CuadroTexto">
            <a:extLst>
              <a:ext uri="{FF2B5EF4-FFF2-40B4-BE49-F238E27FC236}">
                <a16:creationId xmlns:a16="http://schemas.microsoft.com/office/drawing/2014/main" id="{DBC19DEB-358D-4A45-0BE9-46998C198DF9}"/>
              </a:ext>
            </a:extLst>
          </p:cNvPr>
          <p:cNvSpPr txBox="1"/>
          <p:nvPr/>
        </p:nvSpPr>
        <p:spPr>
          <a:xfrm>
            <a:off x="2272904" y="164481"/>
            <a:ext cx="13335000" cy="1464231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The tradition of __________ whales is popular in Vietnamese coastal villages.	</a:t>
            </a:r>
          </a:p>
        </p:txBody>
      </p:sp>
      <p:sp>
        <p:nvSpPr>
          <p:cNvPr id="24" name="23 CuadroTexto">
            <a:extLst>
              <a:ext uri="{FF2B5EF4-FFF2-40B4-BE49-F238E27FC236}">
                <a16:creationId xmlns:a16="http://schemas.microsoft.com/office/drawing/2014/main" id="{7B3173E4-B044-1781-0981-2FE2FA856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2600" y="150369"/>
            <a:ext cx="29377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s-ES_tradnl" altLang="en-US" sz="4000" b="1" dirty="0" err="1">
                <a:solidFill>
                  <a:srgbClr val="FF0000"/>
                </a:solidFill>
                <a:latin typeface="Chewy" panose="020B0604020202020204" charset="0"/>
                <a:ea typeface="Chewy" panose="020B0604020202020204" charset="0"/>
              </a:rPr>
              <a:t>worshipping</a:t>
            </a:r>
            <a:endParaRPr lang="es-ES" altLang="en-US" sz="4000" b="1" dirty="0">
              <a:solidFill>
                <a:srgbClr val="FF0000"/>
              </a:solidFill>
              <a:latin typeface="Chewy" panose="020B0604020202020204" charset="0"/>
              <a:ea typeface="Chewy" panose="020B0604020202020204" charset="0"/>
            </a:endParaRPr>
          </a:p>
        </p:txBody>
      </p:sp>
      <p:pic>
        <p:nvPicPr>
          <p:cNvPr id="20491" name="Picture 8" descr="http://gallery.yopriceville.com/var/albums/Free-Clipart-Pictures/Grass-Grounds-Coverings-PNG-Clipart/Grass_with_Daisies_and_Ladybugs_PNG_Clipart_Picture.png?m=1399681010">
            <a:extLst>
              <a:ext uri="{FF2B5EF4-FFF2-40B4-BE49-F238E27FC236}">
                <a16:creationId xmlns:a16="http://schemas.microsoft.com/office/drawing/2014/main" id="{834C3C2D-80DE-48E1-91AD-66DEBEE9B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549" y="5112545"/>
            <a:ext cx="18243965" cy="3201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 Forma libre">
            <a:extLst>
              <a:ext uri="{FF2B5EF4-FFF2-40B4-BE49-F238E27FC236}">
                <a16:creationId xmlns:a16="http://schemas.microsoft.com/office/drawing/2014/main" id="{EBCF68CF-1864-DEDB-CB76-7B3712C8FBF6}"/>
              </a:ext>
            </a:extLst>
          </p:cNvPr>
          <p:cNvSpPr/>
          <p:nvPr/>
        </p:nvSpPr>
        <p:spPr>
          <a:xfrm>
            <a:off x="7946233" y="8796338"/>
            <a:ext cx="2069306" cy="2393157"/>
          </a:xfrm>
          <a:custGeom>
            <a:avLst/>
            <a:gdLst>
              <a:gd name="connsiteX0" fmla="*/ 0 w 1306285"/>
              <a:gd name="connsiteY0" fmla="*/ 145143 h 1596572"/>
              <a:gd name="connsiteX1" fmla="*/ 464457 w 1306285"/>
              <a:gd name="connsiteY1" fmla="*/ 1582058 h 1596572"/>
              <a:gd name="connsiteX2" fmla="*/ 711200 w 1306285"/>
              <a:gd name="connsiteY2" fmla="*/ 1596572 h 1596572"/>
              <a:gd name="connsiteX3" fmla="*/ 1306285 w 1306285"/>
              <a:gd name="connsiteY3" fmla="*/ 58058 h 1596572"/>
              <a:gd name="connsiteX4" fmla="*/ 1233714 w 1306285"/>
              <a:gd name="connsiteY4" fmla="*/ 14515 h 1596572"/>
              <a:gd name="connsiteX5" fmla="*/ 1132114 w 1306285"/>
              <a:gd name="connsiteY5" fmla="*/ 0 h 1596572"/>
              <a:gd name="connsiteX6" fmla="*/ 595085 w 1306285"/>
              <a:gd name="connsiteY6" fmla="*/ 1436915 h 1596572"/>
              <a:gd name="connsiteX7" fmla="*/ 101600 w 1306285"/>
              <a:gd name="connsiteY7" fmla="*/ 72572 h 1596572"/>
              <a:gd name="connsiteX8" fmla="*/ 43543 w 1306285"/>
              <a:gd name="connsiteY8" fmla="*/ 43543 h 1596572"/>
              <a:gd name="connsiteX9" fmla="*/ 0 w 1306285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116115 w 1378857"/>
              <a:gd name="connsiteY8" fmla="*/ 43543 h 1596572"/>
              <a:gd name="connsiteX9" fmla="*/ 0 w 1378857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72572 w 1378857"/>
              <a:gd name="connsiteY8" fmla="*/ 43543 h 1596572"/>
              <a:gd name="connsiteX9" fmla="*/ 0 w 1378857"/>
              <a:gd name="connsiteY9" fmla="*/ 145143 h 159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8857" h="1596572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1806F6F-5CE5-C0C4-0CAB-22BCD6A0C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1" y="9815513"/>
            <a:ext cx="2121695" cy="2231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E86E6F7A-540D-9FB5-8E35-07871F24B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238" y="4514850"/>
            <a:ext cx="3055145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1E38BA-35C6-024D-F999-265B4BA340DD}"/>
              </a:ext>
            </a:extLst>
          </p:cNvPr>
          <p:cNvSpPr/>
          <p:nvPr/>
        </p:nvSpPr>
        <p:spPr>
          <a:xfrm>
            <a:off x="16535400" y="0"/>
            <a:ext cx="1752600" cy="13144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1 CuadroTexto">
            <a:extLst>
              <a:ext uri="{FF2B5EF4-FFF2-40B4-BE49-F238E27FC236}">
                <a16:creationId xmlns:a16="http://schemas.microsoft.com/office/drawing/2014/main" id="{32915FDA-BD5F-572A-1A6D-7CB309C79AD5}"/>
              </a:ext>
            </a:extLst>
          </p:cNvPr>
          <p:cNvSpPr txBox="1"/>
          <p:nvPr/>
        </p:nvSpPr>
        <p:spPr>
          <a:xfrm>
            <a:off x="2017610" y="9355933"/>
            <a:ext cx="50737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s-ES_tradnl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wy" panose="020B0604020202020204" charset="0"/>
                <a:ea typeface="Chewy" panose="020B0604020202020204" charset="0"/>
              </a:rPr>
              <a:t>Click</a:t>
            </a:r>
            <a:r>
              <a:rPr lang="es-ES_tradnl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wy" panose="020B0604020202020204" charset="0"/>
                <a:ea typeface="Chewy" panose="020B0604020202020204" charset="0"/>
              </a:rPr>
              <a:t> </a:t>
            </a:r>
            <a:r>
              <a:rPr lang="es-ES_tradnl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wy" panose="020B0604020202020204" charset="0"/>
                <a:ea typeface="Chewy" panose="020B0604020202020204" charset="0"/>
              </a:rPr>
              <a:t>on</a:t>
            </a:r>
            <a:r>
              <a:rPr lang="es-ES_tradnl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wy" panose="020B0604020202020204" charset="0"/>
                <a:ea typeface="Chewy" panose="020B0604020202020204" charset="0"/>
              </a:rPr>
              <a:t> </a:t>
            </a:r>
            <a:r>
              <a:rPr lang="es-ES_tradnl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wy" panose="020B0604020202020204" charset="0"/>
                <a:ea typeface="Chewy" panose="020B0604020202020204" charset="0"/>
              </a:rPr>
              <a:t>the</a:t>
            </a:r>
            <a:r>
              <a:rPr lang="es-ES_tradnl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wy" panose="020B0604020202020204" charset="0"/>
                <a:ea typeface="Chewy" panose="020B0604020202020204" charset="0"/>
              </a:rPr>
              <a:t> </a:t>
            </a:r>
            <a:r>
              <a:rPr lang="es-ES_tradnl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wy" panose="020B0604020202020204" charset="0"/>
                <a:ea typeface="Chewy" panose="020B0604020202020204" charset="0"/>
              </a:rPr>
              <a:t>right</a:t>
            </a:r>
            <a:r>
              <a:rPr lang="es-ES_tradnl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wy" panose="020B0604020202020204" charset="0"/>
                <a:ea typeface="Chewy" panose="020B0604020202020204" charset="0"/>
              </a:rPr>
              <a:t> can</a:t>
            </a:r>
            <a:endParaRPr lang="es-ES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ewy" panose="020B0604020202020204" charset="0"/>
              <a:ea typeface="Chewy" panose="020B060402020202020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0.01077 -0.7297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" y="-36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-0.61145 -1.01272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73" y="-506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0.58559 -0.792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-39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42842" y="4510811"/>
            <a:ext cx="8486051" cy="4200595"/>
          </a:xfrm>
          <a:custGeom>
            <a:avLst/>
            <a:gdLst/>
            <a:ahLst/>
            <a:cxnLst/>
            <a:rect l="l" t="t" r="r" b="b"/>
            <a:pathLst>
              <a:path w="8486051" h="4200595">
                <a:moveTo>
                  <a:pt x="0" y="0"/>
                </a:moveTo>
                <a:lnTo>
                  <a:pt x="8486051" y="0"/>
                </a:lnTo>
                <a:lnTo>
                  <a:pt x="8486051" y="4200596"/>
                </a:lnTo>
                <a:lnTo>
                  <a:pt x="0" y="42005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060182" y="4675035"/>
            <a:ext cx="9592871" cy="4748471"/>
          </a:xfrm>
          <a:custGeom>
            <a:avLst/>
            <a:gdLst/>
            <a:ahLst/>
            <a:cxnLst/>
            <a:rect l="l" t="t" r="r" b="b"/>
            <a:pathLst>
              <a:path w="9592871" h="4748471">
                <a:moveTo>
                  <a:pt x="9592871" y="0"/>
                </a:moveTo>
                <a:lnTo>
                  <a:pt x="0" y="0"/>
                </a:lnTo>
                <a:lnTo>
                  <a:pt x="0" y="4748472"/>
                </a:lnTo>
                <a:lnTo>
                  <a:pt x="9592871" y="4748472"/>
                </a:lnTo>
                <a:lnTo>
                  <a:pt x="9592871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877" y="8472892"/>
            <a:ext cx="18134245" cy="7615541"/>
          </a:xfrm>
          <a:custGeom>
            <a:avLst/>
            <a:gdLst/>
            <a:ahLst/>
            <a:cxnLst/>
            <a:rect l="l" t="t" r="r" b="b"/>
            <a:pathLst>
              <a:path w="18134245" h="7615541">
                <a:moveTo>
                  <a:pt x="0" y="0"/>
                </a:moveTo>
                <a:lnTo>
                  <a:pt x="18134245" y="0"/>
                </a:lnTo>
                <a:lnTo>
                  <a:pt x="18134245" y="7615542"/>
                </a:lnTo>
                <a:lnTo>
                  <a:pt x="0" y="76155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942776" y="2425806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1"/>
                </a:lnTo>
                <a:lnTo>
                  <a:pt x="0" y="23217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497836" y="6739083"/>
            <a:ext cx="5155216" cy="4114800"/>
          </a:xfrm>
          <a:custGeom>
            <a:avLst/>
            <a:gdLst/>
            <a:ahLst/>
            <a:cxnLst/>
            <a:rect l="l" t="t" r="r" b="b"/>
            <a:pathLst>
              <a:path w="5155216" h="4114800">
                <a:moveTo>
                  <a:pt x="0" y="0"/>
                </a:moveTo>
                <a:lnTo>
                  <a:pt x="5155217" y="0"/>
                </a:lnTo>
                <a:lnTo>
                  <a:pt x="5155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111152" y="-1082688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2"/>
                </a:lnTo>
                <a:lnTo>
                  <a:pt x="0" y="23217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874945" y="641337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2"/>
                </a:lnTo>
                <a:lnTo>
                  <a:pt x="0" y="23217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860504" y="1509631"/>
            <a:ext cx="9264323" cy="9223330"/>
          </a:xfrm>
          <a:custGeom>
            <a:avLst/>
            <a:gdLst/>
            <a:ahLst/>
            <a:cxnLst/>
            <a:rect l="l" t="t" r="r" b="b"/>
            <a:pathLst>
              <a:path w="7253984" h="4959087">
                <a:moveTo>
                  <a:pt x="0" y="0"/>
                </a:moveTo>
                <a:lnTo>
                  <a:pt x="7253984" y="0"/>
                </a:lnTo>
                <a:lnTo>
                  <a:pt x="7253984" y="4959087"/>
                </a:lnTo>
                <a:lnTo>
                  <a:pt x="0" y="49590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-874945" y="6739083"/>
            <a:ext cx="5155216" cy="4114800"/>
          </a:xfrm>
          <a:custGeom>
            <a:avLst/>
            <a:gdLst/>
            <a:ahLst/>
            <a:cxnLst/>
            <a:rect l="l" t="t" r="r" b="b"/>
            <a:pathLst>
              <a:path w="5155216" h="4114800">
                <a:moveTo>
                  <a:pt x="5155217" y="0"/>
                </a:moveTo>
                <a:lnTo>
                  <a:pt x="0" y="0"/>
                </a:lnTo>
                <a:lnTo>
                  <a:pt x="0" y="4114800"/>
                </a:lnTo>
                <a:lnTo>
                  <a:pt x="5155217" y="4114800"/>
                </a:lnTo>
                <a:lnTo>
                  <a:pt x="51552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08728" y="2268738"/>
            <a:ext cx="8921947" cy="5109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hewy"/>
                <a:ea typeface="+mn-ea"/>
                <a:cs typeface="+mn-cs"/>
              </a:rPr>
              <a:t>MEMORY GAME</a:t>
            </a:r>
          </a:p>
        </p:txBody>
      </p:sp>
    </p:spTree>
    <p:extLst>
      <p:ext uri="{BB962C8B-B14F-4D97-AF65-F5344CB8AC3E}">
        <p14:creationId xmlns:p14="http://schemas.microsoft.com/office/powerpoint/2010/main" val="413200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http://home1.org/wp-content/uploads/2013/03/farm-fence-cartoon2.jpg">
            <a:extLst>
              <a:ext uri="{FF2B5EF4-FFF2-40B4-BE49-F238E27FC236}">
                <a16:creationId xmlns:a16="http://schemas.microsoft.com/office/drawing/2014/main" id="{A9B72837-9AF0-2FE1-923D-73E0FD006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7"/>
          <a:stretch>
            <a:fillRect/>
          </a:stretch>
        </p:blipFill>
        <p:spPr bwMode="auto">
          <a:xfrm>
            <a:off x="3409951" y="3200400"/>
            <a:ext cx="1170146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3" name="11 Grupo">
            <a:extLst>
              <a:ext uri="{FF2B5EF4-FFF2-40B4-BE49-F238E27FC236}">
                <a16:creationId xmlns:a16="http://schemas.microsoft.com/office/drawing/2014/main" id="{A5C8477D-DAAF-8251-7A12-BF2FE96C70A8}"/>
              </a:ext>
            </a:extLst>
          </p:cNvPr>
          <p:cNvGrpSpPr>
            <a:grpSpLocks/>
          </p:cNvGrpSpPr>
          <p:nvPr/>
        </p:nvGrpSpPr>
        <p:grpSpPr bwMode="auto">
          <a:xfrm>
            <a:off x="7503320" y="8120063"/>
            <a:ext cx="2800350" cy="2471738"/>
            <a:chOff x="3477440" y="5413708"/>
            <a:chExt cx="1868466" cy="1646926"/>
          </a:xfrm>
        </p:grpSpPr>
        <p:sp>
          <p:nvSpPr>
            <p:cNvPr id="4" name="3 Forma libre">
              <a:extLst>
                <a:ext uri="{FF2B5EF4-FFF2-40B4-BE49-F238E27FC236}">
                  <a16:creationId xmlns:a16="http://schemas.microsoft.com/office/drawing/2014/main" id="{4F83A5DE-286C-1335-75F7-91DCC99F9B62}"/>
                </a:ext>
              </a:extLst>
            </p:cNvPr>
            <p:cNvSpPr/>
            <p:nvPr/>
          </p:nvSpPr>
          <p:spPr>
            <a:xfrm>
              <a:off x="3482206" y="5413708"/>
              <a:ext cx="1841456" cy="1646926"/>
            </a:xfrm>
            <a:custGeom>
              <a:avLst/>
              <a:gdLst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70245 w 1842542"/>
                <a:gd name="connsiteY10" fmla="*/ 779127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465991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42542" h="1646926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96600">
                    <a:shade val="30000"/>
                    <a:satMod val="115000"/>
                  </a:srgbClr>
                </a:gs>
                <a:gs pos="50000">
                  <a:srgbClr val="996600">
                    <a:shade val="67500"/>
                    <a:satMod val="115000"/>
                  </a:srgbClr>
                </a:gs>
                <a:gs pos="100000">
                  <a:srgbClr val="9966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4 Forma libre">
              <a:extLst>
                <a:ext uri="{FF2B5EF4-FFF2-40B4-BE49-F238E27FC236}">
                  <a16:creationId xmlns:a16="http://schemas.microsoft.com/office/drawing/2014/main" id="{B3C2FDD7-6066-B0CF-70C7-6EED0403AE63}"/>
                </a:ext>
              </a:extLst>
            </p:cNvPr>
            <p:cNvSpPr/>
            <p:nvPr/>
          </p:nvSpPr>
          <p:spPr>
            <a:xfrm>
              <a:off x="3477440" y="5669157"/>
              <a:ext cx="659365" cy="529936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9 Forma libre">
              <a:extLst>
                <a:ext uri="{FF2B5EF4-FFF2-40B4-BE49-F238E27FC236}">
                  <a16:creationId xmlns:a16="http://schemas.microsoft.com/office/drawing/2014/main" id="{4086F236-6E7C-A300-6E7C-7A08B9E8F1D8}"/>
                </a:ext>
              </a:extLst>
            </p:cNvPr>
            <p:cNvSpPr/>
            <p:nvPr/>
          </p:nvSpPr>
          <p:spPr>
            <a:xfrm rot="3020636">
              <a:off x="4755288" y="5581501"/>
              <a:ext cx="617200" cy="564036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12 Grupo">
            <a:extLst>
              <a:ext uri="{FF2B5EF4-FFF2-40B4-BE49-F238E27FC236}">
                <a16:creationId xmlns:a16="http://schemas.microsoft.com/office/drawing/2014/main" id="{403B57C9-2A94-D9D3-553E-70705C44A65F}"/>
              </a:ext>
            </a:extLst>
          </p:cNvPr>
          <p:cNvGrpSpPr>
            <a:grpSpLocks/>
          </p:cNvGrpSpPr>
          <p:nvPr/>
        </p:nvGrpSpPr>
        <p:grpSpPr bwMode="auto">
          <a:xfrm>
            <a:off x="7798595" y="1314451"/>
            <a:ext cx="2550318" cy="3388520"/>
            <a:chOff x="803740" y="588064"/>
            <a:chExt cx="1699147" cy="2259883"/>
          </a:xfrm>
        </p:grpSpPr>
        <p:pic>
          <p:nvPicPr>
            <p:cNvPr id="20501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AB78E2A4-4FA3-F058-BE2F-6A29ACFC7E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40" y="588064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10 CuadroTexto">
              <a:extLst>
                <a:ext uri="{FF2B5EF4-FFF2-40B4-BE49-F238E27FC236}">
                  <a16:creationId xmlns:a16="http://schemas.microsoft.com/office/drawing/2014/main" id="{6CF0F3AA-6326-2E32-0E27-612357320AFF}"/>
                </a:ext>
              </a:extLst>
            </p:cNvPr>
            <p:cNvSpPr txBox="1"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hewy" panose="020B0604020202020204" charset="0"/>
                  <a:ea typeface="Chewy" panose="020B0604020202020204" charset="0"/>
                  <a:cs typeface="+mn-cs"/>
                </a:rPr>
                <a:t> martial arts</a:t>
              </a:r>
              <a:endParaRPr kumimoji="0" lang="es-E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16 Grupo">
            <a:extLst>
              <a:ext uri="{FF2B5EF4-FFF2-40B4-BE49-F238E27FC236}">
                <a16:creationId xmlns:a16="http://schemas.microsoft.com/office/drawing/2014/main" id="{49D7E8FA-FF56-48F2-03F4-3BCEF927B34E}"/>
              </a:ext>
            </a:extLst>
          </p:cNvPr>
          <p:cNvGrpSpPr>
            <a:grpSpLocks/>
          </p:cNvGrpSpPr>
          <p:nvPr/>
        </p:nvGrpSpPr>
        <p:grpSpPr bwMode="auto">
          <a:xfrm>
            <a:off x="3602833" y="1314451"/>
            <a:ext cx="2547938" cy="3388520"/>
            <a:chOff x="3624955" y="605671"/>
            <a:chExt cx="1699147" cy="2259883"/>
          </a:xfrm>
        </p:grpSpPr>
        <p:pic>
          <p:nvPicPr>
            <p:cNvPr id="20499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A9E9D42B-1F25-A1AF-1BD5-FF9030B5D4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955" y="605671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14 CuadroTexto">
              <a:extLst>
                <a:ext uri="{FF2B5EF4-FFF2-40B4-BE49-F238E27FC236}">
                  <a16:creationId xmlns:a16="http://schemas.microsoft.com/office/drawing/2014/main" id="{C05F6A48-4824-AD4B-1ADF-A45C84781538}"/>
                </a:ext>
              </a:extLst>
            </p:cNvPr>
            <p:cNvSpPr txBox="1"/>
            <p:nvPr/>
          </p:nvSpPr>
          <p:spPr>
            <a:xfrm>
              <a:off x="3790452" y="1628800"/>
              <a:ext cx="1368152" cy="576064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hewy" panose="020B0604020202020204" charset="0"/>
                  <a:ea typeface="Chewy" panose="020B0604020202020204" charset="0"/>
                  <a:cs typeface="+mn-cs"/>
                </a:rPr>
                <a:t>acrobat</a:t>
              </a:r>
              <a:endParaRPr kumimoji="0" lang="es-E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17 Grupo">
            <a:extLst>
              <a:ext uri="{FF2B5EF4-FFF2-40B4-BE49-F238E27FC236}">
                <a16:creationId xmlns:a16="http://schemas.microsoft.com/office/drawing/2014/main" id="{B3B827B9-2D67-719E-C259-4CDDA9B4CA17}"/>
              </a:ext>
            </a:extLst>
          </p:cNvPr>
          <p:cNvGrpSpPr>
            <a:grpSpLocks/>
          </p:cNvGrpSpPr>
          <p:nvPr/>
        </p:nvGrpSpPr>
        <p:grpSpPr bwMode="auto">
          <a:xfrm>
            <a:off x="12132470" y="1314451"/>
            <a:ext cx="2547938" cy="3388520"/>
            <a:chOff x="6564380" y="588063"/>
            <a:chExt cx="1699147" cy="2259883"/>
          </a:xfrm>
        </p:grpSpPr>
        <p:pic>
          <p:nvPicPr>
            <p:cNvPr id="20497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0ABC7F1E-C267-00C8-14FB-BEBAC10232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4380" y="588063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15 CuadroTexto">
              <a:extLst>
                <a:ext uri="{FF2B5EF4-FFF2-40B4-BE49-F238E27FC236}">
                  <a16:creationId xmlns:a16="http://schemas.microsoft.com/office/drawing/2014/main" id="{7745581F-BEB8-D2CF-A19A-1C55D5354BC8}"/>
                </a:ext>
              </a:extLst>
            </p:cNvPr>
            <p:cNvSpPr txBox="1"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hewy" panose="020B0604020202020204" charset="0"/>
                  <a:ea typeface="Chewy" panose="020B0604020202020204" charset="0"/>
                  <a:cs typeface="+mn-cs"/>
                </a:rPr>
                <a:t>offering</a:t>
              </a:r>
              <a:endParaRPr kumimoji="0" lang="es-E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19 CuadroTexto">
            <a:extLst>
              <a:ext uri="{FF2B5EF4-FFF2-40B4-BE49-F238E27FC236}">
                <a16:creationId xmlns:a16="http://schemas.microsoft.com/office/drawing/2014/main" id="{DBC19DEB-358D-4A45-0BE9-46998C198DF9}"/>
              </a:ext>
            </a:extLst>
          </p:cNvPr>
          <p:cNvSpPr txBox="1"/>
          <p:nvPr/>
        </p:nvSpPr>
        <p:spPr>
          <a:xfrm>
            <a:off x="3603168" y="282961"/>
            <a:ext cx="10951032" cy="1464231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4.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She broke with family tradition by not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practising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 ____________.	</a:t>
            </a:r>
          </a:p>
        </p:txBody>
      </p:sp>
      <p:sp>
        <p:nvSpPr>
          <p:cNvPr id="24" name="23 CuadroTexto">
            <a:extLst>
              <a:ext uri="{FF2B5EF4-FFF2-40B4-BE49-F238E27FC236}">
                <a16:creationId xmlns:a16="http://schemas.microsoft.com/office/drawing/2014/main" id="{7B3173E4-B044-1781-0981-2FE2FA856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8968" y="832297"/>
            <a:ext cx="39123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</a:rPr>
              <a:t>martial</a:t>
            </a:r>
            <a:r>
              <a:rPr kumimoji="0" lang="es-ES_tradnl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</a:rPr>
              <a:t> </a:t>
            </a:r>
            <a:r>
              <a:rPr kumimoji="0" lang="es-ES_tradnl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</a:rPr>
              <a:t>arts</a:t>
            </a:r>
            <a:endParaRPr kumimoji="0" lang="es-E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hewy" panose="020B0604020202020204" charset="0"/>
              <a:ea typeface="Chewy" panose="020B0604020202020204" charset="0"/>
            </a:endParaRPr>
          </a:p>
        </p:txBody>
      </p:sp>
      <p:pic>
        <p:nvPicPr>
          <p:cNvPr id="20491" name="Picture 8" descr="http://gallery.yopriceville.com/var/albums/Free-Clipart-Pictures/Grass-Grounds-Coverings-PNG-Clipart/Grass_with_Daisies_and_Ladybugs_PNG_Clipart_Picture.png?m=1399681010">
            <a:extLst>
              <a:ext uri="{FF2B5EF4-FFF2-40B4-BE49-F238E27FC236}">
                <a16:creationId xmlns:a16="http://schemas.microsoft.com/office/drawing/2014/main" id="{834C3C2D-80DE-48E1-91AD-66DEBEE9B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549" y="5112545"/>
            <a:ext cx="18243965" cy="3201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 Forma libre">
            <a:extLst>
              <a:ext uri="{FF2B5EF4-FFF2-40B4-BE49-F238E27FC236}">
                <a16:creationId xmlns:a16="http://schemas.microsoft.com/office/drawing/2014/main" id="{EBCF68CF-1864-DEDB-CB76-7B3712C8FBF6}"/>
              </a:ext>
            </a:extLst>
          </p:cNvPr>
          <p:cNvSpPr/>
          <p:nvPr/>
        </p:nvSpPr>
        <p:spPr>
          <a:xfrm>
            <a:off x="7946233" y="8796338"/>
            <a:ext cx="2069306" cy="2393157"/>
          </a:xfrm>
          <a:custGeom>
            <a:avLst/>
            <a:gdLst>
              <a:gd name="connsiteX0" fmla="*/ 0 w 1306285"/>
              <a:gd name="connsiteY0" fmla="*/ 145143 h 1596572"/>
              <a:gd name="connsiteX1" fmla="*/ 464457 w 1306285"/>
              <a:gd name="connsiteY1" fmla="*/ 1582058 h 1596572"/>
              <a:gd name="connsiteX2" fmla="*/ 711200 w 1306285"/>
              <a:gd name="connsiteY2" fmla="*/ 1596572 h 1596572"/>
              <a:gd name="connsiteX3" fmla="*/ 1306285 w 1306285"/>
              <a:gd name="connsiteY3" fmla="*/ 58058 h 1596572"/>
              <a:gd name="connsiteX4" fmla="*/ 1233714 w 1306285"/>
              <a:gd name="connsiteY4" fmla="*/ 14515 h 1596572"/>
              <a:gd name="connsiteX5" fmla="*/ 1132114 w 1306285"/>
              <a:gd name="connsiteY5" fmla="*/ 0 h 1596572"/>
              <a:gd name="connsiteX6" fmla="*/ 595085 w 1306285"/>
              <a:gd name="connsiteY6" fmla="*/ 1436915 h 1596572"/>
              <a:gd name="connsiteX7" fmla="*/ 101600 w 1306285"/>
              <a:gd name="connsiteY7" fmla="*/ 72572 h 1596572"/>
              <a:gd name="connsiteX8" fmla="*/ 43543 w 1306285"/>
              <a:gd name="connsiteY8" fmla="*/ 43543 h 1596572"/>
              <a:gd name="connsiteX9" fmla="*/ 0 w 1306285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116115 w 1378857"/>
              <a:gd name="connsiteY8" fmla="*/ 43543 h 1596572"/>
              <a:gd name="connsiteX9" fmla="*/ 0 w 1378857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72572 w 1378857"/>
              <a:gd name="connsiteY8" fmla="*/ 43543 h 1596572"/>
              <a:gd name="connsiteX9" fmla="*/ 0 w 1378857"/>
              <a:gd name="connsiteY9" fmla="*/ 145143 h 159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8857" h="1596572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1806F6F-5CE5-C0C4-0CAB-22BCD6A0C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1" y="9815513"/>
            <a:ext cx="2121695" cy="2231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E86E6F7A-540D-9FB5-8E35-07871F24B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238" y="4514850"/>
            <a:ext cx="3055145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1E38BA-35C6-024D-F999-265B4BA340DD}"/>
              </a:ext>
            </a:extLst>
          </p:cNvPr>
          <p:cNvSpPr/>
          <p:nvPr/>
        </p:nvSpPr>
        <p:spPr>
          <a:xfrm>
            <a:off x="16535400" y="0"/>
            <a:ext cx="1752600" cy="13144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1 CuadroTexto">
            <a:extLst>
              <a:ext uri="{FF2B5EF4-FFF2-40B4-BE49-F238E27FC236}">
                <a16:creationId xmlns:a16="http://schemas.microsoft.com/office/drawing/2014/main" id="{32915FDA-BD5F-572A-1A6D-7CB309C79AD5}"/>
              </a:ext>
            </a:extLst>
          </p:cNvPr>
          <p:cNvSpPr txBox="1"/>
          <p:nvPr/>
        </p:nvSpPr>
        <p:spPr>
          <a:xfrm>
            <a:off x="2017610" y="9355933"/>
            <a:ext cx="50737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Click</a:t>
            </a: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 </a:t>
            </a: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on</a:t>
            </a: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 </a:t>
            </a: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the</a:t>
            </a: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 </a:t>
            </a: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right</a:t>
            </a: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 can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hewy" panose="020B0604020202020204" charset="0"/>
              <a:ea typeface="Chewy" panose="020B060402020202020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9849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0.01077 -0.7297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" y="-36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-0.61145 -1.01272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73" y="-506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0.58559 -0.792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-39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http://home1.org/wp-content/uploads/2013/03/farm-fence-cartoon2.jpg">
            <a:extLst>
              <a:ext uri="{FF2B5EF4-FFF2-40B4-BE49-F238E27FC236}">
                <a16:creationId xmlns:a16="http://schemas.microsoft.com/office/drawing/2014/main" id="{086691F3-DDA2-511C-C36B-1D7A886F4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7"/>
          <a:stretch>
            <a:fillRect/>
          </a:stretch>
        </p:blipFill>
        <p:spPr bwMode="auto">
          <a:xfrm>
            <a:off x="3409951" y="3200400"/>
            <a:ext cx="1170146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3" name="11 Grupo">
            <a:extLst>
              <a:ext uri="{FF2B5EF4-FFF2-40B4-BE49-F238E27FC236}">
                <a16:creationId xmlns:a16="http://schemas.microsoft.com/office/drawing/2014/main" id="{217355DA-2C03-87E8-EEBF-DC681F8E89F9}"/>
              </a:ext>
            </a:extLst>
          </p:cNvPr>
          <p:cNvGrpSpPr>
            <a:grpSpLocks/>
          </p:cNvGrpSpPr>
          <p:nvPr/>
        </p:nvGrpSpPr>
        <p:grpSpPr bwMode="auto">
          <a:xfrm>
            <a:off x="7503320" y="8120063"/>
            <a:ext cx="2800350" cy="2471738"/>
            <a:chOff x="3477440" y="5413708"/>
            <a:chExt cx="1868466" cy="1646926"/>
          </a:xfrm>
        </p:grpSpPr>
        <p:sp>
          <p:nvSpPr>
            <p:cNvPr id="4" name="3 Forma libre">
              <a:extLst>
                <a:ext uri="{FF2B5EF4-FFF2-40B4-BE49-F238E27FC236}">
                  <a16:creationId xmlns:a16="http://schemas.microsoft.com/office/drawing/2014/main" id="{8BE1CC91-6541-0A90-DDE0-1BCB0DE5EEEB}"/>
                </a:ext>
              </a:extLst>
            </p:cNvPr>
            <p:cNvSpPr/>
            <p:nvPr/>
          </p:nvSpPr>
          <p:spPr>
            <a:xfrm>
              <a:off x="3482206" y="5413708"/>
              <a:ext cx="1841456" cy="1646926"/>
            </a:xfrm>
            <a:custGeom>
              <a:avLst/>
              <a:gdLst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70245 w 1842542"/>
                <a:gd name="connsiteY10" fmla="*/ 779127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465991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42542" h="1646926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96600">
                    <a:shade val="30000"/>
                    <a:satMod val="115000"/>
                  </a:srgbClr>
                </a:gs>
                <a:gs pos="50000">
                  <a:srgbClr val="996600">
                    <a:shade val="67500"/>
                    <a:satMod val="115000"/>
                  </a:srgbClr>
                </a:gs>
                <a:gs pos="100000">
                  <a:srgbClr val="9966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4 Forma libre">
              <a:extLst>
                <a:ext uri="{FF2B5EF4-FFF2-40B4-BE49-F238E27FC236}">
                  <a16:creationId xmlns:a16="http://schemas.microsoft.com/office/drawing/2014/main" id="{603A558A-51C8-F66E-48E8-92DDF47DBC3C}"/>
                </a:ext>
              </a:extLst>
            </p:cNvPr>
            <p:cNvSpPr/>
            <p:nvPr/>
          </p:nvSpPr>
          <p:spPr>
            <a:xfrm>
              <a:off x="3477440" y="5669157"/>
              <a:ext cx="659365" cy="529936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9 Forma libre">
              <a:extLst>
                <a:ext uri="{FF2B5EF4-FFF2-40B4-BE49-F238E27FC236}">
                  <a16:creationId xmlns:a16="http://schemas.microsoft.com/office/drawing/2014/main" id="{6074CAA3-5122-6126-4FA6-7D45E2DBC33C}"/>
                </a:ext>
              </a:extLst>
            </p:cNvPr>
            <p:cNvSpPr/>
            <p:nvPr/>
          </p:nvSpPr>
          <p:spPr>
            <a:xfrm rot="3020636">
              <a:off x="4755288" y="5581501"/>
              <a:ext cx="617200" cy="564036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" name="12 Grupo">
            <a:extLst>
              <a:ext uri="{FF2B5EF4-FFF2-40B4-BE49-F238E27FC236}">
                <a16:creationId xmlns:a16="http://schemas.microsoft.com/office/drawing/2014/main" id="{AD63384F-CE89-D468-D35B-718E79E24488}"/>
              </a:ext>
            </a:extLst>
          </p:cNvPr>
          <p:cNvGrpSpPr>
            <a:grpSpLocks/>
          </p:cNvGrpSpPr>
          <p:nvPr/>
        </p:nvGrpSpPr>
        <p:grpSpPr bwMode="auto">
          <a:xfrm>
            <a:off x="3636170" y="1314451"/>
            <a:ext cx="2547938" cy="3388520"/>
            <a:chOff x="803740" y="588064"/>
            <a:chExt cx="1699147" cy="2259883"/>
          </a:xfrm>
        </p:grpSpPr>
        <p:pic>
          <p:nvPicPr>
            <p:cNvPr id="15381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8AD22900-CA4A-726B-A2A4-EB8A26DEF7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40" y="588064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10 CuadroTexto">
              <a:extLst>
                <a:ext uri="{FF2B5EF4-FFF2-40B4-BE49-F238E27FC236}">
                  <a16:creationId xmlns:a16="http://schemas.microsoft.com/office/drawing/2014/main" id="{082A494C-AD48-1F1B-EE5A-4D63CBAEC83D}"/>
                </a:ext>
              </a:extLst>
            </p:cNvPr>
            <p:cNvSpPr txBox="1"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 defTabSz="1371600"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hewy" panose="020B0604020202020204" charset="0"/>
                  <a:ea typeface="Chewy" panose="020B0604020202020204" charset="0"/>
                  <a:cs typeface="+mn-cs"/>
                </a:rPr>
                <a:t>offerings</a:t>
              </a:r>
              <a:endParaRPr lang="es-ES" sz="2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</p:grpSp>
      <p:grpSp>
        <p:nvGrpSpPr>
          <p:cNvPr id="17" name="16 Grupo">
            <a:extLst>
              <a:ext uri="{FF2B5EF4-FFF2-40B4-BE49-F238E27FC236}">
                <a16:creationId xmlns:a16="http://schemas.microsoft.com/office/drawing/2014/main" id="{AEC2DEF1-88F0-F0FB-DE8B-28DD0DFACFF3}"/>
              </a:ext>
            </a:extLst>
          </p:cNvPr>
          <p:cNvGrpSpPr>
            <a:grpSpLocks/>
          </p:cNvGrpSpPr>
          <p:nvPr/>
        </p:nvGrpSpPr>
        <p:grpSpPr bwMode="auto">
          <a:xfrm>
            <a:off x="7784308" y="1340645"/>
            <a:ext cx="2547938" cy="3390900"/>
            <a:chOff x="3624955" y="605671"/>
            <a:chExt cx="1699147" cy="2259883"/>
          </a:xfrm>
        </p:grpSpPr>
        <p:pic>
          <p:nvPicPr>
            <p:cNvPr id="15379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784857DE-29A0-64D5-306A-9B057D7A7E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955" y="605671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14 CuadroTexto">
              <a:extLst>
                <a:ext uri="{FF2B5EF4-FFF2-40B4-BE49-F238E27FC236}">
                  <a16:creationId xmlns:a16="http://schemas.microsoft.com/office/drawing/2014/main" id="{0A9F4A92-2C56-21AD-CC00-73AF613E1ACD}"/>
                </a:ext>
              </a:extLst>
            </p:cNvPr>
            <p:cNvSpPr txBox="1"/>
            <p:nvPr/>
          </p:nvSpPr>
          <p:spPr>
            <a:xfrm>
              <a:off x="3790452" y="1628800"/>
              <a:ext cx="1368152" cy="576064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 defTabSz="1371600"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hewy" panose="020B0604020202020204" charset="0"/>
                  <a:ea typeface="Chewy" panose="020B0604020202020204" charset="0"/>
                  <a:cs typeface="+mn-cs"/>
                </a:rPr>
                <a:t>decoration</a:t>
              </a:r>
              <a:endParaRPr lang="es-ES" sz="2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</p:grpSp>
      <p:grpSp>
        <p:nvGrpSpPr>
          <p:cNvPr id="18" name="17 Grupo">
            <a:extLst>
              <a:ext uri="{FF2B5EF4-FFF2-40B4-BE49-F238E27FC236}">
                <a16:creationId xmlns:a16="http://schemas.microsoft.com/office/drawing/2014/main" id="{203B4D04-5737-9F98-05D0-67A747CB4173}"/>
              </a:ext>
            </a:extLst>
          </p:cNvPr>
          <p:cNvGrpSpPr>
            <a:grpSpLocks/>
          </p:cNvGrpSpPr>
          <p:nvPr/>
        </p:nvGrpSpPr>
        <p:grpSpPr bwMode="auto">
          <a:xfrm>
            <a:off x="12132470" y="1314451"/>
            <a:ext cx="2547938" cy="3388520"/>
            <a:chOff x="6564380" y="588063"/>
            <a:chExt cx="1699147" cy="2259883"/>
          </a:xfrm>
        </p:grpSpPr>
        <p:pic>
          <p:nvPicPr>
            <p:cNvPr id="15377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A63E0255-7972-1333-16BC-99029B8CC5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4380" y="588063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15 CuadroTexto">
              <a:extLst>
                <a:ext uri="{FF2B5EF4-FFF2-40B4-BE49-F238E27FC236}">
                  <a16:creationId xmlns:a16="http://schemas.microsoft.com/office/drawing/2014/main" id="{9D55CF3D-7D64-7A92-2729-415FFF40F1EF}"/>
                </a:ext>
              </a:extLst>
            </p:cNvPr>
            <p:cNvSpPr txBox="1"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 defTabSz="1371600"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hewy" panose="020B0604020202020204" charset="0"/>
                  <a:ea typeface="Chewy" panose="020B0604020202020204" charset="0"/>
                  <a:cs typeface="+mn-cs"/>
                </a:rPr>
                <a:t>worshipping</a:t>
              </a:r>
              <a:endParaRPr lang="es-ES" sz="2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</p:grpSp>
      <p:pic>
        <p:nvPicPr>
          <p:cNvPr id="15371" name="Picture 8" descr="http://gallery.yopriceville.com/var/albums/Free-Clipart-Pictures/Grass-Grounds-Coverings-PNG-Clipart/Grass_with_Daisies_and_Ladybugs_PNG_Clipart_Picture.png?m=1399681010">
            <a:extLst>
              <a:ext uri="{FF2B5EF4-FFF2-40B4-BE49-F238E27FC236}">
                <a16:creationId xmlns:a16="http://schemas.microsoft.com/office/drawing/2014/main" id="{E8D27078-3A3A-7238-423D-78367FE6E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549" y="5112545"/>
            <a:ext cx="18746021" cy="3289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 Forma libre">
            <a:extLst>
              <a:ext uri="{FF2B5EF4-FFF2-40B4-BE49-F238E27FC236}">
                <a16:creationId xmlns:a16="http://schemas.microsoft.com/office/drawing/2014/main" id="{025E68A6-DE5C-F44A-2872-BCBE273FC5CA}"/>
              </a:ext>
            </a:extLst>
          </p:cNvPr>
          <p:cNvSpPr/>
          <p:nvPr/>
        </p:nvSpPr>
        <p:spPr>
          <a:xfrm>
            <a:off x="7946233" y="8796338"/>
            <a:ext cx="2069306" cy="2393157"/>
          </a:xfrm>
          <a:custGeom>
            <a:avLst/>
            <a:gdLst>
              <a:gd name="connsiteX0" fmla="*/ 0 w 1306285"/>
              <a:gd name="connsiteY0" fmla="*/ 145143 h 1596572"/>
              <a:gd name="connsiteX1" fmla="*/ 464457 w 1306285"/>
              <a:gd name="connsiteY1" fmla="*/ 1582058 h 1596572"/>
              <a:gd name="connsiteX2" fmla="*/ 711200 w 1306285"/>
              <a:gd name="connsiteY2" fmla="*/ 1596572 h 1596572"/>
              <a:gd name="connsiteX3" fmla="*/ 1306285 w 1306285"/>
              <a:gd name="connsiteY3" fmla="*/ 58058 h 1596572"/>
              <a:gd name="connsiteX4" fmla="*/ 1233714 w 1306285"/>
              <a:gd name="connsiteY4" fmla="*/ 14515 h 1596572"/>
              <a:gd name="connsiteX5" fmla="*/ 1132114 w 1306285"/>
              <a:gd name="connsiteY5" fmla="*/ 0 h 1596572"/>
              <a:gd name="connsiteX6" fmla="*/ 595085 w 1306285"/>
              <a:gd name="connsiteY6" fmla="*/ 1436915 h 1596572"/>
              <a:gd name="connsiteX7" fmla="*/ 101600 w 1306285"/>
              <a:gd name="connsiteY7" fmla="*/ 72572 h 1596572"/>
              <a:gd name="connsiteX8" fmla="*/ 43543 w 1306285"/>
              <a:gd name="connsiteY8" fmla="*/ 43543 h 1596572"/>
              <a:gd name="connsiteX9" fmla="*/ 0 w 1306285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116115 w 1378857"/>
              <a:gd name="connsiteY8" fmla="*/ 43543 h 1596572"/>
              <a:gd name="connsiteX9" fmla="*/ 0 w 1378857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72572 w 1378857"/>
              <a:gd name="connsiteY8" fmla="*/ 43543 h 1596572"/>
              <a:gd name="connsiteX9" fmla="*/ 0 w 1378857"/>
              <a:gd name="connsiteY9" fmla="*/ 145143 h 159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8857" h="1596572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99F38ADA-1658-B6A5-D0FD-A0EFB8528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1" y="9815513"/>
            <a:ext cx="2121695" cy="2231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35EBE927-930A-2672-A0C7-B85EA435F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138" y="4462463"/>
            <a:ext cx="3055145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BFB6B3-96C7-9283-681C-36135337FAAA}"/>
              </a:ext>
            </a:extLst>
          </p:cNvPr>
          <p:cNvSpPr/>
          <p:nvPr/>
        </p:nvSpPr>
        <p:spPr>
          <a:xfrm>
            <a:off x="16535400" y="0"/>
            <a:ext cx="1752600" cy="13144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1 CuadroTexto">
            <a:extLst>
              <a:ext uri="{FF2B5EF4-FFF2-40B4-BE49-F238E27FC236}">
                <a16:creationId xmlns:a16="http://schemas.microsoft.com/office/drawing/2014/main" id="{AEE41878-4754-4BE6-874B-1D348E23D9FC}"/>
              </a:ext>
            </a:extLst>
          </p:cNvPr>
          <p:cNvSpPr txBox="1"/>
          <p:nvPr/>
        </p:nvSpPr>
        <p:spPr>
          <a:xfrm>
            <a:off x="2017610" y="9355933"/>
            <a:ext cx="50737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s-ES_tradnl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wy" panose="020B0604020202020204" charset="0"/>
                <a:ea typeface="Chewy" panose="020B0604020202020204" charset="0"/>
              </a:rPr>
              <a:t>Click</a:t>
            </a:r>
            <a:r>
              <a:rPr lang="es-ES_tradnl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wy" panose="020B0604020202020204" charset="0"/>
                <a:ea typeface="Chewy" panose="020B0604020202020204" charset="0"/>
              </a:rPr>
              <a:t> </a:t>
            </a:r>
            <a:r>
              <a:rPr lang="es-ES_tradnl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wy" panose="020B0604020202020204" charset="0"/>
                <a:ea typeface="Chewy" panose="020B0604020202020204" charset="0"/>
              </a:rPr>
              <a:t>on</a:t>
            </a:r>
            <a:r>
              <a:rPr lang="es-ES_tradnl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wy" panose="020B0604020202020204" charset="0"/>
                <a:ea typeface="Chewy" panose="020B0604020202020204" charset="0"/>
              </a:rPr>
              <a:t> </a:t>
            </a:r>
            <a:r>
              <a:rPr lang="es-ES_tradnl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wy" panose="020B0604020202020204" charset="0"/>
                <a:ea typeface="Chewy" panose="020B0604020202020204" charset="0"/>
              </a:rPr>
              <a:t>the</a:t>
            </a:r>
            <a:r>
              <a:rPr lang="es-ES_tradnl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wy" panose="020B0604020202020204" charset="0"/>
                <a:ea typeface="Chewy" panose="020B0604020202020204" charset="0"/>
              </a:rPr>
              <a:t> </a:t>
            </a:r>
            <a:r>
              <a:rPr lang="es-ES_tradnl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wy" panose="020B0604020202020204" charset="0"/>
                <a:ea typeface="Chewy" panose="020B0604020202020204" charset="0"/>
              </a:rPr>
              <a:t>right</a:t>
            </a:r>
            <a:r>
              <a:rPr lang="es-ES_tradnl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wy" panose="020B0604020202020204" charset="0"/>
                <a:ea typeface="Chewy" panose="020B0604020202020204" charset="0"/>
              </a:rPr>
              <a:t> can</a:t>
            </a:r>
            <a:endParaRPr lang="es-ES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ewy" panose="020B0604020202020204" charset="0"/>
              <a:ea typeface="Chewy" panose="020B0604020202020204" charset="0"/>
            </a:endParaRPr>
          </a:p>
        </p:txBody>
      </p:sp>
      <p:sp>
        <p:nvSpPr>
          <p:cNvPr id="20" name="19 CuadroTexto">
            <a:extLst>
              <a:ext uri="{FF2B5EF4-FFF2-40B4-BE49-F238E27FC236}">
                <a16:creationId xmlns:a16="http://schemas.microsoft.com/office/drawing/2014/main" id="{269391F3-D847-6E96-A314-21033AFAC276}"/>
              </a:ext>
            </a:extLst>
          </p:cNvPr>
          <p:cNvSpPr txBox="1"/>
          <p:nvPr/>
        </p:nvSpPr>
        <p:spPr>
          <a:xfrm>
            <a:off x="3011612" y="161876"/>
            <a:ext cx="12496801" cy="1464231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5.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Traditionally, the Vietnamese prepare __________ to worship their ancestors during Tet.</a:t>
            </a:r>
          </a:p>
        </p:txBody>
      </p:sp>
      <p:sp>
        <p:nvSpPr>
          <p:cNvPr id="24" name="23 CuadroTexto">
            <a:extLst>
              <a:ext uri="{FF2B5EF4-FFF2-40B4-BE49-F238E27FC236}">
                <a16:creationId xmlns:a16="http://schemas.microsoft.com/office/drawing/2014/main" id="{E0779C91-3CEF-78B4-7346-18BC130A1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3800" y="161345"/>
            <a:ext cx="23907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s-ES_tradnl" altLang="en-US" sz="4000" b="1" dirty="0" err="1">
                <a:solidFill>
                  <a:srgbClr val="FF0000"/>
                </a:solidFill>
                <a:latin typeface="Chewy" panose="020B0604020202020204" charset="0"/>
                <a:ea typeface="Chewy" panose="020B0604020202020204" charset="0"/>
              </a:rPr>
              <a:t>offerings</a:t>
            </a:r>
            <a:endParaRPr lang="es-ES" altLang="en-US" sz="4000" b="1" dirty="0">
              <a:solidFill>
                <a:srgbClr val="FF0000"/>
              </a:solidFill>
              <a:latin typeface="Chewy" panose="020B0604020202020204" charset="0"/>
              <a:ea typeface="Chewy" panose="020B060402020202020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32099E-6 L -0.23194 -0.7404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7" y="-370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0.23125 -1.14913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-574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0.58559 -0.792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-39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88952" y="4626584"/>
            <a:ext cx="8486051" cy="4200595"/>
          </a:xfrm>
          <a:custGeom>
            <a:avLst/>
            <a:gdLst/>
            <a:ahLst/>
            <a:cxnLst/>
            <a:rect l="l" t="t" r="r" b="b"/>
            <a:pathLst>
              <a:path w="8486051" h="4200595">
                <a:moveTo>
                  <a:pt x="0" y="0"/>
                </a:moveTo>
                <a:lnTo>
                  <a:pt x="8486051" y="0"/>
                </a:lnTo>
                <a:lnTo>
                  <a:pt x="8486051" y="4200596"/>
                </a:lnTo>
                <a:lnTo>
                  <a:pt x="0" y="42005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060182" y="4675035"/>
            <a:ext cx="9592871" cy="4748471"/>
          </a:xfrm>
          <a:custGeom>
            <a:avLst/>
            <a:gdLst/>
            <a:ahLst/>
            <a:cxnLst/>
            <a:rect l="l" t="t" r="r" b="b"/>
            <a:pathLst>
              <a:path w="9592871" h="4748471">
                <a:moveTo>
                  <a:pt x="9592871" y="0"/>
                </a:moveTo>
                <a:lnTo>
                  <a:pt x="0" y="0"/>
                </a:lnTo>
                <a:lnTo>
                  <a:pt x="0" y="4748472"/>
                </a:lnTo>
                <a:lnTo>
                  <a:pt x="9592871" y="4748472"/>
                </a:lnTo>
                <a:lnTo>
                  <a:pt x="9592871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877" y="8122435"/>
            <a:ext cx="18134245" cy="7615541"/>
          </a:xfrm>
          <a:custGeom>
            <a:avLst/>
            <a:gdLst/>
            <a:ahLst/>
            <a:cxnLst/>
            <a:rect l="l" t="t" r="r" b="b"/>
            <a:pathLst>
              <a:path w="18134245" h="7615541">
                <a:moveTo>
                  <a:pt x="0" y="0"/>
                </a:moveTo>
                <a:lnTo>
                  <a:pt x="18134244" y="0"/>
                </a:lnTo>
                <a:lnTo>
                  <a:pt x="18134244" y="7615542"/>
                </a:lnTo>
                <a:lnTo>
                  <a:pt x="0" y="76155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942776" y="2425806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1"/>
                </a:lnTo>
                <a:lnTo>
                  <a:pt x="0" y="23217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111152" y="-1082688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2"/>
                </a:lnTo>
                <a:lnTo>
                  <a:pt x="0" y="23217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874945" y="641337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2"/>
                </a:lnTo>
                <a:lnTo>
                  <a:pt x="0" y="23217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457200" y="6739083"/>
            <a:ext cx="5155216" cy="4114800"/>
          </a:xfrm>
          <a:custGeom>
            <a:avLst/>
            <a:gdLst/>
            <a:ahLst/>
            <a:cxnLst/>
            <a:rect l="l" t="t" r="r" b="b"/>
            <a:pathLst>
              <a:path w="5155216" h="4114800">
                <a:moveTo>
                  <a:pt x="5155217" y="0"/>
                </a:moveTo>
                <a:lnTo>
                  <a:pt x="0" y="0"/>
                </a:lnTo>
                <a:lnTo>
                  <a:pt x="0" y="4114800"/>
                </a:lnTo>
                <a:lnTo>
                  <a:pt x="5155217" y="4114800"/>
                </a:lnTo>
                <a:lnTo>
                  <a:pt x="51552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810634" y="4458463"/>
            <a:ext cx="5500061" cy="6395420"/>
          </a:xfrm>
          <a:custGeom>
            <a:avLst/>
            <a:gdLst/>
            <a:ahLst/>
            <a:cxnLst/>
            <a:rect l="l" t="t" r="r" b="b"/>
            <a:pathLst>
              <a:path w="5500061" h="6395420">
                <a:moveTo>
                  <a:pt x="0" y="0"/>
                </a:moveTo>
                <a:lnTo>
                  <a:pt x="5500062" y="0"/>
                </a:lnTo>
                <a:lnTo>
                  <a:pt x="5500062" y="6395420"/>
                </a:lnTo>
                <a:lnTo>
                  <a:pt x="0" y="63954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45732" y="117553"/>
            <a:ext cx="18211122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hewy" panose="020B0604020202020204" charset="0"/>
                <a:ea typeface="Chewy" panose="020B0604020202020204" charset="0"/>
                <a:cs typeface="Arial" panose="020B0604020202020204" pitchFamily="34" charset="0"/>
              </a:rPr>
              <a:t>Look at the answers again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13A703-17AC-8F7A-877C-0217ED6B421B}"/>
              </a:ext>
            </a:extLst>
          </p:cNvPr>
          <p:cNvSpPr txBox="1"/>
          <p:nvPr/>
        </p:nvSpPr>
        <p:spPr>
          <a:xfrm>
            <a:off x="187912" y="1251727"/>
            <a:ext cx="1715375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1.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We have a tradition of holding a family ______ on the first day of Tet.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	A.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reunion 			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B.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 work 			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 	C.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 meal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2.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It’s a tradition for shops to have a lion dance performance at their opening ______.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	A.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 worship 			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B.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 celebration 			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C.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 ceremony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ewy" panose="020B0604020202020204" charset="0"/>
              <a:ea typeface="Chewy" panose="020B060402020202020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3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The tradition of ______ whales is popular in Vietnamese coastal villages.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	A.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 admiring 			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B.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 worshipping	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 		C.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 praying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0ACCFEB-04DC-60F3-5AA9-9CBA4569582F}"/>
              </a:ext>
            </a:extLst>
          </p:cNvPr>
          <p:cNvSpPr/>
          <p:nvPr/>
        </p:nvSpPr>
        <p:spPr>
          <a:xfrm>
            <a:off x="992830" y="1802223"/>
            <a:ext cx="683570" cy="623583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087EE37-06C4-E841-4B55-EB15AB9BD6C1}"/>
              </a:ext>
            </a:extLst>
          </p:cNvPr>
          <p:cNvSpPr/>
          <p:nvPr/>
        </p:nvSpPr>
        <p:spPr>
          <a:xfrm>
            <a:off x="10217651" y="3256949"/>
            <a:ext cx="526549" cy="697859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CFEF55E-3BA5-C0D4-D7A6-DD99F7593CD1}"/>
              </a:ext>
            </a:extLst>
          </p:cNvPr>
          <p:cNvSpPr/>
          <p:nvPr/>
        </p:nvSpPr>
        <p:spPr>
          <a:xfrm>
            <a:off x="5562600" y="4747578"/>
            <a:ext cx="609600" cy="60825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7FBE8B-8640-7390-A57A-96D338D7FB3F}"/>
              </a:ext>
            </a:extLst>
          </p:cNvPr>
          <p:cNvSpPr txBox="1"/>
          <p:nvPr/>
        </p:nvSpPr>
        <p:spPr>
          <a:xfrm>
            <a:off x="199455" y="5355828"/>
            <a:ext cx="168046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4.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She broke with family tradition by not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practising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 ______.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	A.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acrobat 			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B.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 martial arts 		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 	C.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 offering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5.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Traditionally, the Vietnamese prepare ______ to worship their ancestors during Tet.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	A.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 offerings 			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B.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 decoration 		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 	C.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ewy" panose="020B0604020202020204" charset="0"/>
                <a:ea typeface="Chewy" panose="020B0604020202020204" charset="0"/>
                <a:cs typeface="+mn-cs"/>
              </a:rPr>
              <a:t> worshipping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ewy" panose="020B0604020202020204" charset="0"/>
              <a:ea typeface="Chewy" panose="020B0604020202020204" charset="0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EE23963-9EC1-D528-C42F-DBADEC56D1DD}"/>
              </a:ext>
            </a:extLst>
          </p:cNvPr>
          <p:cNvSpPr/>
          <p:nvPr/>
        </p:nvSpPr>
        <p:spPr>
          <a:xfrm>
            <a:off x="5562600" y="5953103"/>
            <a:ext cx="609600" cy="638197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9E9C458-DBC9-9DEE-5E77-C5B03517FE80}"/>
              </a:ext>
            </a:extLst>
          </p:cNvPr>
          <p:cNvSpPr/>
          <p:nvPr/>
        </p:nvSpPr>
        <p:spPr>
          <a:xfrm>
            <a:off x="992830" y="7353301"/>
            <a:ext cx="683570" cy="653828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698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721469" y="-1037529"/>
            <a:ext cx="8486051" cy="4200595"/>
          </a:xfrm>
          <a:custGeom>
            <a:avLst/>
            <a:gdLst/>
            <a:ahLst/>
            <a:cxnLst/>
            <a:rect l="l" t="t" r="r" b="b"/>
            <a:pathLst>
              <a:path w="8486051" h="4200595">
                <a:moveTo>
                  <a:pt x="0" y="0"/>
                </a:moveTo>
                <a:lnTo>
                  <a:pt x="8486051" y="0"/>
                </a:lnTo>
                <a:lnTo>
                  <a:pt x="8486051" y="4200596"/>
                </a:lnTo>
                <a:lnTo>
                  <a:pt x="0" y="42005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060182" y="4675035"/>
            <a:ext cx="9592871" cy="4748471"/>
          </a:xfrm>
          <a:custGeom>
            <a:avLst/>
            <a:gdLst/>
            <a:ahLst/>
            <a:cxnLst/>
            <a:rect l="l" t="t" r="r" b="b"/>
            <a:pathLst>
              <a:path w="9592871" h="4748471">
                <a:moveTo>
                  <a:pt x="9592871" y="0"/>
                </a:moveTo>
                <a:lnTo>
                  <a:pt x="0" y="0"/>
                </a:lnTo>
                <a:lnTo>
                  <a:pt x="0" y="4748472"/>
                </a:lnTo>
                <a:lnTo>
                  <a:pt x="9592871" y="4748472"/>
                </a:lnTo>
                <a:lnTo>
                  <a:pt x="9592871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878" y="8467795"/>
            <a:ext cx="18134245" cy="7615541"/>
          </a:xfrm>
          <a:custGeom>
            <a:avLst/>
            <a:gdLst/>
            <a:ahLst/>
            <a:cxnLst/>
            <a:rect l="l" t="t" r="r" b="b"/>
            <a:pathLst>
              <a:path w="18134245" h="7615541">
                <a:moveTo>
                  <a:pt x="0" y="0"/>
                </a:moveTo>
                <a:lnTo>
                  <a:pt x="18134244" y="0"/>
                </a:lnTo>
                <a:lnTo>
                  <a:pt x="18134244" y="7615542"/>
                </a:lnTo>
                <a:lnTo>
                  <a:pt x="0" y="76155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942776" y="2425806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1"/>
                </a:lnTo>
                <a:lnTo>
                  <a:pt x="0" y="23217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111152" y="-1082688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2"/>
                </a:lnTo>
                <a:lnTo>
                  <a:pt x="0" y="23217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984997" y="5841032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2"/>
                </a:lnTo>
                <a:lnTo>
                  <a:pt x="0" y="23217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-850008" y="6783288"/>
            <a:ext cx="5155216" cy="4114800"/>
          </a:xfrm>
          <a:custGeom>
            <a:avLst/>
            <a:gdLst/>
            <a:ahLst/>
            <a:cxnLst/>
            <a:rect l="l" t="t" r="r" b="b"/>
            <a:pathLst>
              <a:path w="5155216" h="4114800">
                <a:moveTo>
                  <a:pt x="5155217" y="0"/>
                </a:moveTo>
                <a:lnTo>
                  <a:pt x="0" y="0"/>
                </a:lnTo>
                <a:lnTo>
                  <a:pt x="0" y="4114800"/>
                </a:lnTo>
                <a:lnTo>
                  <a:pt x="5155217" y="4114800"/>
                </a:lnTo>
                <a:lnTo>
                  <a:pt x="51552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325600" y="3238500"/>
            <a:ext cx="3978478" cy="8305502"/>
          </a:xfrm>
          <a:custGeom>
            <a:avLst/>
            <a:gdLst/>
            <a:ahLst/>
            <a:cxnLst/>
            <a:rect l="l" t="t" r="r" b="b"/>
            <a:pathLst>
              <a:path w="4384157" h="8897736">
                <a:moveTo>
                  <a:pt x="0" y="0"/>
                </a:moveTo>
                <a:lnTo>
                  <a:pt x="4384157" y="0"/>
                </a:lnTo>
                <a:lnTo>
                  <a:pt x="4384157" y="8897736"/>
                </a:lnTo>
                <a:lnTo>
                  <a:pt x="0" y="88977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DB5715-42C3-E8BB-B268-75A71DD33A86}"/>
              </a:ext>
            </a:extLst>
          </p:cNvPr>
          <p:cNvSpPr txBox="1"/>
          <p:nvPr/>
        </p:nvSpPr>
        <p:spPr>
          <a:xfrm>
            <a:off x="228540" y="175807"/>
            <a:ext cx="15714236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Chewy" panose="020B0604020202020204" charset="0"/>
                <a:ea typeface="Chewy" panose="020B0604020202020204" charset="0"/>
                <a:cs typeface="Calibri" panose="020F0502020204030204" pitchFamily="34" charset="0"/>
              </a:rPr>
              <a:t>3. Complete the sentences with the words from the box. </a:t>
            </a:r>
          </a:p>
        </p:txBody>
      </p:sp>
      <p:graphicFrame>
        <p:nvGraphicFramePr>
          <p:cNvPr id="12" name="Content Placeholder 14">
            <a:extLst>
              <a:ext uri="{FF2B5EF4-FFF2-40B4-BE49-F238E27FC236}">
                <a16:creationId xmlns:a16="http://schemas.microsoft.com/office/drawing/2014/main" id="{48EDAB60-1273-A5DC-122A-A664D21476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107447"/>
              </p:ext>
            </p:extLst>
          </p:nvPr>
        </p:nvGraphicFramePr>
        <p:xfrm>
          <a:off x="685800" y="1006514"/>
          <a:ext cx="15598861" cy="701040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2806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96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10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27774">
                  <a:extLst>
                    <a:ext uri="{9D8B030D-6E8A-4147-A177-3AD203B41FA5}">
                      <a16:colId xmlns:a16="http://schemas.microsoft.com/office/drawing/2014/main" val="1270159115"/>
                    </a:ext>
                  </a:extLst>
                </a:gridCol>
                <a:gridCol w="3623603">
                  <a:extLst>
                    <a:ext uri="{9D8B030D-6E8A-4147-A177-3AD203B41FA5}">
                      <a16:colId xmlns:a16="http://schemas.microsoft.com/office/drawing/2014/main" val="1533294690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>
                          <a:latin typeface="Chewy" panose="020B0604020202020204" charset="0"/>
                          <a:ea typeface="Chewy" panose="020B0604020202020204" charset="0"/>
                        </a:rPr>
                        <a:t>custom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>
                          <a:latin typeface="Chewy" panose="020B0604020202020204" charset="0"/>
                          <a:ea typeface="Chewy" panose="020B0604020202020204" charset="0"/>
                        </a:rPr>
                        <a:t>practise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>
                          <a:latin typeface="Chewy" panose="020B0604020202020204" charset="0"/>
                          <a:ea typeface="Chewy" panose="020B0604020202020204" charset="0"/>
                        </a:rPr>
                        <a:t>keep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>
                          <a:latin typeface="Chewy" panose="020B0604020202020204" charset="0"/>
                          <a:ea typeface="Chewy" panose="020B0604020202020204" charset="0"/>
                        </a:rPr>
                        <a:t>break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dirty="0">
                          <a:latin typeface="Chewy" panose="020B0604020202020204" charset="0"/>
                          <a:ea typeface="Chewy" panose="020B0604020202020204" charset="0"/>
                        </a:rPr>
                        <a:t>traditionally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F43A3A9-90FE-A16D-01AF-FB07D94A1F07}"/>
              </a:ext>
            </a:extLst>
          </p:cNvPr>
          <p:cNvSpPr txBox="1"/>
          <p:nvPr/>
        </p:nvSpPr>
        <p:spPr>
          <a:xfrm>
            <a:off x="236962" y="2034542"/>
            <a:ext cx="1507923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7941E"/>
                </a:solidFill>
                <a:latin typeface="Chewy" panose="020B0604020202020204" charset="0"/>
                <a:ea typeface="Chewy" panose="020B0604020202020204" charset="0"/>
              </a:rPr>
              <a:t>1. </a:t>
            </a:r>
            <a:r>
              <a:rPr lang="en-US" sz="3600" dirty="0">
                <a:latin typeface="Chewy" panose="020B0604020202020204" charset="0"/>
                <a:ea typeface="Chewy" panose="020B0604020202020204" charset="0"/>
              </a:rPr>
              <a:t>This year, we will _________ with tradition and go on holiday instead of staying at home during Tet.</a:t>
            </a:r>
          </a:p>
          <a:p>
            <a:r>
              <a:rPr lang="en-US" sz="1600" dirty="0">
                <a:latin typeface="Chewy" panose="020B0604020202020204" charset="0"/>
                <a:ea typeface="Chewy" panose="020B0604020202020204" charset="0"/>
              </a:rPr>
              <a:t>	</a:t>
            </a:r>
          </a:p>
          <a:p>
            <a:r>
              <a:rPr lang="en-US" sz="3600" b="1" dirty="0">
                <a:solidFill>
                  <a:srgbClr val="F7941E"/>
                </a:solidFill>
                <a:latin typeface="Chewy" panose="020B0604020202020204" charset="0"/>
                <a:ea typeface="Chewy" panose="020B0604020202020204" charset="0"/>
              </a:rPr>
              <a:t>2.</a:t>
            </a:r>
            <a:r>
              <a:rPr lang="en-US" sz="3600" dirty="0">
                <a:solidFill>
                  <a:srgbClr val="0000FF"/>
                </a:solidFill>
                <a:latin typeface="Chewy" panose="020B0604020202020204" charset="0"/>
                <a:ea typeface="Chewy" panose="020B0604020202020204" charset="0"/>
              </a:rPr>
              <a:t> </a:t>
            </a:r>
            <a:r>
              <a:rPr lang="en-US" sz="3600" dirty="0">
                <a:latin typeface="Chewy" panose="020B0604020202020204" charset="0"/>
                <a:ea typeface="Chewy" panose="020B0604020202020204" charset="0"/>
              </a:rPr>
              <a:t>_____________, children in the US go from house to house to ask for sweets on Halloween.</a:t>
            </a:r>
          </a:p>
          <a:p>
            <a:endParaRPr lang="en-US" sz="1600" dirty="0">
              <a:latin typeface="Chewy" panose="020B0604020202020204" charset="0"/>
              <a:ea typeface="Chewy" panose="020B0604020202020204" charset="0"/>
            </a:endParaRPr>
          </a:p>
          <a:p>
            <a:r>
              <a:rPr lang="en-US" sz="3600" b="1" dirty="0">
                <a:solidFill>
                  <a:srgbClr val="F7941E"/>
                </a:solidFill>
                <a:latin typeface="Chewy" panose="020B0604020202020204" charset="0"/>
                <a:ea typeface="Chewy" panose="020B0604020202020204" charset="0"/>
              </a:rPr>
              <a:t>3</a:t>
            </a:r>
            <a:r>
              <a:rPr lang="en-US" sz="3600" dirty="0">
                <a:solidFill>
                  <a:srgbClr val="F7941E"/>
                </a:solidFill>
                <a:latin typeface="Chewy" panose="020B0604020202020204" charset="0"/>
                <a:ea typeface="Chewy" panose="020B0604020202020204" charset="0"/>
              </a:rPr>
              <a:t>. </a:t>
            </a:r>
            <a:r>
              <a:rPr lang="en-US" sz="3600" dirty="0">
                <a:latin typeface="Chewy" panose="020B0604020202020204" charset="0"/>
                <a:ea typeface="Chewy" panose="020B0604020202020204" charset="0"/>
              </a:rPr>
              <a:t>Holding a party to wish our grandparents longevity is one of the customs we __________ at Tet.	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2C36D7-8B8A-934F-9592-A76E0E600C83}"/>
              </a:ext>
            </a:extLst>
          </p:cNvPr>
          <p:cNvSpPr txBox="1"/>
          <p:nvPr/>
        </p:nvSpPr>
        <p:spPr>
          <a:xfrm>
            <a:off x="4044070" y="1748443"/>
            <a:ext cx="129206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Chewy" panose="020B0604020202020204" charset="0"/>
                <a:ea typeface="Chewy" panose="020B0604020202020204" charset="0"/>
              </a:rPr>
              <a:t>break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EB8454-27B9-5FE0-F2F1-2E08DCDCA439}"/>
              </a:ext>
            </a:extLst>
          </p:cNvPr>
          <p:cNvSpPr txBox="1"/>
          <p:nvPr/>
        </p:nvSpPr>
        <p:spPr>
          <a:xfrm>
            <a:off x="963976" y="3077914"/>
            <a:ext cx="267740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Chewy" panose="020B0604020202020204" charset="0"/>
                <a:ea typeface="Chewy" panose="020B0604020202020204" charset="0"/>
              </a:rPr>
              <a:t>Traditionally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F7E3FE-82B0-EEDE-7143-54F98E271E60}"/>
              </a:ext>
            </a:extLst>
          </p:cNvPr>
          <p:cNvSpPr txBox="1"/>
          <p:nvPr/>
        </p:nvSpPr>
        <p:spPr>
          <a:xfrm>
            <a:off x="537882" y="4982914"/>
            <a:ext cx="2037047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Chewy" panose="020B0604020202020204" charset="0"/>
                <a:ea typeface="Chewy" panose="020B0604020202020204" charset="0"/>
              </a:rPr>
              <a:t>practise</a:t>
            </a:r>
            <a:endParaRPr lang="en-US" sz="3600" b="1" dirty="0">
              <a:solidFill>
                <a:srgbClr val="FF0000"/>
              </a:solidFill>
              <a:latin typeface="Chewy" panose="020B0604020202020204" charset="0"/>
              <a:ea typeface="Chewy" panose="020B060402020202020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5EF2DA-9C17-41AC-9857-ACC6CBEE1718}"/>
              </a:ext>
            </a:extLst>
          </p:cNvPr>
          <p:cNvSpPr txBox="1"/>
          <p:nvPr/>
        </p:nvSpPr>
        <p:spPr>
          <a:xfrm>
            <a:off x="1347571" y="6233371"/>
            <a:ext cx="1361692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7941E"/>
                </a:solidFill>
                <a:latin typeface="Chewy" panose="020B0604020202020204" charset="0"/>
                <a:ea typeface="Chewy" panose="020B0604020202020204" charset="0"/>
              </a:rPr>
              <a:t>4. </a:t>
            </a:r>
            <a:r>
              <a:rPr lang="en-US" sz="3600" dirty="0" err="1">
                <a:latin typeface="Chewy" panose="020B0604020202020204" charset="0"/>
                <a:ea typeface="Chewy" panose="020B0604020202020204" charset="0"/>
              </a:rPr>
              <a:t>Organising</a:t>
            </a:r>
            <a:r>
              <a:rPr lang="en-US" sz="3600" dirty="0">
                <a:latin typeface="Chewy" panose="020B0604020202020204" charset="0"/>
                <a:ea typeface="Chewy" panose="020B0604020202020204" charset="0"/>
              </a:rPr>
              <a:t> a folk song club is one way for us to __________ our traditions alive.</a:t>
            </a:r>
          </a:p>
          <a:p>
            <a:r>
              <a:rPr lang="en-US" sz="1600" dirty="0">
                <a:latin typeface="Chewy" panose="020B0604020202020204" charset="0"/>
                <a:ea typeface="Chewy" panose="020B0604020202020204" charset="0"/>
              </a:rPr>
              <a:t>	</a:t>
            </a:r>
          </a:p>
          <a:p>
            <a:r>
              <a:rPr lang="en-US" sz="3600" b="1" dirty="0">
                <a:solidFill>
                  <a:srgbClr val="F7941E"/>
                </a:solidFill>
                <a:latin typeface="Chewy" panose="020B0604020202020204" charset="0"/>
                <a:ea typeface="Chewy" panose="020B0604020202020204" charset="0"/>
              </a:rPr>
              <a:t>5.</a:t>
            </a:r>
            <a:r>
              <a:rPr lang="en-US" sz="3600" dirty="0">
                <a:solidFill>
                  <a:srgbClr val="0000FF"/>
                </a:solidFill>
                <a:latin typeface="Chewy" panose="020B0604020202020204" charset="0"/>
                <a:ea typeface="Chewy" panose="020B0604020202020204" charset="0"/>
              </a:rPr>
              <a:t> </a:t>
            </a:r>
            <a:r>
              <a:rPr lang="en-US" sz="3600" dirty="0">
                <a:latin typeface="Chewy" panose="020B0604020202020204" charset="0"/>
                <a:ea typeface="Chewy" panose="020B0604020202020204" charset="0"/>
              </a:rPr>
              <a:t>It’s becoming a __________ for young people to celebrate new years in addition to Tet.</a:t>
            </a:r>
            <a:endParaRPr lang="en-US" sz="1600" dirty="0">
              <a:latin typeface="Chewy" panose="020B0604020202020204" charset="0"/>
              <a:ea typeface="Chewy" panose="020B0604020202020204" charset="0"/>
            </a:endParaRPr>
          </a:p>
          <a:p>
            <a:r>
              <a:rPr lang="en-US" sz="3600" dirty="0">
                <a:latin typeface="Chewy" panose="020B0604020202020204" charset="0"/>
                <a:ea typeface="Chewy" panose="020B0604020202020204" charset="0"/>
              </a:rPr>
              <a:t>	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923304-CBA0-ECBA-00EC-69C16C0C9575}"/>
              </a:ext>
            </a:extLst>
          </p:cNvPr>
          <p:cNvSpPr txBox="1"/>
          <p:nvPr/>
        </p:nvSpPr>
        <p:spPr>
          <a:xfrm>
            <a:off x="10997139" y="5918001"/>
            <a:ext cx="129206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Chewy" panose="020B0604020202020204" charset="0"/>
                <a:ea typeface="Chewy" panose="020B0604020202020204" charset="0"/>
              </a:rPr>
              <a:t>keep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4C8D79-0090-C7B0-232B-8A131292932D}"/>
              </a:ext>
            </a:extLst>
          </p:cNvPr>
          <p:cNvSpPr txBox="1"/>
          <p:nvPr/>
        </p:nvSpPr>
        <p:spPr>
          <a:xfrm>
            <a:off x="5082167" y="7223519"/>
            <a:ext cx="1944721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Chewy" panose="020B0604020202020204" charset="0"/>
                <a:ea typeface="Chewy" panose="020B0604020202020204" charset="0"/>
              </a:rPr>
              <a:t>custom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42842" y="4510811"/>
            <a:ext cx="8486051" cy="4200595"/>
          </a:xfrm>
          <a:custGeom>
            <a:avLst/>
            <a:gdLst/>
            <a:ahLst/>
            <a:cxnLst/>
            <a:rect l="l" t="t" r="r" b="b"/>
            <a:pathLst>
              <a:path w="8486051" h="4200595">
                <a:moveTo>
                  <a:pt x="0" y="0"/>
                </a:moveTo>
                <a:lnTo>
                  <a:pt x="8486051" y="0"/>
                </a:lnTo>
                <a:lnTo>
                  <a:pt x="8486051" y="4200596"/>
                </a:lnTo>
                <a:lnTo>
                  <a:pt x="0" y="42005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060182" y="4675035"/>
            <a:ext cx="9592871" cy="4748471"/>
          </a:xfrm>
          <a:custGeom>
            <a:avLst/>
            <a:gdLst/>
            <a:ahLst/>
            <a:cxnLst/>
            <a:rect l="l" t="t" r="r" b="b"/>
            <a:pathLst>
              <a:path w="9592871" h="4748471">
                <a:moveTo>
                  <a:pt x="9592871" y="0"/>
                </a:moveTo>
                <a:lnTo>
                  <a:pt x="0" y="0"/>
                </a:lnTo>
                <a:lnTo>
                  <a:pt x="0" y="4748472"/>
                </a:lnTo>
                <a:lnTo>
                  <a:pt x="9592871" y="4748472"/>
                </a:lnTo>
                <a:lnTo>
                  <a:pt x="9592871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877" y="8472892"/>
            <a:ext cx="18134245" cy="7615541"/>
          </a:xfrm>
          <a:custGeom>
            <a:avLst/>
            <a:gdLst/>
            <a:ahLst/>
            <a:cxnLst/>
            <a:rect l="l" t="t" r="r" b="b"/>
            <a:pathLst>
              <a:path w="18134245" h="7615541">
                <a:moveTo>
                  <a:pt x="0" y="0"/>
                </a:moveTo>
                <a:lnTo>
                  <a:pt x="18134245" y="0"/>
                </a:lnTo>
                <a:lnTo>
                  <a:pt x="18134245" y="7615542"/>
                </a:lnTo>
                <a:lnTo>
                  <a:pt x="0" y="76155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942776" y="2425806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1"/>
                </a:lnTo>
                <a:lnTo>
                  <a:pt x="0" y="23217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497836" y="6739083"/>
            <a:ext cx="5155216" cy="4114800"/>
          </a:xfrm>
          <a:custGeom>
            <a:avLst/>
            <a:gdLst/>
            <a:ahLst/>
            <a:cxnLst/>
            <a:rect l="l" t="t" r="r" b="b"/>
            <a:pathLst>
              <a:path w="5155216" h="4114800">
                <a:moveTo>
                  <a:pt x="0" y="0"/>
                </a:moveTo>
                <a:lnTo>
                  <a:pt x="5155217" y="0"/>
                </a:lnTo>
                <a:lnTo>
                  <a:pt x="5155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111152" y="-1082688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2"/>
                </a:lnTo>
                <a:lnTo>
                  <a:pt x="0" y="23217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874945" y="641337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2"/>
                </a:lnTo>
                <a:lnTo>
                  <a:pt x="0" y="23217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566" y="531835"/>
            <a:ext cx="4690449" cy="9223330"/>
          </a:xfrm>
          <a:custGeom>
            <a:avLst/>
            <a:gdLst/>
            <a:ahLst/>
            <a:cxnLst/>
            <a:rect l="l" t="t" r="r" b="b"/>
            <a:pathLst>
              <a:path w="7253984" h="4959087">
                <a:moveTo>
                  <a:pt x="0" y="0"/>
                </a:moveTo>
                <a:lnTo>
                  <a:pt x="7253984" y="0"/>
                </a:lnTo>
                <a:lnTo>
                  <a:pt x="7253984" y="4959087"/>
                </a:lnTo>
                <a:lnTo>
                  <a:pt x="0" y="49590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" r="-97514"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-874945" y="6739083"/>
            <a:ext cx="5155216" cy="4114800"/>
          </a:xfrm>
          <a:custGeom>
            <a:avLst/>
            <a:gdLst/>
            <a:ahLst/>
            <a:cxnLst/>
            <a:rect l="l" t="t" r="r" b="b"/>
            <a:pathLst>
              <a:path w="5155216" h="4114800">
                <a:moveTo>
                  <a:pt x="5155217" y="0"/>
                </a:moveTo>
                <a:lnTo>
                  <a:pt x="0" y="0"/>
                </a:lnTo>
                <a:lnTo>
                  <a:pt x="0" y="4114800"/>
                </a:lnTo>
                <a:lnTo>
                  <a:pt x="5155217" y="4114800"/>
                </a:lnTo>
                <a:lnTo>
                  <a:pt x="51552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811667" y="4056563"/>
            <a:ext cx="12199733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hewy"/>
                <a:ea typeface="+mn-ea"/>
                <a:cs typeface="+mn-cs"/>
              </a:rPr>
              <a:t>PRONUNCIATION</a:t>
            </a:r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A212354B-0D7A-7760-FE5A-B5FAA6CF78F8}"/>
              </a:ext>
            </a:extLst>
          </p:cNvPr>
          <p:cNvSpPr/>
          <p:nvPr/>
        </p:nvSpPr>
        <p:spPr>
          <a:xfrm>
            <a:off x="13808465" y="531835"/>
            <a:ext cx="4479535" cy="9223330"/>
          </a:xfrm>
          <a:custGeom>
            <a:avLst/>
            <a:gdLst/>
            <a:ahLst/>
            <a:cxnLst/>
            <a:rect l="l" t="t" r="r" b="b"/>
            <a:pathLst>
              <a:path w="7253984" h="4959087">
                <a:moveTo>
                  <a:pt x="0" y="0"/>
                </a:moveTo>
                <a:lnTo>
                  <a:pt x="7253984" y="0"/>
                </a:lnTo>
                <a:lnTo>
                  <a:pt x="7253984" y="4959087"/>
                </a:lnTo>
                <a:lnTo>
                  <a:pt x="0" y="49590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06814"/>
            </a:stretch>
          </a:blipFill>
        </p:spPr>
      </p:sp>
    </p:spTree>
    <p:extLst>
      <p:ext uri="{BB962C8B-B14F-4D97-AF65-F5344CB8AC3E}">
        <p14:creationId xmlns:p14="http://schemas.microsoft.com/office/powerpoint/2010/main" val="381926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42842" y="4510811"/>
            <a:ext cx="8486051" cy="4200595"/>
          </a:xfrm>
          <a:custGeom>
            <a:avLst/>
            <a:gdLst/>
            <a:ahLst/>
            <a:cxnLst/>
            <a:rect l="l" t="t" r="r" b="b"/>
            <a:pathLst>
              <a:path w="8486051" h="4200595">
                <a:moveTo>
                  <a:pt x="0" y="0"/>
                </a:moveTo>
                <a:lnTo>
                  <a:pt x="8486051" y="0"/>
                </a:lnTo>
                <a:lnTo>
                  <a:pt x="8486051" y="4200596"/>
                </a:lnTo>
                <a:lnTo>
                  <a:pt x="0" y="42005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058400" y="4634258"/>
            <a:ext cx="9592871" cy="4748471"/>
          </a:xfrm>
          <a:custGeom>
            <a:avLst/>
            <a:gdLst/>
            <a:ahLst/>
            <a:cxnLst/>
            <a:rect l="l" t="t" r="r" b="b"/>
            <a:pathLst>
              <a:path w="9592871" h="4748471">
                <a:moveTo>
                  <a:pt x="9592871" y="0"/>
                </a:moveTo>
                <a:lnTo>
                  <a:pt x="0" y="0"/>
                </a:lnTo>
                <a:lnTo>
                  <a:pt x="0" y="4748472"/>
                </a:lnTo>
                <a:lnTo>
                  <a:pt x="9592871" y="4748472"/>
                </a:lnTo>
                <a:lnTo>
                  <a:pt x="9592871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42148" y="8590435"/>
            <a:ext cx="19372296" cy="8135465"/>
          </a:xfrm>
          <a:custGeom>
            <a:avLst/>
            <a:gdLst/>
            <a:ahLst/>
            <a:cxnLst/>
            <a:rect l="l" t="t" r="r" b="b"/>
            <a:pathLst>
              <a:path w="19372296" h="8135465">
                <a:moveTo>
                  <a:pt x="0" y="0"/>
                </a:moveTo>
                <a:lnTo>
                  <a:pt x="19372296" y="0"/>
                </a:lnTo>
                <a:lnTo>
                  <a:pt x="19372296" y="8135466"/>
                </a:lnTo>
                <a:lnTo>
                  <a:pt x="0" y="81354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942776" y="2425806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1"/>
                </a:lnTo>
                <a:lnTo>
                  <a:pt x="0" y="23217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111152" y="-1082688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2"/>
                </a:lnTo>
                <a:lnTo>
                  <a:pt x="0" y="23217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750760" y="-6872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2"/>
                </a:lnTo>
                <a:lnTo>
                  <a:pt x="0" y="23217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150804" y="-105732"/>
            <a:ext cx="16779427" cy="1354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200"/>
              </a:lnSpc>
            </a:pPr>
            <a:r>
              <a:rPr lang="en-US" sz="8000" dirty="0">
                <a:solidFill>
                  <a:srgbClr val="FF0000"/>
                </a:solidFill>
                <a:latin typeface="Chewy"/>
              </a:rPr>
              <a:t>Look and say</a:t>
            </a:r>
            <a:endParaRPr lang="en-US" sz="8000" dirty="0">
              <a:solidFill>
                <a:srgbClr val="000000"/>
              </a:solidFill>
              <a:latin typeface="Chewy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1742511" y="5558441"/>
            <a:ext cx="5678410" cy="5255110"/>
          </a:xfrm>
          <a:custGeom>
            <a:avLst/>
            <a:gdLst/>
            <a:ahLst/>
            <a:cxnLst/>
            <a:rect l="l" t="t" r="r" b="b"/>
            <a:pathLst>
              <a:path w="5678410" h="5255110">
                <a:moveTo>
                  <a:pt x="0" y="0"/>
                </a:moveTo>
                <a:lnTo>
                  <a:pt x="5678410" y="0"/>
                </a:lnTo>
                <a:lnTo>
                  <a:pt x="5678410" y="5255110"/>
                </a:lnTo>
                <a:lnTo>
                  <a:pt x="0" y="52551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149975" y="6876754"/>
            <a:ext cx="4275750" cy="3957012"/>
          </a:xfrm>
          <a:custGeom>
            <a:avLst/>
            <a:gdLst/>
            <a:ahLst/>
            <a:cxnLst/>
            <a:rect l="l" t="t" r="r" b="b"/>
            <a:pathLst>
              <a:path w="4275750" h="3957012">
                <a:moveTo>
                  <a:pt x="0" y="0"/>
                </a:moveTo>
                <a:lnTo>
                  <a:pt x="4275750" y="0"/>
                </a:lnTo>
                <a:lnTo>
                  <a:pt x="4275750" y="3957012"/>
                </a:lnTo>
                <a:lnTo>
                  <a:pt x="0" y="39570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 descr="Definition &amp; Meaning of &quot;Thin&quot; | LanGeek">
            <a:extLst>
              <a:ext uri="{FF2B5EF4-FFF2-40B4-BE49-F238E27FC236}">
                <a16:creationId xmlns:a16="http://schemas.microsoft.com/office/drawing/2014/main" id="{1AE685DD-FF12-733B-1418-779433060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1307339"/>
            <a:ext cx="6604708" cy="528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2EF31CD-1061-8F0C-64F8-5247B2049814}"/>
              </a:ext>
            </a:extLst>
          </p:cNvPr>
          <p:cNvSpPr/>
          <p:nvPr/>
        </p:nvSpPr>
        <p:spPr>
          <a:xfrm>
            <a:off x="2879743" y="6672858"/>
            <a:ext cx="3450671" cy="1177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002060"/>
                </a:solidFill>
                <a:latin typeface="Chewy" panose="020B0604020202020204" charset="0"/>
                <a:ea typeface="Chewy" panose="020B0604020202020204" charset="0"/>
              </a:rPr>
              <a:t>thi</a:t>
            </a:r>
            <a:r>
              <a:rPr lang="en-US" sz="7200" dirty="0">
                <a:solidFill>
                  <a:srgbClr val="FF0000"/>
                </a:solidFill>
                <a:latin typeface="Chewy" panose="020B0604020202020204" charset="0"/>
                <a:ea typeface="Chewy" panose="020B0604020202020204" charset="0"/>
              </a:rPr>
              <a:t>n</a:t>
            </a:r>
            <a:endParaRPr lang="en-US" sz="3200" dirty="0">
              <a:solidFill>
                <a:srgbClr val="FF0000"/>
              </a:solidFill>
              <a:latin typeface="Chewy" panose="020B0604020202020204" charset="0"/>
              <a:ea typeface="Chewy" panose="020B0604020202020204" charset="0"/>
            </a:endParaRPr>
          </a:p>
        </p:txBody>
      </p:sp>
      <p:pic>
        <p:nvPicPr>
          <p:cNvPr id="1028" name="Picture 4" descr="The Impact of Learning a Language on Brain Health">
            <a:extLst>
              <a:ext uri="{FF2B5EF4-FFF2-40B4-BE49-F238E27FC236}">
                <a16:creationId xmlns:a16="http://schemas.microsoft.com/office/drawing/2014/main" id="{7E489443-0607-26E3-079C-252B110D7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068" y="1307339"/>
            <a:ext cx="6604708" cy="529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11"/>
          <p:cNvSpPr/>
          <p:nvPr/>
        </p:nvSpPr>
        <p:spPr>
          <a:xfrm>
            <a:off x="14542463" y="4634258"/>
            <a:ext cx="3839554" cy="6050874"/>
          </a:xfrm>
          <a:custGeom>
            <a:avLst/>
            <a:gdLst/>
            <a:ahLst/>
            <a:cxnLst/>
            <a:rect l="l" t="t" r="r" b="b"/>
            <a:pathLst>
              <a:path w="3839554" h="6050874">
                <a:moveTo>
                  <a:pt x="0" y="0"/>
                </a:moveTo>
                <a:lnTo>
                  <a:pt x="3839555" y="0"/>
                </a:lnTo>
                <a:lnTo>
                  <a:pt x="3839555" y="6050874"/>
                </a:lnTo>
                <a:lnTo>
                  <a:pt x="0" y="605087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C620AC1-A6FF-833D-9DD8-874C837ECBA5}"/>
              </a:ext>
            </a:extLst>
          </p:cNvPr>
          <p:cNvSpPr/>
          <p:nvPr/>
        </p:nvSpPr>
        <p:spPr>
          <a:xfrm>
            <a:off x="10325450" y="6605626"/>
            <a:ext cx="3949964" cy="1177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002060"/>
                </a:solidFill>
                <a:latin typeface="Chewy" panose="020B0604020202020204" charset="0"/>
                <a:ea typeface="Chewy" panose="020B0604020202020204" charset="0"/>
              </a:rPr>
              <a:t>la</a:t>
            </a:r>
            <a:r>
              <a:rPr lang="en-US" sz="7200" dirty="0">
                <a:solidFill>
                  <a:srgbClr val="FF0000"/>
                </a:solidFill>
                <a:latin typeface="Chewy" panose="020B0604020202020204" charset="0"/>
                <a:ea typeface="Chewy" panose="020B0604020202020204" charset="0"/>
              </a:rPr>
              <a:t>ng</a:t>
            </a:r>
            <a:r>
              <a:rPr lang="en-US" sz="7200" dirty="0">
                <a:solidFill>
                  <a:srgbClr val="002060"/>
                </a:solidFill>
                <a:latin typeface="Chewy" panose="020B0604020202020204" charset="0"/>
                <a:ea typeface="Chewy" panose="020B0604020202020204" charset="0"/>
              </a:rPr>
              <a:t>uage</a:t>
            </a:r>
            <a:endParaRPr lang="en-US" sz="3200" dirty="0">
              <a:solidFill>
                <a:srgbClr val="FF0000"/>
              </a:solidFill>
              <a:latin typeface="Chewy" panose="020B0604020202020204" charset="0"/>
              <a:ea typeface="Chewy" panose="020B060402020202020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A70C37-5F8A-45DE-2E55-5168ACD9D036}"/>
              </a:ext>
            </a:extLst>
          </p:cNvPr>
          <p:cNvSpPr txBox="1"/>
          <p:nvPr/>
        </p:nvSpPr>
        <p:spPr>
          <a:xfrm>
            <a:off x="4237410" y="7401630"/>
            <a:ext cx="194663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hewy" panose="020B0604020202020204" charset="0"/>
                <a:ea typeface="Chewy" panose="020B0604020202020204" charset="0"/>
                <a:cs typeface="Calibri" panose="020F0502020204030204" pitchFamily="34" charset="0"/>
              </a:rPr>
              <a:t>/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Chewy" panose="020B0604020202020204" charset="0"/>
                <a:cs typeface="Times New Roman" panose="02020603050405020304" pitchFamily="18" charset="0"/>
              </a:rPr>
              <a:t>n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hewy" panose="020B0604020202020204" charset="0"/>
                <a:ea typeface="Chewy" panose="020B0604020202020204" charset="0"/>
                <a:cs typeface="Calibri" panose="020F0502020204030204" pitchFamily="34" charset="0"/>
              </a:rPr>
              <a:t>/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hewy" panose="020B0604020202020204" charset="0"/>
                <a:ea typeface="Chewy" panose="020B0604020202020204" charset="0"/>
                <a:cs typeface="Calibri" panose="020F0502020204030204" pitchFamily="34" charset="0"/>
              </a:rPr>
              <a:t> </a:t>
            </a:r>
            <a:endParaRPr lang="en-US" sz="8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7914BE-CE1A-285C-CBA4-564EC8FD94A8}"/>
              </a:ext>
            </a:extLst>
          </p:cNvPr>
          <p:cNvSpPr txBox="1"/>
          <p:nvPr/>
        </p:nvSpPr>
        <p:spPr>
          <a:xfrm>
            <a:off x="10948414" y="7352622"/>
            <a:ext cx="17233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hewy" panose="020B0604020202020204" charset="0"/>
                <a:ea typeface="Chewy" panose="020B0604020202020204" charset="0"/>
                <a:cs typeface="Calibri" panose="020F0502020204030204" pitchFamily="34" charset="0"/>
                <a:sym typeface="+mn-ea"/>
              </a:rPr>
              <a:t>/ŋ/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42842" y="4510811"/>
            <a:ext cx="8486051" cy="4200595"/>
          </a:xfrm>
          <a:custGeom>
            <a:avLst/>
            <a:gdLst/>
            <a:ahLst/>
            <a:cxnLst/>
            <a:rect l="l" t="t" r="r" b="b"/>
            <a:pathLst>
              <a:path w="8486051" h="4200595">
                <a:moveTo>
                  <a:pt x="0" y="0"/>
                </a:moveTo>
                <a:lnTo>
                  <a:pt x="8486051" y="0"/>
                </a:lnTo>
                <a:lnTo>
                  <a:pt x="8486051" y="4200596"/>
                </a:lnTo>
                <a:lnTo>
                  <a:pt x="0" y="42005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058400" y="4634258"/>
            <a:ext cx="9592871" cy="4748471"/>
          </a:xfrm>
          <a:custGeom>
            <a:avLst/>
            <a:gdLst/>
            <a:ahLst/>
            <a:cxnLst/>
            <a:rect l="l" t="t" r="r" b="b"/>
            <a:pathLst>
              <a:path w="9592871" h="4748471">
                <a:moveTo>
                  <a:pt x="9592871" y="0"/>
                </a:moveTo>
                <a:lnTo>
                  <a:pt x="0" y="0"/>
                </a:lnTo>
                <a:lnTo>
                  <a:pt x="0" y="4748472"/>
                </a:lnTo>
                <a:lnTo>
                  <a:pt x="9592871" y="4748472"/>
                </a:lnTo>
                <a:lnTo>
                  <a:pt x="9592871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98108" y="8185996"/>
            <a:ext cx="19372296" cy="8135465"/>
          </a:xfrm>
          <a:custGeom>
            <a:avLst/>
            <a:gdLst/>
            <a:ahLst/>
            <a:cxnLst/>
            <a:rect l="l" t="t" r="r" b="b"/>
            <a:pathLst>
              <a:path w="19372296" h="8135465">
                <a:moveTo>
                  <a:pt x="0" y="0"/>
                </a:moveTo>
                <a:lnTo>
                  <a:pt x="19372296" y="0"/>
                </a:lnTo>
                <a:lnTo>
                  <a:pt x="19372296" y="8135466"/>
                </a:lnTo>
                <a:lnTo>
                  <a:pt x="0" y="81354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942776" y="2425806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1"/>
                </a:lnTo>
                <a:lnTo>
                  <a:pt x="0" y="23217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111152" y="-1082688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2"/>
                </a:lnTo>
                <a:lnTo>
                  <a:pt x="0" y="23217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874945" y="641337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2"/>
                </a:lnTo>
                <a:lnTo>
                  <a:pt x="0" y="23217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777427" y="29136"/>
            <a:ext cx="17221200" cy="1354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ewy"/>
                <a:ea typeface="+mn-ea"/>
                <a:cs typeface="+mn-cs"/>
              </a:rPr>
              <a:t>Pay attention to the sound 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hewy" panose="020B0604020202020204" charset="0"/>
                <a:ea typeface="Chewy" panose="020B0604020202020204" charset="0"/>
                <a:cs typeface="Calibri" panose="020F0502020204030204" pitchFamily="34" charset="0"/>
              </a:rPr>
              <a:t>/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Chewy" panose="020B0604020202020204" charset="0"/>
                <a:cs typeface="Times New Roman" panose="02020603050405020304" pitchFamily="18" charset="0"/>
              </a:rPr>
              <a:t>n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hewy" panose="020B0604020202020204" charset="0"/>
                <a:ea typeface="Chewy" panose="020B0604020202020204" charset="0"/>
                <a:cs typeface="Calibri" panose="020F0502020204030204" pitchFamily="34" charset="0"/>
              </a:rPr>
              <a:t>/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hewy" panose="020B0604020202020204" charset="0"/>
                <a:ea typeface="Chewy" panose="020B0604020202020204" charset="0"/>
                <a:cs typeface="Calibri" panose="020F050202020403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hewy" panose="020B0604020202020204" charset="0"/>
                <a:ea typeface="Chewy" panose="020B0604020202020204" charset="0"/>
                <a:cs typeface="Calibri" panose="020F0502020204030204" pitchFamily="34" charset="0"/>
              </a:rPr>
              <a:t>and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hewy" panose="020B0604020202020204" charset="0"/>
                <a:ea typeface="Chewy" panose="020B0604020202020204" charset="0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hewy" panose="020B0604020202020204" charset="0"/>
                <a:ea typeface="Chewy" panose="020B0604020202020204" charset="0"/>
                <a:cs typeface="Calibri" panose="020F0502020204030204" pitchFamily="34" charset="0"/>
                <a:sym typeface="+mn-ea"/>
              </a:rPr>
              <a:t>/ŋ/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ewy"/>
              <a:ea typeface="+mn-ea"/>
              <a:cs typeface="+mn-cs"/>
            </a:endParaRPr>
          </a:p>
        </p:txBody>
      </p:sp>
      <p:pic>
        <p:nvPicPr>
          <p:cNvPr id="21" name="HƯỚNG DẪN PHÁT ÂM LỚP 8 - Unit 5- Our customs &amp; traditions - -n- and -ŋ-">
            <a:hlinkClick r:id="" action="ppaction://media"/>
            <a:extLst>
              <a:ext uri="{FF2B5EF4-FFF2-40B4-BE49-F238E27FC236}">
                <a16:creationId xmlns:a16="http://schemas.microsoft.com/office/drawing/2014/main" id="{D2A91BDA-11C4-786F-CA41-D269E243D8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73907" y="1427403"/>
            <a:ext cx="13205079" cy="7427857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14467496" y="4611991"/>
            <a:ext cx="3839554" cy="6050874"/>
          </a:xfrm>
          <a:custGeom>
            <a:avLst/>
            <a:gdLst/>
            <a:ahLst/>
            <a:cxnLst/>
            <a:rect l="l" t="t" r="r" b="b"/>
            <a:pathLst>
              <a:path w="3839554" h="6050874">
                <a:moveTo>
                  <a:pt x="0" y="0"/>
                </a:moveTo>
                <a:lnTo>
                  <a:pt x="3839555" y="0"/>
                </a:lnTo>
                <a:lnTo>
                  <a:pt x="3839555" y="6050874"/>
                </a:lnTo>
                <a:lnTo>
                  <a:pt x="0" y="60508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742511" y="5558441"/>
            <a:ext cx="5678410" cy="5255110"/>
          </a:xfrm>
          <a:custGeom>
            <a:avLst/>
            <a:gdLst/>
            <a:ahLst/>
            <a:cxnLst/>
            <a:rect l="l" t="t" r="r" b="b"/>
            <a:pathLst>
              <a:path w="5678410" h="5255110">
                <a:moveTo>
                  <a:pt x="0" y="0"/>
                </a:moveTo>
                <a:lnTo>
                  <a:pt x="5678410" y="0"/>
                </a:lnTo>
                <a:lnTo>
                  <a:pt x="5678410" y="5255110"/>
                </a:lnTo>
                <a:lnTo>
                  <a:pt x="0" y="52551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149975" y="6876754"/>
            <a:ext cx="4275750" cy="3957012"/>
          </a:xfrm>
          <a:custGeom>
            <a:avLst/>
            <a:gdLst/>
            <a:ahLst/>
            <a:cxnLst/>
            <a:rect l="l" t="t" r="r" b="b"/>
            <a:pathLst>
              <a:path w="4275750" h="3957012">
                <a:moveTo>
                  <a:pt x="0" y="0"/>
                </a:moveTo>
                <a:lnTo>
                  <a:pt x="4275750" y="0"/>
                </a:lnTo>
                <a:lnTo>
                  <a:pt x="4275750" y="3957012"/>
                </a:lnTo>
                <a:lnTo>
                  <a:pt x="0" y="39570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0532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71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42842" y="4510811"/>
            <a:ext cx="8486051" cy="4200595"/>
          </a:xfrm>
          <a:custGeom>
            <a:avLst/>
            <a:gdLst/>
            <a:ahLst/>
            <a:cxnLst/>
            <a:rect l="l" t="t" r="r" b="b"/>
            <a:pathLst>
              <a:path w="8486051" h="4200595">
                <a:moveTo>
                  <a:pt x="0" y="0"/>
                </a:moveTo>
                <a:lnTo>
                  <a:pt x="8486051" y="0"/>
                </a:lnTo>
                <a:lnTo>
                  <a:pt x="8486051" y="4200596"/>
                </a:lnTo>
                <a:lnTo>
                  <a:pt x="0" y="42005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060182" y="4675035"/>
            <a:ext cx="9592871" cy="4748471"/>
          </a:xfrm>
          <a:custGeom>
            <a:avLst/>
            <a:gdLst/>
            <a:ahLst/>
            <a:cxnLst/>
            <a:rect l="l" t="t" r="r" b="b"/>
            <a:pathLst>
              <a:path w="9592871" h="4748471">
                <a:moveTo>
                  <a:pt x="9592871" y="0"/>
                </a:moveTo>
                <a:lnTo>
                  <a:pt x="0" y="0"/>
                </a:lnTo>
                <a:lnTo>
                  <a:pt x="0" y="4748472"/>
                </a:lnTo>
                <a:lnTo>
                  <a:pt x="9592871" y="4748472"/>
                </a:lnTo>
                <a:lnTo>
                  <a:pt x="9592871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98108" y="8185996"/>
            <a:ext cx="19372296" cy="8135465"/>
          </a:xfrm>
          <a:custGeom>
            <a:avLst/>
            <a:gdLst/>
            <a:ahLst/>
            <a:cxnLst/>
            <a:rect l="l" t="t" r="r" b="b"/>
            <a:pathLst>
              <a:path w="19372296" h="8135465">
                <a:moveTo>
                  <a:pt x="0" y="0"/>
                </a:moveTo>
                <a:lnTo>
                  <a:pt x="19372296" y="0"/>
                </a:lnTo>
                <a:lnTo>
                  <a:pt x="19372296" y="8135466"/>
                </a:lnTo>
                <a:lnTo>
                  <a:pt x="0" y="81354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942776" y="2365439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1"/>
                </a:lnTo>
                <a:lnTo>
                  <a:pt x="0" y="23217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111152" y="-1082688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2"/>
                </a:lnTo>
                <a:lnTo>
                  <a:pt x="0" y="23217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874945" y="641337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2"/>
                </a:lnTo>
                <a:lnTo>
                  <a:pt x="0" y="23217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874945" y="5598773"/>
            <a:ext cx="5678410" cy="5255110"/>
          </a:xfrm>
          <a:custGeom>
            <a:avLst/>
            <a:gdLst/>
            <a:ahLst/>
            <a:cxnLst/>
            <a:rect l="l" t="t" r="r" b="b"/>
            <a:pathLst>
              <a:path w="5678410" h="5255110">
                <a:moveTo>
                  <a:pt x="0" y="0"/>
                </a:moveTo>
                <a:lnTo>
                  <a:pt x="5678410" y="0"/>
                </a:lnTo>
                <a:lnTo>
                  <a:pt x="5678410" y="5255110"/>
                </a:lnTo>
                <a:lnTo>
                  <a:pt x="0" y="52551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73615" y="6896871"/>
            <a:ext cx="4275750" cy="3957012"/>
          </a:xfrm>
          <a:custGeom>
            <a:avLst/>
            <a:gdLst/>
            <a:ahLst/>
            <a:cxnLst/>
            <a:rect l="l" t="t" r="r" b="b"/>
            <a:pathLst>
              <a:path w="4275750" h="3957012">
                <a:moveTo>
                  <a:pt x="0" y="0"/>
                </a:moveTo>
                <a:lnTo>
                  <a:pt x="4275750" y="0"/>
                </a:lnTo>
                <a:lnTo>
                  <a:pt x="4275750" y="3957012"/>
                </a:lnTo>
                <a:lnTo>
                  <a:pt x="0" y="39570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714249" y="4675035"/>
            <a:ext cx="3839554" cy="6050874"/>
          </a:xfrm>
          <a:custGeom>
            <a:avLst/>
            <a:gdLst/>
            <a:ahLst/>
            <a:cxnLst/>
            <a:rect l="l" t="t" r="r" b="b"/>
            <a:pathLst>
              <a:path w="3839554" h="6050874">
                <a:moveTo>
                  <a:pt x="0" y="0"/>
                </a:moveTo>
                <a:lnTo>
                  <a:pt x="3839555" y="0"/>
                </a:lnTo>
                <a:lnTo>
                  <a:pt x="3839555" y="6050874"/>
                </a:lnTo>
                <a:lnTo>
                  <a:pt x="0" y="605087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F98EBC-9739-B68A-86CB-1EB8D1A9F72F}"/>
              </a:ext>
            </a:extLst>
          </p:cNvPr>
          <p:cNvSpPr txBox="1"/>
          <p:nvPr/>
        </p:nvSpPr>
        <p:spPr>
          <a:xfrm>
            <a:off x="244572" y="231216"/>
            <a:ext cx="17738628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Chewy" panose="020B0604020202020204" charset="0"/>
                <a:ea typeface="Chewy" panose="020B0604020202020204" charset="0"/>
                <a:cs typeface="Calibri" panose="020F0502020204030204" pitchFamily="34" charset="0"/>
              </a:rPr>
              <a:t>4. Listen and repeat the words. Pay attention to the sounds </a:t>
            </a:r>
            <a:r>
              <a:rPr lang="en-US" sz="4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Chewy" panose="020B0604020202020204" charset="0"/>
                <a:ea typeface="Chewy" panose="020B0604020202020204" charset="0"/>
                <a:cs typeface="Calibri" panose="020F0502020204030204" pitchFamily="34" charset="0"/>
              </a:rPr>
              <a:t>/</a:t>
            </a:r>
            <a:r>
              <a:rPr lang="en-US" sz="4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Chewy" panose="020B0604020202020204" charset="0"/>
                <a:cs typeface="Times New Roman" panose="02020603050405020304" pitchFamily="18" charset="0"/>
              </a:rPr>
              <a:t>n</a:t>
            </a:r>
            <a:r>
              <a:rPr lang="en-US" sz="4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Chewy" panose="020B0604020202020204" charset="0"/>
                <a:ea typeface="Chewy" panose="020B0604020202020204" charset="0"/>
                <a:cs typeface="Calibri" panose="020F0502020204030204" pitchFamily="34" charset="0"/>
              </a:rPr>
              <a:t>/</a:t>
            </a:r>
            <a:r>
              <a:rPr lang="en-US" sz="4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Chewy" panose="020B0604020202020204" charset="0"/>
                <a:ea typeface="Chewy" panose="020B0604020202020204" charset="0"/>
                <a:cs typeface="Calibri" panose="020F0502020204030204" pitchFamily="34" charset="0"/>
              </a:rPr>
              <a:t> and</a:t>
            </a:r>
            <a:r>
              <a:rPr lang="en-US" sz="4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Chewy" panose="020B0604020202020204" charset="0"/>
                <a:ea typeface="Chewy" panose="020B060402020202020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4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Chewy" panose="020B0604020202020204" charset="0"/>
                <a:ea typeface="Chewy" panose="020B0604020202020204" charset="0"/>
                <a:cs typeface="Calibri" panose="020F0502020204030204" pitchFamily="34" charset="0"/>
                <a:sym typeface="+mn-ea"/>
              </a:rPr>
              <a:t>/ŋ/</a:t>
            </a:r>
            <a:r>
              <a:rPr lang="en-US" sz="4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Chewy" panose="020B0604020202020204" charset="0"/>
                <a:ea typeface="Chewy" panose="020B0604020202020204" charset="0"/>
                <a:cs typeface="Calibri" panose="020F0502020204030204" pitchFamily="34" charset="0"/>
              </a:rPr>
              <a:t>.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C89C4991-C934-651F-B0DA-F67955A5AD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563585"/>
              </p:ext>
            </p:extLst>
          </p:nvPr>
        </p:nvGraphicFramePr>
        <p:xfrm>
          <a:off x="2589648" y="1700119"/>
          <a:ext cx="11144430" cy="5387592"/>
        </p:xfrm>
        <a:graphic>
          <a:graphicData uri="http://schemas.openxmlformats.org/drawingml/2006/table">
            <a:tbl>
              <a:tblPr firstRow="1">
                <a:tableStyleId>{775DCB02-9BB8-47FD-8907-85C794F793BA}</a:tableStyleId>
              </a:tblPr>
              <a:tblGrid>
                <a:gridCol w="5572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22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51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dirty="0">
                          <a:solidFill>
                            <a:srgbClr val="FF0000"/>
                          </a:solidFill>
                          <a:effectLst>
                            <a:glow rad="88900">
                              <a:schemeClr val="bg1"/>
                            </a:glow>
                          </a:effectLst>
                          <a:latin typeface="Chewy" panose="020B0604020202020204" charset="0"/>
                          <a:ea typeface="Chewy" panose="020B0604020202020204" charset="0"/>
                        </a:rPr>
                        <a:t> /</a:t>
                      </a:r>
                      <a:r>
                        <a:rPr lang="en-US" sz="5400" dirty="0">
                          <a:solidFill>
                            <a:srgbClr val="FF0000"/>
                          </a:solidFill>
                          <a:effectLst>
                            <a:glow rad="889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ea typeface="Chewy" panose="020B060402020202020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5400" dirty="0">
                          <a:solidFill>
                            <a:srgbClr val="FF0000"/>
                          </a:solidFill>
                          <a:effectLst>
                            <a:glow rad="88900">
                              <a:schemeClr val="bg1"/>
                            </a:glow>
                          </a:effectLst>
                          <a:latin typeface="Chewy" panose="020B0604020202020204" charset="0"/>
                          <a:ea typeface="Chewy" panose="020B0604020202020204" charset="0"/>
                        </a:rPr>
                        <a:t>/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dirty="0">
                          <a:solidFill>
                            <a:srgbClr val="FF0000"/>
                          </a:solidFill>
                          <a:effectLst>
                            <a:glow rad="88900">
                              <a:schemeClr val="bg1"/>
                            </a:glow>
                          </a:effectLst>
                          <a:latin typeface="Chewy" panose="020B0604020202020204" charset="0"/>
                          <a:ea typeface="Chewy" panose="020B0604020202020204" charset="0"/>
                        </a:rPr>
                        <a:t> /ŋ/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319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dirty="0">
                          <a:latin typeface="Chewy" panose="020B0604020202020204" charset="0"/>
                          <a:ea typeface="Chewy" panose="020B0604020202020204" charset="0"/>
                        </a:rPr>
                        <a:t>thi</a:t>
                      </a:r>
                      <a:r>
                        <a:rPr lang="en-US" sz="5400" dirty="0">
                          <a:solidFill>
                            <a:srgbClr val="0070C0"/>
                          </a:solidFill>
                          <a:latin typeface="Chewy" panose="020B0604020202020204" charset="0"/>
                          <a:ea typeface="Chewy" panose="020B0604020202020204" charset="0"/>
                        </a:rPr>
                        <a:t>n</a:t>
                      </a:r>
                      <a:endParaRPr lang="en-US" sz="5400" dirty="0">
                        <a:latin typeface="Chewy" panose="020B0604020202020204" charset="0"/>
                        <a:ea typeface="Chewy" panose="020B06040202020202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sz="5400" dirty="0">
                          <a:latin typeface="Chewy" panose="020B0604020202020204" charset="0"/>
                          <a:ea typeface="Chewy" panose="020B0604020202020204" charset="0"/>
                        </a:rPr>
                        <a:t>la</a:t>
                      </a:r>
                      <a:r>
                        <a:rPr lang="en-US" sz="5400" dirty="0">
                          <a:solidFill>
                            <a:srgbClr val="0070C0"/>
                          </a:solidFill>
                          <a:latin typeface="Chewy" panose="020B0604020202020204" charset="0"/>
                          <a:ea typeface="Chewy" panose="020B0604020202020204" charset="0"/>
                        </a:rPr>
                        <a:t>n</a:t>
                      </a:r>
                      <a:r>
                        <a:rPr lang="en-US" sz="5400" dirty="0">
                          <a:latin typeface="Chewy" panose="020B0604020202020204" charset="0"/>
                          <a:ea typeface="Chewy" panose="020B0604020202020204" charset="0"/>
                        </a:rPr>
                        <a:t>d</a:t>
                      </a:r>
                    </a:p>
                    <a:p>
                      <a:pPr algn="ctr">
                        <a:buNone/>
                      </a:pPr>
                      <a:r>
                        <a:rPr lang="en-US" sz="5400" dirty="0">
                          <a:latin typeface="Chewy" panose="020B0604020202020204" charset="0"/>
                          <a:ea typeface="Chewy" panose="020B0604020202020204" charset="0"/>
                        </a:rPr>
                        <a:t>ceremo</a:t>
                      </a:r>
                      <a:r>
                        <a:rPr lang="en-US" sz="5400" dirty="0">
                          <a:solidFill>
                            <a:srgbClr val="0070C0"/>
                          </a:solidFill>
                          <a:latin typeface="Chewy" panose="020B0604020202020204" charset="0"/>
                          <a:ea typeface="Chewy" panose="020B0604020202020204" charset="0"/>
                        </a:rPr>
                        <a:t>n</a:t>
                      </a:r>
                      <a:r>
                        <a:rPr lang="en-US" sz="5400" dirty="0">
                          <a:latin typeface="Chewy" panose="020B0604020202020204" charset="0"/>
                          <a:ea typeface="Chewy" panose="020B0604020202020204" charset="0"/>
                        </a:rPr>
                        <a:t>y</a:t>
                      </a:r>
                    </a:p>
                    <a:p>
                      <a:pPr algn="ctr">
                        <a:buNone/>
                      </a:pPr>
                      <a:r>
                        <a:rPr lang="en-US" sz="5400" dirty="0">
                          <a:latin typeface="Chewy" panose="020B0604020202020204" charset="0"/>
                          <a:ea typeface="Chewy" panose="020B0604020202020204" charset="0"/>
                        </a:rPr>
                        <a:t>lo</a:t>
                      </a:r>
                      <a:r>
                        <a:rPr lang="en-US" sz="5400" dirty="0">
                          <a:solidFill>
                            <a:srgbClr val="0070C0"/>
                          </a:solidFill>
                          <a:latin typeface="Chewy" panose="020B0604020202020204" charset="0"/>
                          <a:ea typeface="Chewy" panose="020B0604020202020204" charset="0"/>
                        </a:rPr>
                        <a:t>n</a:t>
                      </a:r>
                      <a:r>
                        <a:rPr lang="en-US" sz="5400" dirty="0">
                          <a:latin typeface="Chewy" panose="020B0604020202020204" charset="0"/>
                          <a:ea typeface="Chewy" panose="020B0604020202020204" charset="0"/>
                        </a:rPr>
                        <a:t>gevity</a:t>
                      </a:r>
                    </a:p>
                    <a:p>
                      <a:pPr algn="ctr">
                        <a:buNone/>
                      </a:pPr>
                      <a:r>
                        <a:rPr lang="en-US" sz="5400" dirty="0">
                          <a:latin typeface="Chewy" panose="020B0604020202020204" charset="0"/>
                          <a:ea typeface="Chewy" panose="020B0604020202020204" charset="0"/>
                        </a:rPr>
                        <a:t>traditio</a:t>
                      </a:r>
                      <a:r>
                        <a:rPr lang="en-US" sz="5400" dirty="0">
                          <a:solidFill>
                            <a:srgbClr val="0070C0"/>
                          </a:solidFill>
                          <a:latin typeface="Chewy" panose="020B0604020202020204" charset="0"/>
                          <a:ea typeface="Chewy" panose="020B0604020202020204" charset="0"/>
                        </a:rPr>
                        <a:t>n</a:t>
                      </a: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dirty="0">
                          <a:latin typeface="Chewy" panose="020B0604020202020204" charset="0"/>
                          <a:ea typeface="Chewy" panose="020B0604020202020204" charset="0"/>
                        </a:rPr>
                        <a:t>thi</a:t>
                      </a:r>
                      <a:r>
                        <a:rPr lang="en-US" sz="5400" dirty="0">
                          <a:solidFill>
                            <a:srgbClr val="0070C0"/>
                          </a:solidFill>
                          <a:latin typeface="Chewy" panose="020B0604020202020204" charset="0"/>
                          <a:ea typeface="Chewy" panose="020B0604020202020204" charset="0"/>
                        </a:rPr>
                        <a:t>ng</a:t>
                      </a:r>
                      <a:endParaRPr lang="en-US" sz="5400" dirty="0">
                        <a:latin typeface="Chewy" panose="020B0604020202020204" charset="0"/>
                        <a:ea typeface="Chewy" panose="020B06040202020202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sz="5400" dirty="0">
                          <a:latin typeface="Chewy" panose="020B0604020202020204" charset="0"/>
                          <a:ea typeface="Chewy" panose="020B0604020202020204" charset="0"/>
                        </a:rPr>
                        <a:t>tha</a:t>
                      </a:r>
                      <a:r>
                        <a:rPr lang="en-US" sz="5400" dirty="0">
                          <a:solidFill>
                            <a:srgbClr val="0070C0"/>
                          </a:solidFill>
                          <a:latin typeface="Chewy" panose="020B0604020202020204" charset="0"/>
                          <a:ea typeface="Chewy" panose="020B0604020202020204" charset="0"/>
                        </a:rPr>
                        <a:t>n</a:t>
                      </a:r>
                      <a:r>
                        <a:rPr lang="en-US" sz="5400" dirty="0">
                          <a:latin typeface="Chewy" panose="020B0604020202020204" charset="0"/>
                          <a:ea typeface="Chewy" panose="020B0604020202020204" charset="0"/>
                        </a:rPr>
                        <a:t>k</a:t>
                      </a:r>
                    </a:p>
                    <a:p>
                      <a:pPr algn="ctr">
                        <a:buNone/>
                      </a:pPr>
                      <a:r>
                        <a:rPr lang="en-US" sz="5400" dirty="0">
                          <a:latin typeface="Chewy" panose="020B0604020202020204" charset="0"/>
                          <a:ea typeface="Chewy" panose="020B0604020202020204" charset="0"/>
                        </a:rPr>
                        <a:t>si</a:t>
                      </a:r>
                      <a:r>
                        <a:rPr lang="en-US" sz="5400" dirty="0">
                          <a:solidFill>
                            <a:srgbClr val="0070C0"/>
                          </a:solidFill>
                          <a:latin typeface="Chewy" panose="020B0604020202020204" charset="0"/>
                          <a:ea typeface="Chewy" panose="020B0604020202020204" charset="0"/>
                        </a:rPr>
                        <a:t>ng</a:t>
                      </a:r>
                      <a:r>
                        <a:rPr lang="en-US" sz="5400" dirty="0">
                          <a:latin typeface="Chewy" panose="020B0604020202020204" charset="0"/>
                          <a:ea typeface="Chewy" panose="020B0604020202020204" charset="0"/>
                        </a:rPr>
                        <a:t>le</a:t>
                      </a:r>
                    </a:p>
                    <a:p>
                      <a:pPr algn="ctr">
                        <a:buNone/>
                      </a:pPr>
                      <a:r>
                        <a:rPr lang="en-US" sz="5400" dirty="0">
                          <a:latin typeface="Chewy" panose="020B0604020202020204" charset="0"/>
                          <a:ea typeface="Chewy" panose="020B0604020202020204" charset="0"/>
                        </a:rPr>
                        <a:t>la</a:t>
                      </a:r>
                      <a:r>
                        <a:rPr lang="en-US" sz="5400" dirty="0">
                          <a:solidFill>
                            <a:srgbClr val="0070C0"/>
                          </a:solidFill>
                          <a:latin typeface="Chewy" panose="020B0604020202020204" charset="0"/>
                          <a:ea typeface="Chewy" panose="020B0604020202020204" charset="0"/>
                        </a:rPr>
                        <a:t>ng</a:t>
                      </a:r>
                      <a:r>
                        <a:rPr lang="en-US" sz="5400" dirty="0">
                          <a:latin typeface="Chewy" panose="020B0604020202020204" charset="0"/>
                          <a:ea typeface="Chewy" panose="020B0604020202020204" charset="0"/>
                        </a:rPr>
                        <a:t>uage</a:t>
                      </a:r>
                    </a:p>
                    <a:p>
                      <a:pPr algn="ctr">
                        <a:buNone/>
                      </a:pPr>
                      <a:r>
                        <a:rPr lang="en-US" sz="5400" dirty="0">
                          <a:latin typeface="Chewy" panose="020B0604020202020204" charset="0"/>
                          <a:ea typeface="Chewy" panose="020B0604020202020204" charset="0"/>
                        </a:rPr>
                        <a:t>offeri</a:t>
                      </a:r>
                      <a:r>
                        <a:rPr lang="en-US" sz="5400" dirty="0">
                          <a:solidFill>
                            <a:srgbClr val="0070C0"/>
                          </a:solidFill>
                          <a:latin typeface="Chewy" panose="020B0604020202020204" charset="0"/>
                          <a:ea typeface="Chewy" panose="020B0604020202020204" charset="0"/>
                        </a:rPr>
                        <a:t>ng</a:t>
                      </a:r>
                    </a:p>
                  </a:txBody>
                  <a:tcPr>
                    <a:solidFill>
                      <a:srgbClr val="FF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3" name="Track 27">
            <a:hlinkClick r:id="" action="ppaction://media"/>
            <a:extLst>
              <a:ext uri="{FF2B5EF4-FFF2-40B4-BE49-F238E27FC236}">
                <a16:creationId xmlns:a16="http://schemas.microsoft.com/office/drawing/2014/main" id="{F1E5CC03-4FC0-10EC-1307-A3B7805BF8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097249" y="1233199"/>
            <a:ext cx="833405" cy="833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1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42842" y="4510811"/>
            <a:ext cx="8486051" cy="4200595"/>
          </a:xfrm>
          <a:custGeom>
            <a:avLst/>
            <a:gdLst/>
            <a:ahLst/>
            <a:cxnLst/>
            <a:rect l="l" t="t" r="r" b="b"/>
            <a:pathLst>
              <a:path w="8486051" h="4200595">
                <a:moveTo>
                  <a:pt x="0" y="0"/>
                </a:moveTo>
                <a:lnTo>
                  <a:pt x="8486051" y="0"/>
                </a:lnTo>
                <a:lnTo>
                  <a:pt x="8486051" y="4200596"/>
                </a:lnTo>
                <a:lnTo>
                  <a:pt x="0" y="42005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060182" y="4675035"/>
            <a:ext cx="9592871" cy="4748471"/>
          </a:xfrm>
          <a:custGeom>
            <a:avLst/>
            <a:gdLst/>
            <a:ahLst/>
            <a:cxnLst/>
            <a:rect l="l" t="t" r="r" b="b"/>
            <a:pathLst>
              <a:path w="9592871" h="4748471">
                <a:moveTo>
                  <a:pt x="9592871" y="0"/>
                </a:moveTo>
                <a:lnTo>
                  <a:pt x="0" y="0"/>
                </a:lnTo>
                <a:lnTo>
                  <a:pt x="0" y="4748472"/>
                </a:lnTo>
                <a:lnTo>
                  <a:pt x="9592871" y="4748472"/>
                </a:lnTo>
                <a:lnTo>
                  <a:pt x="9592871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98108" y="8185996"/>
            <a:ext cx="19372296" cy="8135465"/>
          </a:xfrm>
          <a:custGeom>
            <a:avLst/>
            <a:gdLst/>
            <a:ahLst/>
            <a:cxnLst/>
            <a:rect l="l" t="t" r="r" b="b"/>
            <a:pathLst>
              <a:path w="19372296" h="8135465">
                <a:moveTo>
                  <a:pt x="0" y="0"/>
                </a:moveTo>
                <a:lnTo>
                  <a:pt x="19372296" y="0"/>
                </a:lnTo>
                <a:lnTo>
                  <a:pt x="19372296" y="8135466"/>
                </a:lnTo>
                <a:lnTo>
                  <a:pt x="0" y="81354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942776" y="2425806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1"/>
                </a:lnTo>
                <a:lnTo>
                  <a:pt x="0" y="23217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111152" y="-1082688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2"/>
                </a:lnTo>
                <a:lnTo>
                  <a:pt x="0" y="23217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874945" y="641337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2"/>
                </a:lnTo>
                <a:lnTo>
                  <a:pt x="0" y="23217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716836" y="5721194"/>
            <a:ext cx="5678410" cy="5255110"/>
          </a:xfrm>
          <a:custGeom>
            <a:avLst/>
            <a:gdLst/>
            <a:ahLst/>
            <a:cxnLst/>
            <a:rect l="l" t="t" r="r" b="b"/>
            <a:pathLst>
              <a:path w="5678410" h="5255110">
                <a:moveTo>
                  <a:pt x="0" y="0"/>
                </a:moveTo>
                <a:lnTo>
                  <a:pt x="5678410" y="0"/>
                </a:lnTo>
                <a:lnTo>
                  <a:pt x="5678410" y="5255110"/>
                </a:lnTo>
                <a:lnTo>
                  <a:pt x="0" y="52551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73615" y="6896871"/>
            <a:ext cx="4275750" cy="3957012"/>
          </a:xfrm>
          <a:custGeom>
            <a:avLst/>
            <a:gdLst/>
            <a:ahLst/>
            <a:cxnLst/>
            <a:rect l="l" t="t" r="r" b="b"/>
            <a:pathLst>
              <a:path w="4275750" h="3957012">
                <a:moveTo>
                  <a:pt x="0" y="0"/>
                </a:moveTo>
                <a:lnTo>
                  <a:pt x="4275750" y="0"/>
                </a:lnTo>
                <a:lnTo>
                  <a:pt x="4275750" y="3957012"/>
                </a:lnTo>
                <a:lnTo>
                  <a:pt x="0" y="39570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3787795" y="4929911"/>
            <a:ext cx="4878916" cy="6593130"/>
          </a:xfrm>
          <a:custGeom>
            <a:avLst/>
            <a:gdLst/>
            <a:ahLst/>
            <a:cxnLst/>
            <a:rect l="l" t="t" r="r" b="b"/>
            <a:pathLst>
              <a:path w="4878916" h="6593130">
                <a:moveTo>
                  <a:pt x="4878917" y="0"/>
                </a:moveTo>
                <a:lnTo>
                  <a:pt x="0" y="0"/>
                </a:lnTo>
                <a:lnTo>
                  <a:pt x="0" y="6593130"/>
                </a:lnTo>
                <a:lnTo>
                  <a:pt x="4878917" y="6593130"/>
                </a:lnTo>
                <a:lnTo>
                  <a:pt x="487891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B6056F-2AEA-7CAF-3B06-85F036BCA6FC}"/>
              </a:ext>
            </a:extLst>
          </p:cNvPr>
          <p:cNvSpPr txBox="1"/>
          <p:nvPr/>
        </p:nvSpPr>
        <p:spPr>
          <a:xfrm>
            <a:off x="0" y="93758"/>
            <a:ext cx="17828621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Chewy" panose="020B0604020202020204" charset="0"/>
                <a:ea typeface="Chewy" panose="020B0604020202020204" charset="0"/>
                <a:cs typeface="Arial" panose="020B0604020202020204" pitchFamily="34" charset="0"/>
              </a:rPr>
              <a:t>5. Listen and practise the sentences. </a:t>
            </a:r>
            <a:r>
              <a:rPr lang="en-US" sz="4800" b="1" dirty="0"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Chewy" panose="020B0604020202020204" charset="0"/>
                <a:ea typeface="Chewy" panose="020B0604020202020204" charset="0"/>
                <a:cs typeface="Arial" panose="020B0604020202020204" pitchFamily="34" charset="0"/>
              </a:rPr>
              <a:t>Underline</a:t>
            </a:r>
            <a:r>
              <a:rPr lang="en-US" sz="4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Chewy" panose="020B0604020202020204" charset="0"/>
                <a:ea typeface="Chewy" panose="020B0604020202020204" charset="0"/>
                <a:cs typeface="Arial" panose="020B0604020202020204" pitchFamily="34" charset="0"/>
              </a:rPr>
              <a:t> the words with the sound </a:t>
            </a:r>
            <a:r>
              <a:rPr lang="en-US" sz="4800" b="1" dirty="0"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Chewy" panose="020B0604020202020204" charset="0"/>
                <a:ea typeface="Chewy" panose="020B0604020202020204" charset="0"/>
                <a:cs typeface="Arial" panose="020B0604020202020204" pitchFamily="34" charset="0"/>
              </a:rPr>
              <a:t>/n/ </a:t>
            </a:r>
            <a:r>
              <a:rPr lang="en-US" sz="4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Chewy" panose="020B0604020202020204" charset="0"/>
                <a:ea typeface="Chewy" panose="020B0604020202020204" charset="0"/>
                <a:cs typeface="Arial" panose="020B0604020202020204" pitchFamily="34" charset="0"/>
              </a:rPr>
              <a:t>and </a:t>
            </a:r>
            <a:r>
              <a:rPr lang="en-US" sz="4800" b="1" dirty="0"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Chewy" panose="020B0604020202020204" charset="0"/>
                <a:ea typeface="Chewy" panose="020B0604020202020204" charset="0"/>
                <a:cs typeface="Arial" panose="020B0604020202020204" pitchFamily="34" charset="0"/>
              </a:rPr>
              <a:t>circle</a:t>
            </a:r>
            <a:r>
              <a:rPr lang="en-US" sz="4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Chewy" panose="020B0604020202020204" charset="0"/>
                <a:ea typeface="Chewy" panose="020B0604020202020204" charset="0"/>
                <a:cs typeface="Arial" panose="020B0604020202020204" pitchFamily="34" charset="0"/>
              </a:rPr>
              <a:t> the words with the sound</a:t>
            </a:r>
            <a:r>
              <a:rPr lang="en-US" sz="4800" b="1" dirty="0"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Chewy" panose="020B0604020202020204" charset="0"/>
                <a:ea typeface="Chewy" panose="020B0604020202020204" charset="0"/>
                <a:cs typeface="Arial" panose="020B0604020202020204" pitchFamily="34" charset="0"/>
              </a:rPr>
              <a:t> /ŋ/.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B8F7031-0441-01D6-61DE-C96B17E6CF30}"/>
              </a:ext>
            </a:extLst>
          </p:cNvPr>
          <p:cNvSpPr/>
          <p:nvPr/>
        </p:nvSpPr>
        <p:spPr>
          <a:xfrm>
            <a:off x="2215778" y="1332677"/>
            <a:ext cx="17288769" cy="6684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400" b="1" dirty="0">
                <a:solidFill>
                  <a:srgbClr val="F26548"/>
                </a:solidFill>
                <a:latin typeface="Chewy" panose="020B0604020202020204" charset="0"/>
                <a:ea typeface="Chewy" panose="020B0604020202020204" charset="0"/>
              </a:rPr>
              <a:t>1. </a:t>
            </a:r>
            <a:r>
              <a:rPr lang="en-US" sz="4400" dirty="0">
                <a:solidFill>
                  <a:srgbClr val="242021"/>
                </a:solidFill>
                <a:latin typeface="Chewy" panose="020B0604020202020204" charset="0"/>
                <a:ea typeface="Chewy" panose="020B0604020202020204" charset="0"/>
              </a:rPr>
              <a:t>Mary wore a pink dress last night.</a:t>
            </a:r>
          </a:p>
          <a:p>
            <a:pPr>
              <a:lnSpc>
                <a:spcPct val="200000"/>
              </a:lnSpc>
            </a:pPr>
            <a:r>
              <a:rPr lang="en-US" sz="4400" b="1" dirty="0">
                <a:solidFill>
                  <a:srgbClr val="F26548"/>
                </a:solidFill>
                <a:latin typeface="Chewy" panose="020B0604020202020204" charset="0"/>
                <a:ea typeface="Chewy" panose="020B0604020202020204" charset="0"/>
              </a:rPr>
              <a:t>2. </a:t>
            </a:r>
            <a:r>
              <a:rPr lang="en-US" sz="4400" dirty="0">
                <a:solidFill>
                  <a:srgbClr val="242021"/>
                </a:solidFill>
                <a:latin typeface="Chewy" panose="020B0604020202020204" charset="0"/>
                <a:ea typeface="Chewy" panose="020B0604020202020204" charset="0"/>
              </a:rPr>
              <a:t>I think we should buy this ornamental tree.</a:t>
            </a:r>
            <a:br>
              <a:rPr lang="en-US" sz="4400" dirty="0">
                <a:solidFill>
                  <a:srgbClr val="242021"/>
                </a:solidFill>
                <a:latin typeface="Chewy" panose="020B0604020202020204" charset="0"/>
                <a:ea typeface="Chewy" panose="020B0604020202020204" charset="0"/>
              </a:rPr>
            </a:br>
            <a:r>
              <a:rPr lang="en-US" sz="4400" b="1" dirty="0">
                <a:solidFill>
                  <a:srgbClr val="F26548"/>
                </a:solidFill>
                <a:latin typeface="Chewy" panose="020B0604020202020204" charset="0"/>
                <a:ea typeface="Chewy" panose="020B0604020202020204" charset="0"/>
              </a:rPr>
              <a:t>3</a:t>
            </a:r>
            <a:r>
              <a:rPr lang="en-US" sz="4400" b="1" dirty="0">
                <a:solidFill>
                  <a:srgbClr val="FF0000"/>
                </a:solidFill>
                <a:latin typeface="Chewy" panose="020B0604020202020204" charset="0"/>
                <a:ea typeface="Chewy" panose="020B0604020202020204" charset="0"/>
              </a:rPr>
              <a:t>. </a:t>
            </a:r>
            <a:r>
              <a:rPr lang="en-US" sz="4400" dirty="0">
                <a:latin typeface="Chewy" panose="020B0604020202020204" charset="0"/>
                <a:ea typeface="Chewy" panose="020B0604020202020204" charset="0"/>
                <a:cs typeface="ChronicaPro-Book" charset="0"/>
              </a:rPr>
              <a:t>He thanked the host for the enjoyable party.</a:t>
            </a:r>
          </a:p>
          <a:p>
            <a:pPr>
              <a:lnSpc>
                <a:spcPct val="200000"/>
              </a:lnSpc>
            </a:pPr>
            <a:r>
              <a:rPr lang="en-US" sz="4400" b="1" dirty="0">
                <a:solidFill>
                  <a:srgbClr val="F26548"/>
                </a:solidFill>
                <a:latin typeface="Chewy" panose="020B0604020202020204" charset="0"/>
                <a:ea typeface="Chewy" panose="020B0604020202020204" charset="0"/>
              </a:rPr>
              <a:t>4. </a:t>
            </a:r>
            <a:r>
              <a:rPr lang="en-US" sz="4400" dirty="0">
                <a:solidFill>
                  <a:srgbClr val="242021"/>
                </a:solidFill>
                <a:latin typeface="Chewy" panose="020B0604020202020204" charset="0"/>
                <a:ea typeface="Chewy" panose="020B0604020202020204" charset="0"/>
              </a:rPr>
              <a:t>My mum made the spring rolls for the longevity party.</a:t>
            </a:r>
          </a:p>
          <a:p>
            <a:pPr>
              <a:lnSpc>
                <a:spcPct val="200000"/>
              </a:lnSpc>
            </a:pPr>
            <a:r>
              <a:rPr lang="en-US" sz="4400" b="1" dirty="0">
                <a:solidFill>
                  <a:srgbClr val="F26548"/>
                </a:solidFill>
                <a:latin typeface="Chewy" panose="020B0604020202020204" charset="0"/>
                <a:ea typeface="Chewy" panose="020B0604020202020204" charset="0"/>
              </a:rPr>
              <a:t>5.</a:t>
            </a:r>
            <a:r>
              <a:rPr lang="en-US" sz="4400" dirty="0">
                <a:solidFill>
                  <a:srgbClr val="F26548"/>
                </a:solidFill>
                <a:latin typeface="Chewy" panose="020B0604020202020204" charset="0"/>
                <a:ea typeface="Chewy" panose="020B0604020202020204" charset="0"/>
              </a:rPr>
              <a:t> </a:t>
            </a:r>
            <a:r>
              <a:rPr lang="en-US" sz="4400" dirty="0">
                <a:solidFill>
                  <a:schemeClr val="tx1"/>
                </a:solidFill>
                <a:latin typeface="Chewy" panose="020B0604020202020204" charset="0"/>
                <a:ea typeface="Chewy" panose="020B0604020202020204" charset="0"/>
                <a:cs typeface="ChronicaPro-Book" charset="0"/>
              </a:rPr>
              <a:t>I will bring some food to the party on Saturday. 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B83FB6A-2337-09CF-0C65-75AEC34B4E1F}"/>
              </a:ext>
            </a:extLst>
          </p:cNvPr>
          <p:cNvSpPr/>
          <p:nvPr/>
        </p:nvSpPr>
        <p:spPr>
          <a:xfrm>
            <a:off x="5573093" y="1684144"/>
            <a:ext cx="1193467" cy="886072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1F0B243-A0C5-C3DF-C9C7-E428DB0464B3}"/>
              </a:ext>
            </a:extLst>
          </p:cNvPr>
          <p:cNvCxnSpPr>
            <a:cxnSpLocks/>
          </p:cNvCxnSpPr>
          <p:nvPr/>
        </p:nvCxnSpPr>
        <p:spPr>
          <a:xfrm>
            <a:off x="8914310" y="2440911"/>
            <a:ext cx="1145872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4B9704DD-7A57-514B-6304-78C02D1BC532}"/>
              </a:ext>
            </a:extLst>
          </p:cNvPr>
          <p:cNvSpPr/>
          <p:nvPr/>
        </p:nvSpPr>
        <p:spPr>
          <a:xfrm>
            <a:off x="3073314" y="3104697"/>
            <a:ext cx="1346286" cy="743400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E7F3DCC-01E2-52D5-DF57-FB87675E0FA7}"/>
              </a:ext>
            </a:extLst>
          </p:cNvPr>
          <p:cNvCxnSpPr>
            <a:cxnSpLocks/>
          </p:cNvCxnSpPr>
          <p:nvPr/>
        </p:nvCxnSpPr>
        <p:spPr>
          <a:xfrm>
            <a:off x="8643634" y="3848100"/>
            <a:ext cx="2481566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BA1E2BE8-18ED-7584-E995-B842A6AC89F2}"/>
              </a:ext>
            </a:extLst>
          </p:cNvPr>
          <p:cNvSpPr/>
          <p:nvPr/>
        </p:nvSpPr>
        <p:spPr>
          <a:xfrm>
            <a:off x="3342606" y="4510811"/>
            <a:ext cx="2098891" cy="678344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DB8D774-0D17-2B77-1F1F-3C7A1F5CCA11}"/>
              </a:ext>
            </a:extLst>
          </p:cNvPr>
          <p:cNvCxnSpPr>
            <a:cxnSpLocks/>
          </p:cNvCxnSpPr>
          <p:nvPr/>
        </p:nvCxnSpPr>
        <p:spPr>
          <a:xfrm>
            <a:off x="9144000" y="5150659"/>
            <a:ext cx="1981200" cy="38496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FDB63A7D-08FD-D246-AF02-220B29BE2960}"/>
              </a:ext>
            </a:extLst>
          </p:cNvPr>
          <p:cNvSpPr/>
          <p:nvPr/>
        </p:nvSpPr>
        <p:spPr>
          <a:xfrm>
            <a:off x="6877476" y="5797394"/>
            <a:ext cx="1501071" cy="793906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569DBDD-6497-C943-4A76-890DBBA4476F}"/>
              </a:ext>
            </a:extLst>
          </p:cNvPr>
          <p:cNvCxnSpPr>
            <a:cxnSpLocks/>
          </p:cNvCxnSpPr>
          <p:nvPr/>
        </p:nvCxnSpPr>
        <p:spPr>
          <a:xfrm>
            <a:off x="11125200" y="6515100"/>
            <a:ext cx="22860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E0D4AE8F-D98F-DE69-D73B-E8A7A24949D0}"/>
              </a:ext>
            </a:extLst>
          </p:cNvPr>
          <p:cNvSpPr/>
          <p:nvPr/>
        </p:nvSpPr>
        <p:spPr>
          <a:xfrm>
            <a:off x="3868471" y="7098562"/>
            <a:ext cx="1573025" cy="937986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351BFD0-7513-3F2A-214F-9FB26DF0FE4E}"/>
              </a:ext>
            </a:extLst>
          </p:cNvPr>
          <p:cNvCxnSpPr/>
          <p:nvPr/>
        </p:nvCxnSpPr>
        <p:spPr>
          <a:xfrm>
            <a:off x="10708896" y="7810500"/>
            <a:ext cx="416304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  <p:bldP spid="24" grpId="1" animBg="1"/>
      <p:bldP spid="26" grpId="0" bldLvl="0" animBg="1"/>
      <p:bldP spid="26" grpId="1" animBg="1"/>
      <p:bldP spid="28" grpId="0" bldLvl="0" animBg="1"/>
      <p:bldP spid="28" grpId="1" animBg="1"/>
      <p:bldP spid="30" grpId="0" bldLvl="0" animBg="1"/>
      <p:bldP spid="30" grpId="1" animBg="1"/>
      <p:bldP spid="32" grpId="0" bldLvl="0" animBg="1"/>
      <p:bldP spid="3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42842" y="4510811"/>
            <a:ext cx="8486051" cy="4200595"/>
          </a:xfrm>
          <a:custGeom>
            <a:avLst/>
            <a:gdLst/>
            <a:ahLst/>
            <a:cxnLst/>
            <a:rect l="l" t="t" r="r" b="b"/>
            <a:pathLst>
              <a:path w="8486051" h="4200595">
                <a:moveTo>
                  <a:pt x="0" y="0"/>
                </a:moveTo>
                <a:lnTo>
                  <a:pt x="8486051" y="0"/>
                </a:lnTo>
                <a:lnTo>
                  <a:pt x="8486051" y="4200596"/>
                </a:lnTo>
                <a:lnTo>
                  <a:pt x="0" y="42005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98108" y="8185996"/>
            <a:ext cx="19372296" cy="8135465"/>
          </a:xfrm>
          <a:custGeom>
            <a:avLst/>
            <a:gdLst/>
            <a:ahLst/>
            <a:cxnLst/>
            <a:rect l="l" t="t" r="r" b="b"/>
            <a:pathLst>
              <a:path w="19372296" h="8135465">
                <a:moveTo>
                  <a:pt x="0" y="0"/>
                </a:moveTo>
                <a:lnTo>
                  <a:pt x="19372296" y="0"/>
                </a:lnTo>
                <a:lnTo>
                  <a:pt x="19372296" y="8135466"/>
                </a:lnTo>
                <a:lnTo>
                  <a:pt x="0" y="81354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942776" y="2425806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1"/>
                </a:lnTo>
                <a:lnTo>
                  <a:pt x="0" y="23217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077200" y="-1139004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2"/>
                </a:lnTo>
                <a:lnTo>
                  <a:pt x="0" y="23217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874945" y="641337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2"/>
                </a:lnTo>
                <a:lnTo>
                  <a:pt x="0" y="23217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874945" y="5598773"/>
            <a:ext cx="5678410" cy="5255110"/>
          </a:xfrm>
          <a:custGeom>
            <a:avLst/>
            <a:gdLst/>
            <a:ahLst/>
            <a:cxnLst/>
            <a:rect l="l" t="t" r="r" b="b"/>
            <a:pathLst>
              <a:path w="5678410" h="5255110">
                <a:moveTo>
                  <a:pt x="0" y="0"/>
                </a:moveTo>
                <a:lnTo>
                  <a:pt x="5678410" y="0"/>
                </a:lnTo>
                <a:lnTo>
                  <a:pt x="5678410" y="5255110"/>
                </a:lnTo>
                <a:lnTo>
                  <a:pt x="0" y="52551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73615" y="6896871"/>
            <a:ext cx="4275750" cy="3957012"/>
          </a:xfrm>
          <a:custGeom>
            <a:avLst/>
            <a:gdLst/>
            <a:ahLst/>
            <a:cxnLst/>
            <a:rect l="l" t="t" r="r" b="b"/>
            <a:pathLst>
              <a:path w="4275750" h="3957012">
                <a:moveTo>
                  <a:pt x="0" y="0"/>
                </a:moveTo>
                <a:lnTo>
                  <a:pt x="4275750" y="0"/>
                </a:lnTo>
                <a:lnTo>
                  <a:pt x="4275750" y="3957012"/>
                </a:lnTo>
                <a:lnTo>
                  <a:pt x="0" y="39570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714249" y="4675035"/>
            <a:ext cx="3839554" cy="6050874"/>
          </a:xfrm>
          <a:custGeom>
            <a:avLst/>
            <a:gdLst/>
            <a:ahLst/>
            <a:cxnLst/>
            <a:rect l="l" t="t" r="r" b="b"/>
            <a:pathLst>
              <a:path w="3839554" h="6050874">
                <a:moveTo>
                  <a:pt x="0" y="0"/>
                </a:moveTo>
                <a:lnTo>
                  <a:pt x="3839555" y="0"/>
                </a:lnTo>
                <a:lnTo>
                  <a:pt x="3839555" y="6050874"/>
                </a:lnTo>
                <a:lnTo>
                  <a:pt x="0" y="60508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258940" y="1067634"/>
            <a:ext cx="13770120" cy="138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800" dirty="0">
                <a:solidFill>
                  <a:srgbClr val="FF0000"/>
                </a:solidFill>
                <a:latin typeface="Chewy"/>
              </a:rPr>
              <a:t>HOMEWORK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D2554C-AB7D-E35D-93E4-AFF62F81C868}"/>
              </a:ext>
            </a:extLst>
          </p:cNvPr>
          <p:cNvSpPr txBox="1"/>
          <p:nvPr/>
        </p:nvSpPr>
        <p:spPr>
          <a:xfrm>
            <a:off x="2759127" y="3098557"/>
            <a:ext cx="11782971" cy="304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400" dirty="0">
                <a:latin typeface="Chewy" panose="020B0604020202020204" charset="0"/>
                <a:ea typeface="Chewy" panose="020B0604020202020204" charset="0"/>
              </a:rPr>
              <a:t>Learn new words by heart.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400" dirty="0">
                <a:latin typeface="Chewy" panose="020B0604020202020204" charset="0"/>
                <a:ea typeface="Chewy" panose="020B0604020202020204" charset="0"/>
              </a:rPr>
              <a:t>Practice pronouncing the sound /n/ and /ŋ/.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400" dirty="0">
                <a:latin typeface="Chewy" panose="020B0604020202020204" charset="0"/>
                <a:ea typeface="Chewy" panose="020B0604020202020204" charset="0"/>
              </a:rPr>
              <a:t>Do exercises in the workbook.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arkign here">
            <a:extLst>
              <a:ext uri="{FF2B5EF4-FFF2-40B4-BE49-F238E27FC236}">
                <a16:creationId xmlns:a16="http://schemas.microsoft.com/office/drawing/2014/main" id="{2BB02CF2-FD37-5537-5459-1093AA90F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8" r="12748"/>
          <a:stretch/>
        </p:blipFill>
        <p:spPr>
          <a:xfrm>
            <a:off x="13947143" y="7308994"/>
            <a:ext cx="3456000" cy="2954509"/>
          </a:xfrm>
          <a:prstGeom prst="roundRect">
            <a:avLst/>
          </a:prstGeom>
        </p:spPr>
      </p:pic>
      <p:pic>
        <p:nvPicPr>
          <p:cNvPr id="12" name="Picture no parking">
            <a:extLst>
              <a:ext uri="{FF2B5EF4-FFF2-40B4-BE49-F238E27FC236}">
                <a16:creationId xmlns:a16="http://schemas.microsoft.com/office/drawing/2014/main" id="{8A07AC7B-FB05-4CB3-0528-FC69A6690B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5" r="9685"/>
          <a:stretch/>
        </p:blipFill>
        <p:spPr>
          <a:xfrm>
            <a:off x="848477" y="7308995"/>
            <a:ext cx="3456000" cy="2800141"/>
          </a:xfrm>
          <a:prstGeom prst="roundRect">
            <a:avLst/>
          </a:prstGeom>
        </p:spPr>
      </p:pic>
      <p:pic>
        <p:nvPicPr>
          <p:cNvPr id="14" name="Picture no horn">
            <a:extLst>
              <a:ext uri="{FF2B5EF4-FFF2-40B4-BE49-F238E27FC236}">
                <a16:creationId xmlns:a16="http://schemas.microsoft.com/office/drawing/2014/main" id="{265EB1C7-B0B0-FBC2-4635-8E5CA8B036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3" r="15503"/>
          <a:stretch/>
        </p:blipFill>
        <p:spPr>
          <a:xfrm>
            <a:off x="5053447" y="4222514"/>
            <a:ext cx="3456000" cy="2810385"/>
          </a:xfrm>
          <a:prstGeom prst="roundRect">
            <a:avLst/>
          </a:prstGeom>
        </p:spPr>
      </p:pic>
      <p:pic>
        <p:nvPicPr>
          <p:cNvPr id="19" name="Picture speed limit">
            <a:extLst>
              <a:ext uri="{FF2B5EF4-FFF2-40B4-BE49-F238E27FC236}">
                <a16:creationId xmlns:a16="http://schemas.microsoft.com/office/drawing/2014/main" id="{8B0ED7A8-332C-13FD-66EC-E7E65F2EDF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7951" y="924668"/>
            <a:ext cx="3605430" cy="2909878"/>
          </a:xfrm>
          <a:prstGeom prst="roundRect">
            <a:avLst/>
          </a:prstGeom>
        </p:spPr>
      </p:pic>
      <p:pic>
        <p:nvPicPr>
          <p:cNvPr id="21" name="Picture traffic">
            <a:extLst>
              <a:ext uri="{FF2B5EF4-FFF2-40B4-BE49-F238E27FC236}">
                <a16:creationId xmlns:a16="http://schemas.microsoft.com/office/drawing/2014/main" id="{7B417B45-53E3-5A98-41E4-DB77D379EB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4" r="9294"/>
          <a:stretch/>
        </p:blipFill>
        <p:spPr>
          <a:xfrm>
            <a:off x="13947143" y="4222515"/>
            <a:ext cx="3456000" cy="2810386"/>
          </a:xfrm>
          <a:prstGeom prst="roundRect">
            <a:avLst/>
          </a:prstGeom>
        </p:spPr>
      </p:pic>
      <p:sp>
        <p:nvSpPr>
          <p:cNvPr id="13" name="speed limit">
            <a:extLst>
              <a:ext uri="{FF2B5EF4-FFF2-40B4-BE49-F238E27FC236}">
                <a16:creationId xmlns:a16="http://schemas.microsoft.com/office/drawing/2014/main" id="{AE6562A2-9D5F-5216-C36B-58F4C7C3FF8D}"/>
              </a:ext>
            </a:extLst>
          </p:cNvPr>
          <p:cNvSpPr/>
          <p:nvPr/>
        </p:nvSpPr>
        <p:spPr>
          <a:xfrm>
            <a:off x="9582262" y="842080"/>
            <a:ext cx="3456000" cy="306200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b="1" kern="0" dirty="0">
                <a:solidFill>
                  <a:srgbClr val="5587A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 communal house</a:t>
            </a:r>
          </a:p>
        </p:txBody>
      </p:sp>
      <p:sp>
        <p:nvSpPr>
          <p:cNvPr id="15" name="no parking">
            <a:extLst>
              <a:ext uri="{FF2B5EF4-FFF2-40B4-BE49-F238E27FC236}">
                <a16:creationId xmlns:a16="http://schemas.microsoft.com/office/drawing/2014/main" id="{F34A2F27-3186-133F-BF08-E5DD35378E4C}"/>
              </a:ext>
            </a:extLst>
          </p:cNvPr>
          <p:cNvSpPr/>
          <p:nvPr/>
        </p:nvSpPr>
        <p:spPr>
          <a:xfrm>
            <a:off x="13947143" y="1024084"/>
            <a:ext cx="3456000" cy="288000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b="1" kern="0" dirty="0">
                <a:solidFill>
                  <a:srgbClr val="5587A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decorative items</a:t>
            </a:r>
          </a:p>
        </p:txBody>
      </p:sp>
      <p:sp>
        <p:nvSpPr>
          <p:cNvPr id="18" name="parking here">
            <a:extLst>
              <a:ext uri="{FF2B5EF4-FFF2-40B4-BE49-F238E27FC236}">
                <a16:creationId xmlns:a16="http://schemas.microsoft.com/office/drawing/2014/main" id="{15E31B7D-EDD1-BDF3-23F1-357BD0F435B5}"/>
              </a:ext>
            </a:extLst>
          </p:cNvPr>
          <p:cNvSpPr/>
          <p:nvPr/>
        </p:nvSpPr>
        <p:spPr>
          <a:xfrm>
            <a:off x="9582262" y="7277100"/>
            <a:ext cx="3456000" cy="288000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b="1" kern="0" dirty="0">
                <a:solidFill>
                  <a:srgbClr val="5587A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 ornamental tree</a:t>
            </a:r>
          </a:p>
        </p:txBody>
      </p:sp>
      <p:sp>
        <p:nvSpPr>
          <p:cNvPr id="20" name="no horn">
            <a:extLst>
              <a:ext uri="{FF2B5EF4-FFF2-40B4-BE49-F238E27FC236}">
                <a16:creationId xmlns:a16="http://schemas.microsoft.com/office/drawing/2014/main" id="{4A8B1977-84FF-2F6F-635A-603B2B24716E}"/>
              </a:ext>
            </a:extLst>
          </p:cNvPr>
          <p:cNvSpPr/>
          <p:nvPr/>
        </p:nvSpPr>
        <p:spPr>
          <a:xfrm>
            <a:off x="4993899" y="7277100"/>
            <a:ext cx="3456000" cy="288000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b="1" kern="0" dirty="0">
                <a:solidFill>
                  <a:srgbClr val="5587A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 bamboo pole</a:t>
            </a:r>
          </a:p>
        </p:txBody>
      </p:sp>
      <p:sp>
        <p:nvSpPr>
          <p:cNvPr id="23" name="school ahead">
            <a:extLst>
              <a:ext uri="{FF2B5EF4-FFF2-40B4-BE49-F238E27FC236}">
                <a16:creationId xmlns:a16="http://schemas.microsoft.com/office/drawing/2014/main" id="{82773D66-F2D7-623C-05F0-75197DC684C4}"/>
              </a:ext>
            </a:extLst>
          </p:cNvPr>
          <p:cNvSpPr/>
          <p:nvPr/>
        </p:nvSpPr>
        <p:spPr>
          <a:xfrm>
            <a:off x="9530069" y="4152900"/>
            <a:ext cx="3456000" cy="288000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b="1" kern="0" dirty="0">
                <a:solidFill>
                  <a:srgbClr val="5587A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blooming flowers</a:t>
            </a:r>
          </a:p>
        </p:txBody>
      </p:sp>
      <p:sp>
        <p:nvSpPr>
          <p:cNvPr id="4" name="1">
            <a:extLst>
              <a:ext uri="{FF2B5EF4-FFF2-40B4-BE49-F238E27FC236}">
                <a16:creationId xmlns:a16="http://schemas.microsoft.com/office/drawing/2014/main" id="{38FE58CF-6FFD-BD2B-4E25-E692DD5408E3}"/>
              </a:ext>
            </a:extLst>
          </p:cNvPr>
          <p:cNvSpPr/>
          <p:nvPr/>
        </p:nvSpPr>
        <p:spPr>
          <a:xfrm>
            <a:off x="4801176" y="7234333"/>
            <a:ext cx="3960542" cy="302917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16600" kern="0" dirty="0">
                <a:solidFill>
                  <a:srgbClr val="002060"/>
                </a:solidFill>
                <a:latin typeface="Chewy" panose="020B0604020202020204" charset="0"/>
                <a:ea typeface="Chewy" panose="020B0604020202020204" charset="0"/>
                <a:sym typeface="Arial"/>
              </a:rPr>
              <a:t>8</a:t>
            </a:r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id="{E71C4017-14EF-F788-4F6B-D71ECA616616}"/>
              </a:ext>
            </a:extLst>
          </p:cNvPr>
          <p:cNvSpPr/>
          <p:nvPr/>
        </p:nvSpPr>
        <p:spPr>
          <a:xfrm>
            <a:off x="9424086" y="4148283"/>
            <a:ext cx="3682314" cy="28799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16600" kern="0" dirty="0">
                <a:solidFill>
                  <a:srgbClr val="002060"/>
                </a:solidFill>
                <a:latin typeface="Chewy" panose="020B0604020202020204" charset="0"/>
                <a:ea typeface="Chewy" panose="020B0604020202020204" charset="0"/>
                <a:sym typeface="Arial"/>
              </a:rPr>
              <a:t>5</a:t>
            </a: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BDED7429-520C-285A-129F-9AF683947155}"/>
              </a:ext>
            </a:extLst>
          </p:cNvPr>
          <p:cNvSpPr/>
          <p:nvPr/>
        </p:nvSpPr>
        <p:spPr>
          <a:xfrm>
            <a:off x="9398129" y="867619"/>
            <a:ext cx="3708271" cy="30410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16600" kern="0" dirty="0">
                <a:solidFill>
                  <a:srgbClr val="002060"/>
                </a:solidFill>
                <a:latin typeface="Chewy" panose="020B0604020202020204" charset="0"/>
                <a:ea typeface="Chewy" panose="020B0604020202020204" charset="0"/>
                <a:sym typeface="Arial"/>
              </a:rPr>
              <a:t>2</a:t>
            </a:r>
          </a:p>
        </p:txBody>
      </p:sp>
      <p:sp>
        <p:nvSpPr>
          <p:cNvPr id="16" name="1">
            <a:extLst>
              <a:ext uri="{FF2B5EF4-FFF2-40B4-BE49-F238E27FC236}">
                <a16:creationId xmlns:a16="http://schemas.microsoft.com/office/drawing/2014/main" id="{5753DB88-0525-4F1D-0EAB-E4C32445A285}"/>
              </a:ext>
            </a:extLst>
          </p:cNvPr>
          <p:cNvSpPr/>
          <p:nvPr/>
        </p:nvSpPr>
        <p:spPr>
          <a:xfrm>
            <a:off x="13646911" y="867619"/>
            <a:ext cx="3960542" cy="296692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16600" kern="0" dirty="0">
                <a:solidFill>
                  <a:srgbClr val="002060"/>
                </a:solidFill>
                <a:latin typeface="Chewy" panose="020B0604020202020204" charset="0"/>
                <a:ea typeface="Chewy" panose="020B0604020202020204" charset="0"/>
                <a:sym typeface="Arial"/>
              </a:rPr>
              <a:t>3</a:t>
            </a:r>
          </a:p>
        </p:txBody>
      </p:sp>
      <p:sp>
        <p:nvSpPr>
          <p:cNvPr id="24" name="1">
            <a:extLst>
              <a:ext uri="{FF2B5EF4-FFF2-40B4-BE49-F238E27FC236}">
                <a16:creationId xmlns:a16="http://schemas.microsoft.com/office/drawing/2014/main" id="{6019F079-1479-A070-2C08-7AEA8555CEB6}"/>
              </a:ext>
            </a:extLst>
          </p:cNvPr>
          <p:cNvSpPr/>
          <p:nvPr/>
        </p:nvSpPr>
        <p:spPr>
          <a:xfrm>
            <a:off x="9329991" y="7198135"/>
            <a:ext cx="3776409" cy="306536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16600" kern="0" dirty="0">
                <a:solidFill>
                  <a:srgbClr val="002060"/>
                </a:solidFill>
                <a:latin typeface="Chewy" panose="020B0604020202020204" charset="0"/>
                <a:ea typeface="Chewy" panose="020B0604020202020204" charset="0"/>
                <a:sym typeface="Arial"/>
              </a:rPr>
              <a:t>9</a:t>
            </a:r>
          </a:p>
        </p:txBody>
      </p:sp>
      <p:sp>
        <p:nvSpPr>
          <p:cNvPr id="28" name="1">
            <a:extLst>
              <a:ext uri="{FF2B5EF4-FFF2-40B4-BE49-F238E27FC236}">
                <a16:creationId xmlns:a16="http://schemas.microsoft.com/office/drawing/2014/main" id="{28DADE48-9AA2-123C-0F75-782E79C9A08E}"/>
              </a:ext>
            </a:extLst>
          </p:cNvPr>
          <p:cNvSpPr/>
          <p:nvPr/>
        </p:nvSpPr>
        <p:spPr>
          <a:xfrm>
            <a:off x="13646911" y="4102174"/>
            <a:ext cx="3960542" cy="29261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16600" kern="0" dirty="0">
                <a:solidFill>
                  <a:srgbClr val="002060"/>
                </a:solidFill>
                <a:latin typeface="Chewy" panose="020B0604020202020204" charset="0"/>
                <a:ea typeface="Chewy" panose="020B0604020202020204" charset="0"/>
                <a:cs typeface="Aharoni" panose="02010803020104030203" pitchFamily="2" charset="-79"/>
                <a:sym typeface="Arial"/>
              </a:rPr>
              <a:t>6</a:t>
            </a:r>
          </a:p>
        </p:txBody>
      </p:sp>
      <p:sp>
        <p:nvSpPr>
          <p:cNvPr id="29" name="1">
            <a:extLst>
              <a:ext uri="{FF2B5EF4-FFF2-40B4-BE49-F238E27FC236}">
                <a16:creationId xmlns:a16="http://schemas.microsoft.com/office/drawing/2014/main" id="{12DF9E49-95CD-DB1F-28D4-3E493AE4CD5B}"/>
              </a:ext>
            </a:extLst>
          </p:cNvPr>
          <p:cNvSpPr/>
          <p:nvPr/>
        </p:nvSpPr>
        <p:spPr>
          <a:xfrm>
            <a:off x="4846667" y="842080"/>
            <a:ext cx="3915051" cy="30410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16600" kern="0" dirty="0">
                <a:solidFill>
                  <a:srgbClr val="002060"/>
                </a:solidFill>
                <a:latin typeface="Chewy" panose="020B0604020202020204" charset="0"/>
                <a:ea typeface="Chewy" panose="020B0604020202020204" charset="0"/>
                <a:cs typeface="Aharoni" panose="02010803020104030203" pitchFamily="2" charset="-79"/>
                <a:sym typeface="Arial"/>
              </a:rPr>
              <a:t>1</a:t>
            </a:r>
          </a:p>
        </p:txBody>
      </p:sp>
      <p:sp>
        <p:nvSpPr>
          <p:cNvPr id="30" name="1">
            <a:extLst>
              <a:ext uri="{FF2B5EF4-FFF2-40B4-BE49-F238E27FC236}">
                <a16:creationId xmlns:a16="http://schemas.microsoft.com/office/drawing/2014/main" id="{20810951-7A68-20D0-59B4-B04E47AED26D}"/>
              </a:ext>
            </a:extLst>
          </p:cNvPr>
          <p:cNvSpPr/>
          <p:nvPr/>
        </p:nvSpPr>
        <p:spPr>
          <a:xfrm>
            <a:off x="4878658" y="4203151"/>
            <a:ext cx="3883060" cy="282513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16600" kern="0" dirty="0">
                <a:solidFill>
                  <a:srgbClr val="002060"/>
                </a:solidFill>
                <a:latin typeface="Chewy" panose="020B0604020202020204" charset="0"/>
                <a:ea typeface="Chewy" panose="020B0604020202020204" charset="0"/>
                <a:cs typeface="Aharoni" panose="02010803020104030203" pitchFamily="2" charset="-79"/>
                <a:sym typeface="Arial"/>
              </a:rPr>
              <a:t>4</a:t>
            </a:r>
          </a:p>
        </p:txBody>
      </p:sp>
      <p:sp>
        <p:nvSpPr>
          <p:cNvPr id="31" name="1">
            <a:extLst>
              <a:ext uri="{FF2B5EF4-FFF2-40B4-BE49-F238E27FC236}">
                <a16:creationId xmlns:a16="http://schemas.microsoft.com/office/drawing/2014/main" id="{07809D0A-6251-B540-D9FB-BB5C41A30093}"/>
              </a:ext>
            </a:extLst>
          </p:cNvPr>
          <p:cNvSpPr/>
          <p:nvPr/>
        </p:nvSpPr>
        <p:spPr>
          <a:xfrm>
            <a:off x="13511667" y="7208260"/>
            <a:ext cx="3969133" cy="302917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16600" kern="0" dirty="0">
                <a:solidFill>
                  <a:srgbClr val="002060"/>
                </a:solidFill>
                <a:latin typeface="Chewy" panose="020B0604020202020204" charset="0"/>
                <a:ea typeface="Chewy" panose="020B0604020202020204" charset="0"/>
                <a:cs typeface="Aharoni" panose="02010803020104030203" pitchFamily="2" charset="-79"/>
                <a:sym typeface="Arial"/>
              </a:rPr>
              <a:t>10</a:t>
            </a:r>
          </a:p>
        </p:txBody>
      </p:sp>
      <p:sp>
        <p:nvSpPr>
          <p:cNvPr id="32" name="1">
            <a:extLst>
              <a:ext uri="{FF2B5EF4-FFF2-40B4-BE49-F238E27FC236}">
                <a16:creationId xmlns:a16="http://schemas.microsoft.com/office/drawing/2014/main" id="{ADA7FC80-588B-3E97-708D-10463BF0F7B4}"/>
              </a:ext>
            </a:extLst>
          </p:cNvPr>
          <p:cNvSpPr/>
          <p:nvPr/>
        </p:nvSpPr>
        <p:spPr>
          <a:xfrm>
            <a:off x="609600" y="7198134"/>
            <a:ext cx="3899057" cy="30392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16600" kern="0" dirty="0">
                <a:solidFill>
                  <a:srgbClr val="002060"/>
                </a:solidFill>
                <a:latin typeface="Chewy" panose="020B0604020202020204" charset="0"/>
                <a:ea typeface="Chewy" panose="020B0604020202020204" charset="0"/>
                <a:cs typeface="Aharoni" panose="02010803020104030203" pitchFamily="2" charset="-79"/>
                <a:sym typeface="Arial"/>
              </a:rPr>
              <a:t>7</a:t>
            </a:r>
          </a:p>
        </p:txBody>
      </p:sp>
      <p:sp>
        <p:nvSpPr>
          <p:cNvPr id="37" name="Freeform 6">
            <a:extLst>
              <a:ext uri="{FF2B5EF4-FFF2-40B4-BE49-F238E27FC236}">
                <a16:creationId xmlns:a16="http://schemas.microsoft.com/office/drawing/2014/main" id="{498FED48-5986-395B-C5C8-1DD3C4B1D865}"/>
              </a:ext>
            </a:extLst>
          </p:cNvPr>
          <p:cNvSpPr/>
          <p:nvPr/>
        </p:nvSpPr>
        <p:spPr>
          <a:xfrm>
            <a:off x="13391154" y="10491826"/>
            <a:ext cx="5155216" cy="4114800"/>
          </a:xfrm>
          <a:custGeom>
            <a:avLst/>
            <a:gdLst/>
            <a:ahLst/>
            <a:cxnLst/>
            <a:rect l="l" t="t" r="r" b="b"/>
            <a:pathLst>
              <a:path w="5155216" h="4114800">
                <a:moveTo>
                  <a:pt x="0" y="0"/>
                </a:moveTo>
                <a:lnTo>
                  <a:pt x="5155217" y="0"/>
                </a:lnTo>
                <a:lnTo>
                  <a:pt x="5155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8">
            <a:extLst>
              <a:ext uri="{FF2B5EF4-FFF2-40B4-BE49-F238E27FC236}">
                <a16:creationId xmlns:a16="http://schemas.microsoft.com/office/drawing/2014/main" id="{540C7A2D-99CD-99A7-D102-6AB209313EB5}"/>
              </a:ext>
            </a:extLst>
          </p:cNvPr>
          <p:cNvSpPr/>
          <p:nvPr/>
        </p:nvSpPr>
        <p:spPr>
          <a:xfrm>
            <a:off x="74059" y="5143500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2"/>
                </a:lnTo>
                <a:lnTo>
                  <a:pt x="0" y="232177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9" name="Freeform 9">
            <a:extLst>
              <a:ext uri="{FF2B5EF4-FFF2-40B4-BE49-F238E27FC236}">
                <a16:creationId xmlns:a16="http://schemas.microsoft.com/office/drawing/2014/main" id="{E7DC0126-8014-533B-484F-B331B281913C}"/>
              </a:ext>
            </a:extLst>
          </p:cNvPr>
          <p:cNvSpPr/>
          <p:nvPr/>
        </p:nvSpPr>
        <p:spPr>
          <a:xfrm>
            <a:off x="19405600" y="8363511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2"/>
                </a:lnTo>
                <a:lnTo>
                  <a:pt x="0" y="232177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E44EE328-914B-F84B-AFD6-636C1A5B3AC7}"/>
              </a:ext>
            </a:extLst>
          </p:cNvPr>
          <p:cNvSpPr/>
          <p:nvPr/>
        </p:nvSpPr>
        <p:spPr>
          <a:xfrm flipH="1">
            <a:off x="-1981627" y="10491826"/>
            <a:ext cx="5155216" cy="4114800"/>
          </a:xfrm>
          <a:custGeom>
            <a:avLst/>
            <a:gdLst/>
            <a:ahLst/>
            <a:cxnLst/>
            <a:rect l="l" t="t" r="r" b="b"/>
            <a:pathLst>
              <a:path w="5155216" h="4114800">
                <a:moveTo>
                  <a:pt x="5155217" y="0"/>
                </a:moveTo>
                <a:lnTo>
                  <a:pt x="0" y="0"/>
                </a:lnTo>
                <a:lnTo>
                  <a:pt x="0" y="4114800"/>
                </a:lnTo>
                <a:lnTo>
                  <a:pt x="5155217" y="4114800"/>
                </a:lnTo>
                <a:lnTo>
                  <a:pt x="515521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6" name="44 Rectángulo redondeado">
            <a:extLst>
              <a:ext uri="{FF2B5EF4-FFF2-40B4-BE49-F238E27FC236}">
                <a16:creationId xmlns:a16="http://schemas.microsoft.com/office/drawing/2014/main" id="{E149BCEC-119C-8155-DDD2-1809F78F24A0}"/>
              </a:ext>
            </a:extLst>
          </p:cNvPr>
          <p:cNvSpPr/>
          <p:nvPr/>
        </p:nvSpPr>
        <p:spPr>
          <a:xfrm>
            <a:off x="-179143" y="238516"/>
            <a:ext cx="4702279" cy="57007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5400" b="1" kern="0" dirty="0" err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hewy" panose="020B0604020202020204" charset="0"/>
                <a:ea typeface="Chewy" panose="020B0604020202020204" charset="0"/>
              </a:rPr>
              <a:t>Choose</a:t>
            </a:r>
            <a:r>
              <a:rPr lang="es-ES_tradnl" sz="5400" b="1" kern="0" dirty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hewy" panose="020B0604020202020204" charset="0"/>
                <a:ea typeface="Chewy" panose="020B0604020202020204" charset="0"/>
              </a:rPr>
              <a:t> </a:t>
            </a:r>
            <a:r>
              <a:rPr lang="es-ES_tradnl" sz="5400" b="1" kern="0" dirty="0" err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hewy" panose="020B0604020202020204" charset="0"/>
                <a:ea typeface="Chewy" panose="020B0604020202020204" charset="0"/>
              </a:rPr>
              <a:t>the</a:t>
            </a:r>
            <a:r>
              <a:rPr lang="es-ES_tradnl" sz="5400" b="1" kern="0" dirty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hewy" panose="020B0604020202020204" charset="0"/>
                <a:ea typeface="Chewy" panose="020B0604020202020204" charset="0"/>
              </a:rPr>
              <a:t> </a:t>
            </a:r>
            <a:r>
              <a:rPr lang="es-ES_tradnl" sz="5400" b="1" kern="0" dirty="0" err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hewy" panose="020B0604020202020204" charset="0"/>
                <a:ea typeface="Chewy" panose="020B0604020202020204" charset="0"/>
              </a:rPr>
              <a:t>numbers</a:t>
            </a:r>
            <a:r>
              <a:rPr lang="es-ES_tradnl" sz="5400" b="1" kern="0" dirty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hewy" panose="020B0604020202020204" charset="0"/>
                <a:ea typeface="Chewy" panose="020B0604020202020204" charset="0"/>
              </a:rPr>
              <a:t> </a:t>
            </a:r>
            <a:r>
              <a:rPr lang="es-ES_tradnl" sz="5400" b="1" kern="0" dirty="0" err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hewy" panose="020B0604020202020204" charset="0"/>
                <a:ea typeface="Chewy" panose="020B0604020202020204" charset="0"/>
              </a:rPr>
              <a:t>to</a:t>
            </a:r>
            <a:r>
              <a:rPr lang="es-ES_tradnl" sz="5400" b="1" kern="0" dirty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hewy" panose="020B0604020202020204" charset="0"/>
                <a:ea typeface="Chewy" panose="020B0604020202020204" charset="0"/>
              </a:rPr>
              <a:t> match </a:t>
            </a:r>
            <a:r>
              <a:rPr lang="es-ES_tradnl" sz="5400" b="1" kern="0" dirty="0" err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hewy" panose="020B0604020202020204" charset="0"/>
                <a:ea typeface="Chewy" panose="020B0604020202020204" charset="0"/>
              </a:rPr>
              <a:t>the</a:t>
            </a:r>
            <a:r>
              <a:rPr lang="es-ES_tradnl" sz="5400" b="1" kern="0" dirty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hewy" panose="020B0604020202020204" charset="0"/>
                <a:ea typeface="Chewy" panose="020B0604020202020204" charset="0"/>
              </a:rPr>
              <a:t> </a:t>
            </a:r>
            <a:r>
              <a:rPr lang="es-ES_tradnl" sz="5400" b="1" kern="0" dirty="0" err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hewy" panose="020B0604020202020204" charset="0"/>
                <a:ea typeface="Chewy" panose="020B0604020202020204" charset="0"/>
              </a:rPr>
              <a:t>picture</a:t>
            </a:r>
            <a:r>
              <a:rPr lang="es-ES_tradnl" sz="5400" b="1" kern="0" dirty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hewy" panose="020B0604020202020204" charset="0"/>
                <a:ea typeface="Chewy" panose="020B0604020202020204" charset="0"/>
              </a:rPr>
              <a:t> </a:t>
            </a:r>
            <a:r>
              <a:rPr lang="es-ES_tradnl" sz="5400" b="1" kern="0" dirty="0" err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hewy" panose="020B0604020202020204" charset="0"/>
                <a:ea typeface="Chewy" panose="020B0604020202020204" charset="0"/>
              </a:rPr>
              <a:t>with</a:t>
            </a:r>
            <a:r>
              <a:rPr lang="es-ES_tradnl" sz="5400" b="1" kern="0" dirty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hewy" panose="020B0604020202020204" charset="0"/>
                <a:ea typeface="Chewy" panose="020B0604020202020204" charset="0"/>
              </a:rPr>
              <a:t> </a:t>
            </a:r>
            <a:r>
              <a:rPr lang="es-ES_tradnl" sz="5400" b="1" kern="0" dirty="0" err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hewy" panose="020B0604020202020204" charset="0"/>
                <a:ea typeface="Chewy" panose="020B0604020202020204" charset="0"/>
              </a:rPr>
              <a:t>the</a:t>
            </a:r>
            <a:r>
              <a:rPr lang="es-ES_tradnl" sz="5400" b="1" kern="0" dirty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hewy" panose="020B0604020202020204" charset="0"/>
                <a:ea typeface="Chewy" panose="020B0604020202020204" charset="0"/>
              </a:rPr>
              <a:t> </a:t>
            </a:r>
            <a:r>
              <a:rPr lang="es-ES_tradnl" sz="5400" b="1" kern="0" dirty="0" err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hewy" panose="020B0604020202020204" charset="0"/>
                <a:ea typeface="Chewy" panose="020B0604020202020204" charset="0"/>
              </a:rPr>
              <a:t>correct</a:t>
            </a:r>
            <a:r>
              <a:rPr lang="es-ES_tradnl" sz="5400" b="1" kern="0" dirty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hewy" panose="020B0604020202020204" charset="0"/>
                <a:ea typeface="Chewy" panose="020B0604020202020204" charset="0"/>
              </a:rPr>
              <a:t> </a:t>
            </a:r>
            <a:r>
              <a:rPr lang="es-ES_tradnl" sz="5400" b="1" kern="0" dirty="0" err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hewy" panose="020B0604020202020204" charset="0"/>
                <a:ea typeface="Chewy" panose="020B0604020202020204" charset="0"/>
              </a:rPr>
              <a:t>word</a:t>
            </a:r>
            <a:r>
              <a:rPr lang="es-ES_tradnl" sz="5400" b="1" kern="0" dirty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hewy" panose="020B0604020202020204" charset="0"/>
                <a:ea typeface="Chewy" panose="020B0604020202020204" charset="0"/>
              </a:rPr>
              <a:t>.</a:t>
            </a:r>
            <a:endParaRPr lang="es-ES" sz="5400" b="1" kern="0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hewy" panose="020B0604020202020204" charset="0"/>
              <a:ea typeface="Chewy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78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8" grpId="0" animBg="1"/>
      <p:bldP spid="18" grpId="1" animBg="1"/>
      <p:bldP spid="20" grpId="0" animBg="1"/>
      <p:bldP spid="20" grpId="1" animBg="1"/>
      <p:bldP spid="23" grpId="0" animBg="1"/>
      <p:bldP spid="23" grpId="1" animBg="1"/>
      <p:bldP spid="4" grpId="0" animBg="1"/>
      <p:bldP spid="4" grpId="1" animBg="1"/>
      <p:bldP spid="6" grpId="0" animBg="1"/>
      <p:bldP spid="6" grpId="1" animBg="1"/>
      <p:bldP spid="10" grpId="0" animBg="1"/>
      <p:bldP spid="10" grpId="1" animBg="1"/>
      <p:bldP spid="16" grpId="0" animBg="1"/>
      <p:bldP spid="16" grpId="1" animBg="1"/>
      <p:bldP spid="24" grpId="0" animBg="1"/>
      <p:bldP spid="24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42842" y="4510811"/>
            <a:ext cx="8486051" cy="4200595"/>
          </a:xfrm>
          <a:custGeom>
            <a:avLst/>
            <a:gdLst/>
            <a:ahLst/>
            <a:cxnLst/>
            <a:rect l="l" t="t" r="r" b="b"/>
            <a:pathLst>
              <a:path w="8486051" h="4200595">
                <a:moveTo>
                  <a:pt x="0" y="0"/>
                </a:moveTo>
                <a:lnTo>
                  <a:pt x="8486051" y="0"/>
                </a:lnTo>
                <a:lnTo>
                  <a:pt x="8486051" y="4200596"/>
                </a:lnTo>
                <a:lnTo>
                  <a:pt x="0" y="42005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060182" y="4675035"/>
            <a:ext cx="9592871" cy="4748471"/>
          </a:xfrm>
          <a:custGeom>
            <a:avLst/>
            <a:gdLst/>
            <a:ahLst/>
            <a:cxnLst/>
            <a:rect l="l" t="t" r="r" b="b"/>
            <a:pathLst>
              <a:path w="9592871" h="4748471">
                <a:moveTo>
                  <a:pt x="9592871" y="0"/>
                </a:moveTo>
                <a:lnTo>
                  <a:pt x="0" y="0"/>
                </a:lnTo>
                <a:lnTo>
                  <a:pt x="0" y="4748472"/>
                </a:lnTo>
                <a:lnTo>
                  <a:pt x="9592871" y="4748472"/>
                </a:lnTo>
                <a:lnTo>
                  <a:pt x="9592871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74945" y="8467795"/>
            <a:ext cx="18134245" cy="7615541"/>
          </a:xfrm>
          <a:custGeom>
            <a:avLst/>
            <a:gdLst/>
            <a:ahLst/>
            <a:cxnLst/>
            <a:rect l="l" t="t" r="r" b="b"/>
            <a:pathLst>
              <a:path w="18134245" h="7615541">
                <a:moveTo>
                  <a:pt x="0" y="0"/>
                </a:moveTo>
                <a:lnTo>
                  <a:pt x="18134245" y="0"/>
                </a:lnTo>
                <a:lnTo>
                  <a:pt x="18134245" y="7615542"/>
                </a:lnTo>
                <a:lnTo>
                  <a:pt x="0" y="76155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942776" y="2425806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1"/>
                </a:lnTo>
                <a:lnTo>
                  <a:pt x="0" y="23217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497836" y="6739083"/>
            <a:ext cx="5155216" cy="4114800"/>
          </a:xfrm>
          <a:custGeom>
            <a:avLst/>
            <a:gdLst/>
            <a:ahLst/>
            <a:cxnLst/>
            <a:rect l="l" t="t" r="r" b="b"/>
            <a:pathLst>
              <a:path w="5155216" h="4114800">
                <a:moveTo>
                  <a:pt x="0" y="0"/>
                </a:moveTo>
                <a:lnTo>
                  <a:pt x="5155217" y="0"/>
                </a:lnTo>
                <a:lnTo>
                  <a:pt x="5155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111152" y="-1082688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2"/>
                </a:lnTo>
                <a:lnTo>
                  <a:pt x="0" y="23217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874945" y="641337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2"/>
                </a:lnTo>
                <a:lnTo>
                  <a:pt x="0" y="23217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517008" y="6660554"/>
            <a:ext cx="7253984" cy="4959087"/>
          </a:xfrm>
          <a:custGeom>
            <a:avLst/>
            <a:gdLst/>
            <a:ahLst/>
            <a:cxnLst/>
            <a:rect l="l" t="t" r="r" b="b"/>
            <a:pathLst>
              <a:path w="7253984" h="4959087">
                <a:moveTo>
                  <a:pt x="0" y="0"/>
                </a:moveTo>
                <a:lnTo>
                  <a:pt x="7253984" y="0"/>
                </a:lnTo>
                <a:lnTo>
                  <a:pt x="7253984" y="4959087"/>
                </a:lnTo>
                <a:lnTo>
                  <a:pt x="0" y="49590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874945" y="6739083"/>
            <a:ext cx="5155216" cy="4114800"/>
          </a:xfrm>
          <a:custGeom>
            <a:avLst/>
            <a:gdLst/>
            <a:ahLst/>
            <a:cxnLst/>
            <a:rect l="l" t="t" r="r" b="b"/>
            <a:pathLst>
              <a:path w="5155216" h="4114800">
                <a:moveTo>
                  <a:pt x="5155217" y="0"/>
                </a:moveTo>
                <a:lnTo>
                  <a:pt x="0" y="0"/>
                </a:lnTo>
                <a:lnTo>
                  <a:pt x="0" y="4114800"/>
                </a:lnTo>
                <a:lnTo>
                  <a:pt x="5155217" y="4114800"/>
                </a:lnTo>
                <a:lnTo>
                  <a:pt x="51552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258940" y="3916363"/>
            <a:ext cx="13770120" cy="2467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00"/>
              </a:lnSpc>
            </a:pPr>
            <a:r>
              <a:rPr lang="en-US" sz="21600" dirty="0">
                <a:solidFill>
                  <a:srgbClr val="000000"/>
                </a:solidFill>
                <a:latin typeface="Chewy"/>
              </a:rPr>
              <a:t>Thank You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42842" y="4510811"/>
            <a:ext cx="8486051" cy="4200595"/>
          </a:xfrm>
          <a:custGeom>
            <a:avLst/>
            <a:gdLst/>
            <a:ahLst/>
            <a:cxnLst/>
            <a:rect l="l" t="t" r="r" b="b"/>
            <a:pathLst>
              <a:path w="8486051" h="4200595">
                <a:moveTo>
                  <a:pt x="0" y="0"/>
                </a:moveTo>
                <a:lnTo>
                  <a:pt x="8486051" y="0"/>
                </a:lnTo>
                <a:lnTo>
                  <a:pt x="8486051" y="4200596"/>
                </a:lnTo>
                <a:lnTo>
                  <a:pt x="0" y="42005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982647" y="4899305"/>
            <a:ext cx="9592871" cy="4748471"/>
          </a:xfrm>
          <a:custGeom>
            <a:avLst/>
            <a:gdLst/>
            <a:ahLst/>
            <a:cxnLst/>
            <a:rect l="l" t="t" r="r" b="b"/>
            <a:pathLst>
              <a:path w="9592871" h="4748471">
                <a:moveTo>
                  <a:pt x="9592871" y="0"/>
                </a:moveTo>
                <a:lnTo>
                  <a:pt x="0" y="0"/>
                </a:lnTo>
                <a:lnTo>
                  <a:pt x="0" y="4748472"/>
                </a:lnTo>
                <a:lnTo>
                  <a:pt x="9592871" y="4748472"/>
                </a:lnTo>
                <a:lnTo>
                  <a:pt x="9592871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98108" y="8185996"/>
            <a:ext cx="19372296" cy="8135465"/>
          </a:xfrm>
          <a:custGeom>
            <a:avLst/>
            <a:gdLst/>
            <a:ahLst/>
            <a:cxnLst/>
            <a:rect l="l" t="t" r="r" b="b"/>
            <a:pathLst>
              <a:path w="19372296" h="8135465">
                <a:moveTo>
                  <a:pt x="0" y="0"/>
                </a:moveTo>
                <a:lnTo>
                  <a:pt x="19372296" y="0"/>
                </a:lnTo>
                <a:lnTo>
                  <a:pt x="19372296" y="8135466"/>
                </a:lnTo>
                <a:lnTo>
                  <a:pt x="0" y="81354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942776" y="2425806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1"/>
                </a:lnTo>
                <a:lnTo>
                  <a:pt x="0" y="23217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27255" y="3930473"/>
            <a:ext cx="17307904" cy="10911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11500" dirty="0">
                <a:solidFill>
                  <a:srgbClr val="FF0000"/>
                </a:solidFill>
                <a:latin typeface="Chewy"/>
              </a:rPr>
              <a:t>OUR CUSTOMS AND TRADITION</a:t>
            </a:r>
          </a:p>
        </p:txBody>
      </p:sp>
      <p:sp>
        <p:nvSpPr>
          <p:cNvPr id="7" name="Freeform 7"/>
          <p:cNvSpPr/>
          <p:nvPr/>
        </p:nvSpPr>
        <p:spPr>
          <a:xfrm>
            <a:off x="8111152" y="-1082688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2"/>
                </a:lnTo>
                <a:lnTo>
                  <a:pt x="0" y="23217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874945" y="641337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2"/>
                </a:lnTo>
                <a:lnTo>
                  <a:pt x="0" y="23217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874945" y="5598773"/>
            <a:ext cx="5678410" cy="5255110"/>
          </a:xfrm>
          <a:custGeom>
            <a:avLst/>
            <a:gdLst/>
            <a:ahLst/>
            <a:cxnLst/>
            <a:rect l="l" t="t" r="r" b="b"/>
            <a:pathLst>
              <a:path w="5678410" h="5255110">
                <a:moveTo>
                  <a:pt x="0" y="0"/>
                </a:moveTo>
                <a:lnTo>
                  <a:pt x="5678410" y="0"/>
                </a:lnTo>
                <a:lnTo>
                  <a:pt x="5678410" y="5255110"/>
                </a:lnTo>
                <a:lnTo>
                  <a:pt x="0" y="52551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73615" y="6896871"/>
            <a:ext cx="4275750" cy="3957012"/>
          </a:xfrm>
          <a:custGeom>
            <a:avLst/>
            <a:gdLst/>
            <a:ahLst/>
            <a:cxnLst/>
            <a:rect l="l" t="t" r="r" b="b"/>
            <a:pathLst>
              <a:path w="4275750" h="3957012">
                <a:moveTo>
                  <a:pt x="0" y="0"/>
                </a:moveTo>
                <a:lnTo>
                  <a:pt x="4275750" y="0"/>
                </a:lnTo>
                <a:lnTo>
                  <a:pt x="4275750" y="3957012"/>
                </a:lnTo>
                <a:lnTo>
                  <a:pt x="0" y="39570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302980" y="1769148"/>
            <a:ext cx="13770120" cy="138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>
                <a:solidFill>
                  <a:srgbClr val="000000"/>
                </a:solidFill>
                <a:latin typeface="Chewy"/>
              </a:rPr>
              <a:t>Unit 5: </a:t>
            </a:r>
          </a:p>
        </p:txBody>
      </p:sp>
      <p:sp>
        <p:nvSpPr>
          <p:cNvPr id="21" name="Freeform 21"/>
          <p:cNvSpPr/>
          <p:nvPr/>
        </p:nvSpPr>
        <p:spPr>
          <a:xfrm flipH="1">
            <a:off x="13787795" y="4929911"/>
            <a:ext cx="4878916" cy="6593130"/>
          </a:xfrm>
          <a:custGeom>
            <a:avLst/>
            <a:gdLst/>
            <a:ahLst/>
            <a:cxnLst/>
            <a:rect l="l" t="t" r="r" b="b"/>
            <a:pathLst>
              <a:path w="4878916" h="6593130">
                <a:moveTo>
                  <a:pt x="4878917" y="0"/>
                </a:moveTo>
                <a:lnTo>
                  <a:pt x="0" y="0"/>
                </a:lnTo>
                <a:lnTo>
                  <a:pt x="0" y="6593130"/>
                </a:lnTo>
                <a:lnTo>
                  <a:pt x="4878917" y="6593130"/>
                </a:lnTo>
                <a:lnTo>
                  <a:pt x="487891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5EE7CCF0-A26B-4886-07E4-19B1022829B7}"/>
              </a:ext>
            </a:extLst>
          </p:cNvPr>
          <p:cNvSpPr txBox="1"/>
          <p:nvPr/>
        </p:nvSpPr>
        <p:spPr>
          <a:xfrm>
            <a:off x="2059905" y="5300453"/>
            <a:ext cx="13770120" cy="138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>
                <a:solidFill>
                  <a:srgbClr val="000000"/>
                </a:solidFill>
                <a:latin typeface="Chewy"/>
              </a:rPr>
              <a:t>Lesson 2: A Closer Look 1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42842" y="4510811"/>
            <a:ext cx="8486051" cy="4200595"/>
          </a:xfrm>
          <a:custGeom>
            <a:avLst/>
            <a:gdLst/>
            <a:ahLst/>
            <a:cxnLst/>
            <a:rect l="l" t="t" r="r" b="b"/>
            <a:pathLst>
              <a:path w="8486051" h="4200595">
                <a:moveTo>
                  <a:pt x="0" y="0"/>
                </a:moveTo>
                <a:lnTo>
                  <a:pt x="8486051" y="0"/>
                </a:lnTo>
                <a:lnTo>
                  <a:pt x="8486051" y="4200596"/>
                </a:lnTo>
                <a:lnTo>
                  <a:pt x="0" y="42005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060182" y="4675035"/>
            <a:ext cx="9592871" cy="4748471"/>
          </a:xfrm>
          <a:custGeom>
            <a:avLst/>
            <a:gdLst/>
            <a:ahLst/>
            <a:cxnLst/>
            <a:rect l="l" t="t" r="r" b="b"/>
            <a:pathLst>
              <a:path w="9592871" h="4748471">
                <a:moveTo>
                  <a:pt x="9592871" y="0"/>
                </a:moveTo>
                <a:lnTo>
                  <a:pt x="0" y="0"/>
                </a:lnTo>
                <a:lnTo>
                  <a:pt x="0" y="4748472"/>
                </a:lnTo>
                <a:lnTo>
                  <a:pt x="9592871" y="4748472"/>
                </a:lnTo>
                <a:lnTo>
                  <a:pt x="9592871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877" y="8472892"/>
            <a:ext cx="18134245" cy="7615541"/>
          </a:xfrm>
          <a:custGeom>
            <a:avLst/>
            <a:gdLst/>
            <a:ahLst/>
            <a:cxnLst/>
            <a:rect l="l" t="t" r="r" b="b"/>
            <a:pathLst>
              <a:path w="18134245" h="7615541">
                <a:moveTo>
                  <a:pt x="0" y="0"/>
                </a:moveTo>
                <a:lnTo>
                  <a:pt x="18134245" y="0"/>
                </a:lnTo>
                <a:lnTo>
                  <a:pt x="18134245" y="7615542"/>
                </a:lnTo>
                <a:lnTo>
                  <a:pt x="0" y="76155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942776" y="2425806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1"/>
                </a:lnTo>
                <a:lnTo>
                  <a:pt x="0" y="23217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497836" y="6739083"/>
            <a:ext cx="5155216" cy="4114800"/>
          </a:xfrm>
          <a:custGeom>
            <a:avLst/>
            <a:gdLst/>
            <a:ahLst/>
            <a:cxnLst/>
            <a:rect l="l" t="t" r="r" b="b"/>
            <a:pathLst>
              <a:path w="5155216" h="4114800">
                <a:moveTo>
                  <a:pt x="0" y="0"/>
                </a:moveTo>
                <a:lnTo>
                  <a:pt x="5155217" y="0"/>
                </a:lnTo>
                <a:lnTo>
                  <a:pt x="5155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111152" y="-1082688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2"/>
                </a:lnTo>
                <a:lnTo>
                  <a:pt x="0" y="23217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874945" y="641337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2"/>
                </a:lnTo>
                <a:lnTo>
                  <a:pt x="0" y="23217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566" y="531835"/>
            <a:ext cx="4690449" cy="9223330"/>
          </a:xfrm>
          <a:custGeom>
            <a:avLst/>
            <a:gdLst/>
            <a:ahLst/>
            <a:cxnLst/>
            <a:rect l="l" t="t" r="r" b="b"/>
            <a:pathLst>
              <a:path w="7253984" h="4959087">
                <a:moveTo>
                  <a:pt x="0" y="0"/>
                </a:moveTo>
                <a:lnTo>
                  <a:pt x="7253984" y="0"/>
                </a:lnTo>
                <a:lnTo>
                  <a:pt x="7253984" y="4959087"/>
                </a:lnTo>
                <a:lnTo>
                  <a:pt x="0" y="49590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" r="-97514"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-874945" y="6739083"/>
            <a:ext cx="5155216" cy="4114800"/>
          </a:xfrm>
          <a:custGeom>
            <a:avLst/>
            <a:gdLst/>
            <a:ahLst/>
            <a:cxnLst/>
            <a:rect l="l" t="t" r="r" b="b"/>
            <a:pathLst>
              <a:path w="5155216" h="4114800">
                <a:moveTo>
                  <a:pt x="5155217" y="0"/>
                </a:moveTo>
                <a:lnTo>
                  <a:pt x="0" y="0"/>
                </a:lnTo>
                <a:lnTo>
                  <a:pt x="0" y="4114800"/>
                </a:lnTo>
                <a:lnTo>
                  <a:pt x="5155217" y="4114800"/>
                </a:lnTo>
                <a:lnTo>
                  <a:pt x="51552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614636" y="4056563"/>
            <a:ext cx="12199733" cy="2554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hewy"/>
                <a:ea typeface="+mn-ea"/>
                <a:cs typeface="+mn-cs"/>
              </a:rPr>
              <a:t>VOCABULARY</a:t>
            </a:r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A212354B-0D7A-7760-FE5A-B5FAA6CF78F8}"/>
              </a:ext>
            </a:extLst>
          </p:cNvPr>
          <p:cNvSpPr/>
          <p:nvPr/>
        </p:nvSpPr>
        <p:spPr>
          <a:xfrm>
            <a:off x="13808465" y="531835"/>
            <a:ext cx="4479535" cy="9223330"/>
          </a:xfrm>
          <a:custGeom>
            <a:avLst/>
            <a:gdLst/>
            <a:ahLst/>
            <a:cxnLst/>
            <a:rect l="l" t="t" r="r" b="b"/>
            <a:pathLst>
              <a:path w="7253984" h="4959087">
                <a:moveTo>
                  <a:pt x="0" y="0"/>
                </a:moveTo>
                <a:lnTo>
                  <a:pt x="7253984" y="0"/>
                </a:lnTo>
                <a:lnTo>
                  <a:pt x="7253984" y="4959087"/>
                </a:lnTo>
                <a:lnTo>
                  <a:pt x="0" y="49590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06814"/>
            </a:stretch>
          </a:blipFill>
        </p:spPr>
      </p:sp>
    </p:spTree>
    <p:extLst>
      <p:ext uri="{BB962C8B-B14F-4D97-AF65-F5344CB8AC3E}">
        <p14:creationId xmlns:p14="http://schemas.microsoft.com/office/powerpoint/2010/main" val="157984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42842" y="4510811"/>
            <a:ext cx="8486051" cy="4200595"/>
          </a:xfrm>
          <a:custGeom>
            <a:avLst/>
            <a:gdLst/>
            <a:ahLst/>
            <a:cxnLst/>
            <a:rect l="l" t="t" r="r" b="b"/>
            <a:pathLst>
              <a:path w="8486051" h="4200595">
                <a:moveTo>
                  <a:pt x="0" y="0"/>
                </a:moveTo>
                <a:lnTo>
                  <a:pt x="8486051" y="0"/>
                </a:lnTo>
                <a:lnTo>
                  <a:pt x="8486051" y="4200596"/>
                </a:lnTo>
                <a:lnTo>
                  <a:pt x="0" y="42005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060182" y="4675035"/>
            <a:ext cx="9592871" cy="4748471"/>
          </a:xfrm>
          <a:custGeom>
            <a:avLst/>
            <a:gdLst/>
            <a:ahLst/>
            <a:cxnLst/>
            <a:rect l="l" t="t" r="r" b="b"/>
            <a:pathLst>
              <a:path w="9592871" h="4748471">
                <a:moveTo>
                  <a:pt x="9592871" y="0"/>
                </a:moveTo>
                <a:lnTo>
                  <a:pt x="0" y="0"/>
                </a:lnTo>
                <a:lnTo>
                  <a:pt x="0" y="4748472"/>
                </a:lnTo>
                <a:lnTo>
                  <a:pt x="9592871" y="4748472"/>
                </a:lnTo>
                <a:lnTo>
                  <a:pt x="9592871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98108" y="8185996"/>
            <a:ext cx="19372296" cy="8135465"/>
          </a:xfrm>
          <a:custGeom>
            <a:avLst/>
            <a:gdLst/>
            <a:ahLst/>
            <a:cxnLst/>
            <a:rect l="l" t="t" r="r" b="b"/>
            <a:pathLst>
              <a:path w="19372296" h="8135465">
                <a:moveTo>
                  <a:pt x="0" y="0"/>
                </a:moveTo>
                <a:lnTo>
                  <a:pt x="19372296" y="0"/>
                </a:lnTo>
                <a:lnTo>
                  <a:pt x="19372296" y="8135466"/>
                </a:lnTo>
                <a:lnTo>
                  <a:pt x="0" y="81354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942776" y="2425806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1"/>
                </a:lnTo>
                <a:lnTo>
                  <a:pt x="0" y="23217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643209" y="-167227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2"/>
                </a:lnTo>
                <a:lnTo>
                  <a:pt x="0" y="23217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587627" y="-43783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2"/>
                </a:lnTo>
                <a:lnTo>
                  <a:pt x="0" y="23217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80758" y="-129121"/>
            <a:ext cx="19372295" cy="13387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200"/>
              </a:lnSpc>
            </a:pPr>
            <a:r>
              <a:rPr lang="en-US" sz="6600" dirty="0">
                <a:solidFill>
                  <a:srgbClr val="FF0000"/>
                </a:solidFill>
                <a:latin typeface="Chewy"/>
              </a:rPr>
              <a:t>1. Write a phrase from the box under each picture.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44C1D5C5-BB08-480E-708E-1B112FA351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3926192"/>
              </p:ext>
            </p:extLst>
          </p:nvPr>
        </p:nvGraphicFramePr>
        <p:xfrm>
          <a:off x="1231289" y="1272679"/>
          <a:ext cx="15377337" cy="1524000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5125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257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257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9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>
                          <a:latin typeface="Chewy" panose="020B0604020202020204" charset="0"/>
                          <a:ea typeface="Chewy" panose="020B0604020202020204" charset="0"/>
                        </a:rPr>
                        <a:t>wedding ceremony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latin typeface="Chewy" panose="020B0604020202020204" charset="0"/>
                          <a:ea typeface="Chewy" panose="020B0604020202020204" charset="0"/>
                        </a:rPr>
                        <a:t>whale worship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latin typeface="Chewy" panose="020B0604020202020204" charset="0"/>
                          <a:ea typeface="Chewy" panose="020B0604020202020204" charset="0"/>
                        </a:rPr>
                        <a:t>food offerings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>
                          <a:latin typeface="Chewy" panose="020B0604020202020204" charset="0"/>
                          <a:ea typeface="Chewy" panose="020B0604020202020204" charset="0"/>
                        </a:rPr>
                        <a:t>family reunion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>
                          <a:latin typeface="Chewy" panose="020B0604020202020204" charset="0"/>
                          <a:ea typeface="Chewy" panose="020B0604020202020204" charset="0"/>
                        </a:rPr>
                        <a:t>martial arts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latin typeface="Chewy" panose="020B0604020202020204" charset="0"/>
                          <a:ea typeface="Chewy" panose="020B0604020202020204" charset="0"/>
                        </a:rPr>
                        <a:t>festival goers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" name="Google Shape;1881;p31">
            <a:extLst>
              <a:ext uri="{FF2B5EF4-FFF2-40B4-BE49-F238E27FC236}">
                <a16:creationId xmlns:a16="http://schemas.microsoft.com/office/drawing/2014/main" id="{C69C6825-EAF3-7DE0-1952-810369034C8A}"/>
              </a:ext>
            </a:extLst>
          </p:cNvPr>
          <p:cNvSpPr txBox="1"/>
          <p:nvPr/>
        </p:nvSpPr>
        <p:spPr>
          <a:xfrm>
            <a:off x="6413665" y="544435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vi-VN" sz="4000" dirty="0">
                <a:latin typeface="Chewy" panose="020B0604020202020204" charset="0"/>
                <a:ea typeface="Chewy" panose="020B0604020202020204" charset="0"/>
              </a:rPr>
              <a:t>2.________________</a:t>
            </a:r>
            <a:endParaRPr lang="vi-VN" sz="3200" dirty="0">
              <a:ea typeface="Chewy" panose="020B0604020202020204" charset="0"/>
              <a:cs typeface="Calibri" panose="020F050202020403020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FC705F7-7A05-80E6-C670-2597805BFA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1643"/>
          <a:stretch/>
        </p:blipFill>
        <p:spPr>
          <a:xfrm>
            <a:off x="757597" y="2964610"/>
            <a:ext cx="4016466" cy="22955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A3A9E92-CCCB-346B-266A-38E29CDE33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660"/>
          <a:stretch/>
        </p:blipFill>
        <p:spPr>
          <a:xfrm>
            <a:off x="6549128" y="2901574"/>
            <a:ext cx="4015014" cy="2295525"/>
          </a:xfrm>
          <a:prstGeom prst="rect">
            <a:avLst/>
          </a:prstGeom>
        </p:spPr>
      </p:pic>
      <p:sp>
        <p:nvSpPr>
          <p:cNvPr id="26" name="Google Shape;1881;p31">
            <a:extLst>
              <a:ext uri="{FF2B5EF4-FFF2-40B4-BE49-F238E27FC236}">
                <a16:creationId xmlns:a16="http://schemas.microsoft.com/office/drawing/2014/main" id="{060F0A67-3ADE-5430-9E4A-29A93FFBFA8C}"/>
              </a:ext>
            </a:extLst>
          </p:cNvPr>
          <p:cNvSpPr txBox="1"/>
          <p:nvPr/>
        </p:nvSpPr>
        <p:spPr>
          <a:xfrm>
            <a:off x="757597" y="8981859"/>
            <a:ext cx="466159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vi-VN" sz="4000" dirty="0">
                <a:latin typeface="Chewy" panose="020B0604020202020204" charset="0"/>
                <a:ea typeface="Chewy" panose="020B0604020202020204" charset="0"/>
              </a:rPr>
              <a:t>4._______________</a:t>
            </a:r>
            <a:endParaRPr lang="vi-VN" sz="3200" dirty="0">
              <a:ea typeface="Chewy" panose="020B0604020202020204" charset="0"/>
              <a:cs typeface="Calibri" panose="020F0502020204030204" charset="0"/>
            </a:endParaRPr>
          </a:p>
        </p:txBody>
      </p:sp>
      <p:sp>
        <p:nvSpPr>
          <p:cNvPr id="27" name="Google Shape;1881;p31">
            <a:extLst>
              <a:ext uri="{FF2B5EF4-FFF2-40B4-BE49-F238E27FC236}">
                <a16:creationId xmlns:a16="http://schemas.microsoft.com/office/drawing/2014/main" id="{19595844-2D40-DBE9-467D-D47B04D5A9C8}"/>
              </a:ext>
            </a:extLst>
          </p:cNvPr>
          <p:cNvSpPr txBox="1"/>
          <p:nvPr/>
        </p:nvSpPr>
        <p:spPr>
          <a:xfrm>
            <a:off x="11856279" y="544435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vi-VN" sz="4000" dirty="0">
                <a:latin typeface="Chewy" panose="020B0604020202020204" charset="0"/>
                <a:ea typeface="Chewy" panose="020B0604020202020204" charset="0"/>
              </a:rPr>
              <a:t>3._______________</a:t>
            </a:r>
            <a:endParaRPr lang="vi-VN" sz="3200" dirty="0">
              <a:ea typeface="Chewy" panose="020B0604020202020204" charset="0"/>
              <a:cs typeface="Calibri" panose="020F050202020403020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DA75ECC-F2BB-0D52-5A54-F72A9793A7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1892"/>
          <a:stretch/>
        </p:blipFill>
        <p:spPr>
          <a:xfrm>
            <a:off x="12501243" y="2952329"/>
            <a:ext cx="3986621" cy="22669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7A686CF-02B9-520C-70AC-0E7D1657F9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734"/>
          <a:stretch/>
        </p:blipFill>
        <p:spPr>
          <a:xfrm>
            <a:off x="803781" y="6686550"/>
            <a:ext cx="3999684" cy="2266950"/>
          </a:xfrm>
          <a:prstGeom prst="rect">
            <a:avLst/>
          </a:prstGeom>
        </p:spPr>
      </p:pic>
      <p:sp>
        <p:nvSpPr>
          <p:cNvPr id="30" name="Google Shape;1881;p31">
            <a:extLst>
              <a:ext uri="{FF2B5EF4-FFF2-40B4-BE49-F238E27FC236}">
                <a16:creationId xmlns:a16="http://schemas.microsoft.com/office/drawing/2014/main" id="{D9C5191B-D4CD-10C9-74F9-D76572F1FAAB}"/>
              </a:ext>
            </a:extLst>
          </p:cNvPr>
          <p:cNvSpPr txBox="1"/>
          <p:nvPr/>
        </p:nvSpPr>
        <p:spPr>
          <a:xfrm>
            <a:off x="12330959" y="8905659"/>
            <a:ext cx="482948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vi-VN" sz="4000" dirty="0">
                <a:latin typeface="Chewy" panose="020B0604020202020204" charset="0"/>
                <a:ea typeface="Chewy" panose="020B0604020202020204" charset="0"/>
              </a:rPr>
              <a:t>6._______________</a:t>
            </a:r>
            <a:endParaRPr lang="vi-VN" sz="3200" dirty="0">
              <a:ea typeface="Chewy" panose="020B0604020202020204" charset="0"/>
              <a:cs typeface="Calibri" panose="020F0502020204030204" charset="0"/>
            </a:endParaRPr>
          </a:p>
        </p:txBody>
      </p:sp>
      <p:sp>
        <p:nvSpPr>
          <p:cNvPr id="31" name="Google Shape;1881;p31">
            <a:extLst>
              <a:ext uri="{FF2B5EF4-FFF2-40B4-BE49-F238E27FC236}">
                <a16:creationId xmlns:a16="http://schemas.microsoft.com/office/drawing/2014/main" id="{268C5F44-15FE-AF4F-616E-7AA919337BA5}"/>
              </a:ext>
            </a:extLst>
          </p:cNvPr>
          <p:cNvSpPr txBox="1"/>
          <p:nvPr/>
        </p:nvSpPr>
        <p:spPr>
          <a:xfrm>
            <a:off x="6413665" y="894534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vi-VN" sz="4000" dirty="0">
                <a:latin typeface="Chewy" panose="020B0604020202020204" charset="0"/>
                <a:ea typeface="Chewy" panose="020B0604020202020204" charset="0"/>
              </a:rPr>
              <a:t>5.________________</a:t>
            </a:r>
            <a:endParaRPr lang="vi-VN" sz="3200" dirty="0">
              <a:ea typeface="Chewy" panose="020B0604020202020204" charset="0"/>
              <a:cs typeface="Calibri" panose="020F050202020403020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C1FD74E-E433-1848-A7E2-62A58928A81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1783"/>
          <a:stretch/>
        </p:blipFill>
        <p:spPr>
          <a:xfrm>
            <a:off x="6607114" y="6687918"/>
            <a:ext cx="4004854" cy="22574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B207578-D934-B258-1AF8-34725286AC8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044"/>
          <a:stretch/>
        </p:blipFill>
        <p:spPr>
          <a:xfrm>
            <a:off x="12553343" y="6696946"/>
            <a:ext cx="3983083" cy="2257425"/>
          </a:xfrm>
          <a:prstGeom prst="rect">
            <a:avLst/>
          </a:prstGeom>
        </p:spPr>
      </p:pic>
      <p:sp>
        <p:nvSpPr>
          <p:cNvPr id="34" name="Google Shape;1881;p31">
            <a:extLst>
              <a:ext uri="{FF2B5EF4-FFF2-40B4-BE49-F238E27FC236}">
                <a16:creationId xmlns:a16="http://schemas.microsoft.com/office/drawing/2014/main" id="{60FFECC2-4AF9-04A7-B87C-BC953F852458}"/>
              </a:ext>
            </a:extLst>
          </p:cNvPr>
          <p:cNvSpPr txBox="1"/>
          <p:nvPr/>
        </p:nvSpPr>
        <p:spPr>
          <a:xfrm>
            <a:off x="84005" y="544621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vi-VN" sz="4000" dirty="0">
                <a:latin typeface="Chewy" panose="020B0604020202020204" charset="0"/>
                <a:ea typeface="Chewy" panose="020B0604020202020204" charset="0"/>
              </a:rPr>
              <a:t>1._______________</a:t>
            </a:r>
            <a:endParaRPr lang="vi-VN" sz="3200" dirty="0">
              <a:ea typeface="Chewy" panose="020B0604020202020204" charset="0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42842" y="4510811"/>
            <a:ext cx="8486051" cy="4200595"/>
          </a:xfrm>
          <a:custGeom>
            <a:avLst/>
            <a:gdLst/>
            <a:ahLst/>
            <a:cxnLst/>
            <a:rect l="l" t="t" r="r" b="b"/>
            <a:pathLst>
              <a:path w="8486051" h="4200595">
                <a:moveTo>
                  <a:pt x="0" y="0"/>
                </a:moveTo>
                <a:lnTo>
                  <a:pt x="8486051" y="0"/>
                </a:lnTo>
                <a:lnTo>
                  <a:pt x="8486051" y="4200596"/>
                </a:lnTo>
                <a:lnTo>
                  <a:pt x="0" y="42005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060182" y="4675035"/>
            <a:ext cx="9592871" cy="4748471"/>
          </a:xfrm>
          <a:custGeom>
            <a:avLst/>
            <a:gdLst/>
            <a:ahLst/>
            <a:cxnLst/>
            <a:rect l="l" t="t" r="r" b="b"/>
            <a:pathLst>
              <a:path w="9592871" h="4748471">
                <a:moveTo>
                  <a:pt x="9592871" y="0"/>
                </a:moveTo>
                <a:lnTo>
                  <a:pt x="0" y="0"/>
                </a:lnTo>
                <a:lnTo>
                  <a:pt x="0" y="4748472"/>
                </a:lnTo>
                <a:lnTo>
                  <a:pt x="9592871" y="4748472"/>
                </a:lnTo>
                <a:lnTo>
                  <a:pt x="9592871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877" y="8472892"/>
            <a:ext cx="18134245" cy="7615541"/>
          </a:xfrm>
          <a:custGeom>
            <a:avLst/>
            <a:gdLst/>
            <a:ahLst/>
            <a:cxnLst/>
            <a:rect l="l" t="t" r="r" b="b"/>
            <a:pathLst>
              <a:path w="18134245" h="7615541">
                <a:moveTo>
                  <a:pt x="0" y="0"/>
                </a:moveTo>
                <a:lnTo>
                  <a:pt x="18134245" y="0"/>
                </a:lnTo>
                <a:lnTo>
                  <a:pt x="18134245" y="7615542"/>
                </a:lnTo>
                <a:lnTo>
                  <a:pt x="0" y="76155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942776" y="2425806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1"/>
                </a:lnTo>
                <a:lnTo>
                  <a:pt x="0" y="23217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497836" y="6739083"/>
            <a:ext cx="5155216" cy="4114800"/>
          </a:xfrm>
          <a:custGeom>
            <a:avLst/>
            <a:gdLst/>
            <a:ahLst/>
            <a:cxnLst/>
            <a:rect l="l" t="t" r="r" b="b"/>
            <a:pathLst>
              <a:path w="5155216" h="4114800">
                <a:moveTo>
                  <a:pt x="0" y="0"/>
                </a:moveTo>
                <a:lnTo>
                  <a:pt x="5155217" y="0"/>
                </a:lnTo>
                <a:lnTo>
                  <a:pt x="5155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111152" y="-1082688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2"/>
                </a:lnTo>
                <a:lnTo>
                  <a:pt x="0" y="23217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874945" y="641337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2"/>
                </a:lnTo>
                <a:lnTo>
                  <a:pt x="0" y="23217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34127" y="1668653"/>
            <a:ext cx="9264323" cy="9223330"/>
          </a:xfrm>
          <a:custGeom>
            <a:avLst/>
            <a:gdLst/>
            <a:ahLst/>
            <a:cxnLst/>
            <a:rect l="l" t="t" r="r" b="b"/>
            <a:pathLst>
              <a:path w="7253984" h="4959087">
                <a:moveTo>
                  <a:pt x="0" y="0"/>
                </a:moveTo>
                <a:lnTo>
                  <a:pt x="7253984" y="0"/>
                </a:lnTo>
                <a:lnTo>
                  <a:pt x="7253984" y="4959087"/>
                </a:lnTo>
                <a:lnTo>
                  <a:pt x="0" y="49590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-874945" y="6739083"/>
            <a:ext cx="5155216" cy="4114800"/>
          </a:xfrm>
          <a:custGeom>
            <a:avLst/>
            <a:gdLst/>
            <a:ahLst/>
            <a:cxnLst/>
            <a:rect l="l" t="t" r="r" b="b"/>
            <a:pathLst>
              <a:path w="5155216" h="4114800">
                <a:moveTo>
                  <a:pt x="5155217" y="0"/>
                </a:moveTo>
                <a:lnTo>
                  <a:pt x="0" y="0"/>
                </a:lnTo>
                <a:lnTo>
                  <a:pt x="0" y="4114800"/>
                </a:lnTo>
                <a:lnTo>
                  <a:pt x="5155217" y="4114800"/>
                </a:lnTo>
                <a:lnTo>
                  <a:pt x="51552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8840386" y="2496896"/>
            <a:ext cx="8921947" cy="5109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dirty="0">
                <a:solidFill>
                  <a:srgbClr val="C00000"/>
                </a:solidFill>
                <a:latin typeface="Chewy"/>
              </a:rPr>
              <a:t>HIDDEN PICTURES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hew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61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amily-in-the-tet-journey-vietna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8865" y="776288"/>
            <a:ext cx="13615035" cy="907732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2304089" y="23814"/>
            <a:ext cx="3386145" cy="25146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704523" y="52388"/>
            <a:ext cx="3386145" cy="25146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138269" y="52389"/>
            <a:ext cx="3386145" cy="25146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2557753" y="52388"/>
            <a:ext cx="3386145" cy="25146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265998" y="2590802"/>
            <a:ext cx="3386145" cy="25146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699769" y="2590800"/>
            <a:ext cx="3386145" cy="25146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133515" y="2590802"/>
            <a:ext cx="3386145" cy="25146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2548237" y="2590800"/>
            <a:ext cx="3386145" cy="25146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275514" y="5157788"/>
            <a:ext cx="3386145" cy="25146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690235" y="5157786"/>
            <a:ext cx="3386145" cy="2514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123981" y="5157788"/>
            <a:ext cx="3386145" cy="2514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2538703" y="5157786"/>
            <a:ext cx="3386145" cy="25146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309813" y="7696199"/>
            <a:ext cx="3386145" cy="259080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724534" y="7696198"/>
            <a:ext cx="3386145" cy="2590802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9158280" y="7696199"/>
            <a:ext cx="3386145" cy="259080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2577764" y="7696198"/>
            <a:ext cx="3386145" cy="259080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1887200" y="8972548"/>
            <a:ext cx="3771900" cy="108585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b="1" dirty="0">
                <a:solidFill>
                  <a:prstClr val="white"/>
                </a:solidFill>
                <a:latin typeface="Calibri"/>
              </a:rPr>
              <a:t>SHOW</a:t>
            </a:r>
            <a:endParaRPr lang="en-US" sz="27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3314700" y="114301"/>
            <a:ext cx="11658600" cy="3492818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12000" b="1" dirty="0">
                <a:solidFill>
                  <a:sysClr val="windowText" lastClr="000000"/>
                </a:solidFill>
                <a:latin typeface="Chewy" panose="020B0604020202020204" charset="0"/>
                <a:ea typeface="Chewy" panose="020B0604020202020204" charset="0"/>
              </a:rPr>
              <a:t>family reunion</a:t>
            </a:r>
          </a:p>
          <a:p>
            <a:pPr algn="ctr" defTabSz="1371600"/>
            <a:r>
              <a:rPr lang="en-US" sz="6000" b="1" dirty="0">
                <a:solidFill>
                  <a:sysClr val="windowText" lastClr="000000"/>
                </a:solidFill>
                <a:latin typeface="Calibri"/>
              </a:rPr>
              <a:t>/ˌfæmɪli ˌriːˈjuːnjən/</a:t>
            </a:r>
          </a:p>
        </p:txBody>
      </p:sp>
      <p:pic>
        <p:nvPicPr>
          <p:cNvPr id="6" name="family reunio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8238" y="-2084070"/>
            <a:ext cx="1653540" cy="17983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40ED7D9-A71B-7FA1-8E27-B7A3EB2AC913}"/>
              </a:ext>
            </a:extLst>
          </p:cNvPr>
          <p:cNvSpPr/>
          <p:nvPr/>
        </p:nvSpPr>
        <p:spPr>
          <a:xfrm>
            <a:off x="-1142043" y="36195"/>
            <a:ext cx="3386145" cy="25146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C1D825-620E-E87A-6BA1-094C6B504603}"/>
              </a:ext>
            </a:extLst>
          </p:cNvPr>
          <p:cNvSpPr/>
          <p:nvPr/>
        </p:nvSpPr>
        <p:spPr>
          <a:xfrm>
            <a:off x="-1151559" y="2574607"/>
            <a:ext cx="3386145" cy="25146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BF8C1D-F752-B500-FA95-A9FC6C9CEB9E}"/>
              </a:ext>
            </a:extLst>
          </p:cNvPr>
          <p:cNvSpPr/>
          <p:nvPr/>
        </p:nvSpPr>
        <p:spPr>
          <a:xfrm>
            <a:off x="-1193478" y="5157786"/>
            <a:ext cx="3386145" cy="25146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730186-70DC-40AA-8D1F-B721482D8A64}"/>
              </a:ext>
            </a:extLst>
          </p:cNvPr>
          <p:cNvSpPr/>
          <p:nvPr/>
        </p:nvSpPr>
        <p:spPr>
          <a:xfrm>
            <a:off x="-1154417" y="7696197"/>
            <a:ext cx="3386145" cy="259080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035963-0DFB-217F-C91C-7E2285A99684}"/>
              </a:ext>
            </a:extLst>
          </p:cNvPr>
          <p:cNvSpPr/>
          <p:nvPr/>
        </p:nvSpPr>
        <p:spPr>
          <a:xfrm>
            <a:off x="15995661" y="-12066"/>
            <a:ext cx="3386145" cy="25146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37090F5-ACAA-B53C-4098-775DE3323991}"/>
              </a:ext>
            </a:extLst>
          </p:cNvPr>
          <p:cNvSpPr/>
          <p:nvPr/>
        </p:nvSpPr>
        <p:spPr>
          <a:xfrm>
            <a:off x="15947145" y="2516820"/>
            <a:ext cx="3386145" cy="25908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D23B42-EE77-636B-5AD8-8E6DA47E570D}"/>
              </a:ext>
            </a:extLst>
          </p:cNvPr>
          <p:cNvSpPr/>
          <p:nvPr/>
        </p:nvSpPr>
        <p:spPr>
          <a:xfrm>
            <a:off x="15934701" y="5138100"/>
            <a:ext cx="3386145" cy="25146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E539341-30C8-79FC-0635-ABAEBD5AE8A7}"/>
              </a:ext>
            </a:extLst>
          </p:cNvPr>
          <p:cNvSpPr/>
          <p:nvPr/>
        </p:nvSpPr>
        <p:spPr>
          <a:xfrm>
            <a:off x="16001385" y="7676512"/>
            <a:ext cx="3386145" cy="259080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1" dur="18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25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34" grpId="0" bldLvl="0" animBg="1"/>
      <p:bldP spid="34" grpId="1" bldLvl="0" animBg="1"/>
      <p:bldP spid="35" grpId="0" bldLvl="0" animBg="1"/>
      <p:bldP spid="35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  <p:bldP spid="12" grpId="0" bldLvl="0" animBg="1"/>
      <p:bldP spid="12" grpId="1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 bldLvl="0" animBg="1"/>
      <p:bldP spid="17" grpId="1" bldLvl="0" animBg="1"/>
      <p:bldP spid="18" grpId="0" bldLvl="0" animBg="1"/>
      <p:bldP spid="18" grpId="1" bldLvl="0" animBg="1"/>
      <p:bldP spid="19" grpId="0" bldLvl="0" animBg="1"/>
      <p:bldP spid="19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_1057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8865" y="798195"/>
            <a:ext cx="13716000" cy="91440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5704523" y="52388"/>
            <a:ext cx="3386145" cy="25146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138269" y="52389"/>
            <a:ext cx="3386145" cy="25146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304089" y="23814"/>
            <a:ext cx="3386145" cy="25146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2557753" y="52388"/>
            <a:ext cx="3386145" cy="25146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265998" y="2590802"/>
            <a:ext cx="3386145" cy="25146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699769" y="2590800"/>
            <a:ext cx="3386145" cy="25146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133515" y="2590802"/>
            <a:ext cx="3386145" cy="25146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2548237" y="2590800"/>
            <a:ext cx="3386145" cy="25146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243129" y="5173980"/>
            <a:ext cx="3386145" cy="25146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657850" y="5173979"/>
            <a:ext cx="3386145" cy="25146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123981" y="5157788"/>
            <a:ext cx="3386145" cy="25146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2506318" y="5173979"/>
            <a:ext cx="3386145" cy="25146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309813" y="7712392"/>
            <a:ext cx="3386145" cy="259080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692149" y="7712390"/>
            <a:ext cx="3386145" cy="2590802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9125895" y="7712392"/>
            <a:ext cx="3386145" cy="259080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2545379" y="7712390"/>
            <a:ext cx="3386145" cy="259080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1887200" y="8972548"/>
            <a:ext cx="3771900" cy="108585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b="1" dirty="0">
                <a:solidFill>
                  <a:prstClr val="white"/>
                </a:solidFill>
                <a:latin typeface="Calibri"/>
              </a:rPr>
              <a:t>SHOW</a:t>
            </a:r>
            <a:endParaRPr lang="en-US" sz="27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3490913" y="181928"/>
            <a:ext cx="11658600" cy="3492818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10800" b="1" dirty="0">
                <a:solidFill>
                  <a:sysClr val="windowText" lastClr="000000"/>
                </a:solidFill>
                <a:latin typeface="Chewy" panose="020B0604020202020204" charset="0"/>
                <a:ea typeface="Chewy" panose="020B0604020202020204" charset="0"/>
              </a:rPr>
              <a:t>wedding ceremony</a:t>
            </a:r>
          </a:p>
          <a:p>
            <a:pPr algn="ctr" defTabSz="1371600"/>
            <a:r>
              <a:rPr lang="en-US" sz="6000" b="1" dirty="0">
                <a:solidFill>
                  <a:sysClr val="windowText" lastClr="000000"/>
                </a:solidFill>
                <a:latin typeface="Calibri"/>
              </a:rPr>
              <a:t> /ˈwed.ɪŋ/ /ˌser.ə.mə.ni/</a:t>
            </a:r>
          </a:p>
        </p:txBody>
      </p:sp>
      <p:pic>
        <p:nvPicPr>
          <p:cNvPr id="3" name="wedding ceremon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50795" y="-2751772"/>
            <a:ext cx="1880235" cy="191262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36462A9-AEC3-0D55-4B70-2B8D66432FCE}"/>
              </a:ext>
            </a:extLst>
          </p:cNvPr>
          <p:cNvSpPr/>
          <p:nvPr/>
        </p:nvSpPr>
        <p:spPr>
          <a:xfrm>
            <a:off x="-1131574" y="76200"/>
            <a:ext cx="3386145" cy="25146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D2447B-A5DF-6475-62F0-0876CA150A92}"/>
              </a:ext>
            </a:extLst>
          </p:cNvPr>
          <p:cNvSpPr/>
          <p:nvPr/>
        </p:nvSpPr>
        <p:spPr>
          <a:xfrm>
            <a:off x="-1141090" y="2614612"/>
            <a:ext cx="3386145" cy="25146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0FEFF6-6A25-CCA8-7599-147A7295959D}"/>
              </a:ext>
            </a:extLst>
          </p:cNvPr>
          <p:cNvSpPr/>
          <p:nvPr/>
        </p:nvSpPr>
        <p:spPr>
          <a:xfrm>
            <a:off x="-1183009" y="5197791"/>
            <a:ext cx="3386145" cy="25146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1E4BF8-52E4-324A-0908-DBFFB667997F}"/>
              </a:ext>
            </a:extLst>
          </p:cNvPr>
          <p:cNvSpPr/>
          <p:nvPr/>
        </p:nvSpPr>
        <p:spPr>
          <a:xfrm>
            <a:off x="-1143948" y="7736202"/>
            <a:ext cx="3386145" cy="259080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1A4F29-49C5-6F35-7896-A6ADEEB24FEC}"/>
              </a:ext>
            </a:extLst>
          </p:cNvPr>
          <p:cNvSpPr/>
          <p:nvPr/>
        </p:nvSpPr>
        <p:spPr>
          <a:xfrm>
            <a:off x="15910560" y="-12066"/>
            <a:ext cx="3386145" cy="25146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94482B3-8BDA-AAFF-D443-0F33CA3AC060}"/>
              </a:ext>
            </a:extLst>
          </p:cNvPr>
          <p:cNvSpPr/>
          <p:nvPr/>
        </p:nvSpPr>
        <p:spPr>
          <a:xfrm>
            <a:off x="15862044" y="2516820"/>
            <a:ext cx="3386145" cy="25908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47D96C9-C8E8-1CA8-5A3E-B385865A1D06}"/>
              </a:ext>
            </a:extLst>
          </p:cNvPr>
          <p:cNvSpPr/>
          <p:nvPr/>
        </p:nvSpPr>
        <p:spPr>
          <a:xfrm>
            <a:off x="15849600" y="5138100"/>
            <a:ext cx="3386145" cy="25146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487598-486D-DD50-03D0-031851A1DE26}"/>
              </a:ext>
            </a:extLst>
          </p:cNvPr>
          <p:cNvSpPr/>
          <p:nvPr/>
        </p:nvSpPr>
        <p:spPr>
          <a:xfrm>
            <a:off x="15916284" y="7676512"/>
            <a:ext cx="3386145" cy="259080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1" dur="15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25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4" grpId="0" bldLvl="0" animBg="1"/>
      <p:bldP spid="34" grpId="1" bldLvl="0" animBg="1"/>
      <p:bldP spid="35" grpId="0" bldLvl="0" animBg="1"/>
      <p:bldP spid="35" grpId="1" bldLvl="0" animBg="1"/>
      <p:bldP spid="32" grpId="0" bldLvl="0" animBg="1"/>
      <p:bldP spid="32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 bldLvl="0" animBg="1"/>
      <p:bldP spid="17" grpId="1" bldLvl="0" animBg="1"/>
      <p:bldP spid="19" grpId="0" bldLvl="0" animBg="1"/>
      <p:bldP spid="19" grpId="1" bldLvl="0" animBg="1"/>
      <p:bldP spid="20" grpId="0" bldLvl="0" animBg="1"/>
      <p:bldP spid="20" grpId="1" bldLvl="0" animBg="1"/>
      <p:bldP spid="21" grpId="0" bldLvl="0" animBg="1"/>
      <p:bldP spid="21" grpId="1" bldLvl="0" animBg="1"/>
      <p:bldP spid="22" grpId="0" bldLvl="0" animBg="1"/>
      <p:bldP spid="22" grpId="1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989</Words>
  <Application>Microsoft Office PowerPoint</Application>
  <PresentationFormat>Custom</PresentationFormat>
  <Paragraphs>177</Paragraphs>
  <Slides>30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Arial</vt:lpstr>
      <vt:lpstr>Alfa Slab One</vt:lpstr>
      <vt:lpstr>Calibri Light</vt:lpstr>
      <vt:lpstr>Wingdings</vt:lpstr>
      <vt:lpstr>Roboto Condensed Light</vt:lpstr>
      <vt:lpstr>Calibri</vt:lpstr>
      <vt:lpstr>Anaheim</vt:lpstr>
      <vt:lpstr>Times New Roman</vt:lpstr>
      <vt:lpstr>Mouse Memoirs</vt:lpstr>
      <vt:lpstr>Chewy</vt:lpstr>
      <vt:lpstr>Catamaran</vt:lpstr>
      <vt:lpstr>Office Theme</vt:lpstr>
      <vt:lpstr>1_Office Theme</vt:lpstr>
      <vt:lpstr>School Bus Drivers Day by Slidesgo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Pastel Illustrative Group Project Presentation</dc:title>
  <cp:lastModifiedBy>Duyên Lương</cp:lastModifiedBy>
  <cp:revision>1</cp:revision>
  <dcterms:created xsi:type="dcterms:W3CDTF">2006-08-16T00:00:00Z</dcterms:created>
  <dcterms:modified xsi:type="dcterms:W3CDTF">2023-08-11T07:24:52Z</dcterms:modified>
  <dc:identifier>DAFpP2hGKgU</dc:identifier>
</cp:coreProperties>
</file>