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8" r:id="rId4"/>
    <p:sldId id="281" r:id="rId5"/>
    <p:sldId id="283" r:id="rId6"/>
    <p:sldId id="287" r:id="rId7"/>
    <p:sldId id="291" r:id="rId8"/>
    <p:sldId id="290" r:id="rId9"/>
    <p:sldId id="288" r:id="rId10"/>
    <p:sldId id="280" r:id="rId11"/>
    <p:sldId id="284" r:id="rId12"/>
    <p:sldId id="278" r:id="rId13"/>
    <p:sldId id="282" r:id="rId14"/>
    <p:sldId id="292" r:id="rId15"/>
    <p:sldId id="293" r:id="rId16"/>
    <p:sldId id="294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7DC34A"/>
    <a:srgbClr val="114BAC"/>
    <a:srgbClr val="3AB5BA"/>
    <a:srgbClr val="01C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603" autoAdjust="0"/>
  </p:normalViewPr>
  <p:slideViewPr>
    <p:cSldViewPr snapToGrid="0">
      <p:cViewPr varScale="1">
        <p:scale>
          <a:sx n="90" d="100"/>
          <a:sy n="90" d="100"/>
        </p:scale>
        <p:origin x="8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D527C-F101-435E-AAD4-B27F85806C1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0EFF49-AEF5-4E0F-B568-0E84E946ED43}">
      <dgm:prSet phldrT="[Text]" custT="1"/>
      <dgm:spPr/>
      <dgm:t>
        <a:bodyPr/>
        <a:lstStyle/>
        <a:p>
          <a:r>
            <a:rPr lang="en-US" sz="2400" b="1" u="none" dirty="0"/>
            <a:t>1. </a:t>
          </a:r>
          <a:r>
            <a:rPr lang="vi-VN" sz="2400" b="1" u="none" dirty="0"/>
            <a:t>KHÍ HẬU </a:t>
          </a:r>
          <a:endParaRPr lang="en-US" sz="2400" b="1" u="none" dirty="0"/>
        </a:p>
        <a:p>
          <a:r>
            <a:rPr lang="vi-VN" sz="2400" b="1" u="none" dirty="0"/>
            <a:t>NHIỆT ĐỚI ẨM GIÓ MÙA</a:t>
          </a:r>
          <a:endParaRPr lang="en-US" sz="2400" dirty="0"/>
        </a:p>
      </dgm:t>
    </dgm:pt>
    <dgm:pt modelId="{898C4D33-B568-4422-8DEC-5D142CA4F530}" type="parTrans" cxnId="{142CF80A-E039-42E4-89EE-AC9C4C154134}">
      <dgm:prSet/>
      <dgm:spPr/>
      <dgm:t>
        <a:bodyPr/>
        <a:lstStyle/>
        <a:p>
          <a:endParaRPr lang="en-US"/>
        </a:p>
      </dgm:t>
    </dgm:pt>
    <dgm:pt modelId="{B3AC7A60-E925-42EA-9397-7CAA33DA29D9}" type="sibTrans" cxnId="{142CF80A-E039-42E4-89EE-AC9C4C154134}">
      <dgm:prSet/>
      <dgm:spPr/>
      <dgm:t>
        <a:bodyPr/>
        <a:lstStyle/>
        <a:p>
          <a:endParaRPr lang="en-US"/>
        </a:p>
      </dgm:t>
    </dgm:pt>
    <dgm:pt modelId="{2FEAD331-3146-450B-B320-94509D9B1490}">
      <dgm:prSet phldrT="[Text]" custT="1"/>
      <dgm:spPr/>
      <dgm:t>
        <a:bodyPr/>
        <a:lstStyle/>
        <a:p>
          <a:pPr algn="l"/>
          <a:r>
            <a:rPr lang="vi-VN" sz="2400" b="1" i="1" dirty="0"/>
            <a:t>a) Tính chất nhiệt đới</a:t>
          </a:r>
          <a:endParaRPr lang="en-US" sz="2400" dirty="0"/>
        </a:p>
      </dgm:t>
    </dgm:pt>
    <dgm:pt modelId="{DB09FDFA-A390-43AC-B380-29483CEB339B}" type="parTrans" cxnId="{C38505AC-DF2A-405D-B9DA-BB675DEB050A}">
      <dgm:prSet/>
      <dgm:spPr/>
      <dgm:t>
        <a:bodyPr/>
        <a:lstStyle/>
        <a:p>
          <a:endParaRPr lang="en-US"/>
        </a:p>
      </dgm:t>
    </dgm:pt>
    <dgm:pt modelId="{4009AE53-763A-43A3-96E7-0B2288EE0E47}" type="sibTrans" cxnId="{C38505AC-DF2A-405D-B9DA-BB675DEB050A}">
      <dgm:prSet/>
      <dgm:spPr/>
      <dgm:t>
        <a:bodyPr/>
        <a:lstStyle/>
        <a:p>
          <a:endParaRPr lang="en-US"/>
        </a:p>
      </dgm:t>
    </dgm:pt>
    <dgm:pt modelId="{AABC671A-669C-4EF4-A64E-EE035D8E39DC}">
      <dgm:prSet phldrT="[Text]" custT="1"/>
      <dgm:spPr/>
      <dgm:t>
        <a:bodyPr/>
        <a:lstStyle/>
        <a:p>
          <a:pPr algn="l"/>
          <a:r>
            <a:rPr lang="en-US" sz="2400" b="1" i="1" dirty="0"/>
            <a:t>c</a:t>
          </a:r>
          <a:r>
            <a:rPr lang="vi-VN" sz="2400" b="1" i="1" dirty="0"/>
            <a:t>) Tính chất gió mùa</a:t>
          </a:r>
          <a:endParaRPr lang="en-US" sz="2400" dirty="0"/>
        </a:p>
      </dgm:t>
    </dgm:pt>
    <dgm:pt modelId="{A2E043B0-F45D-4442-AF2C-8D4B486DB57B}" type="parTrans" cxnId="{A28D581D-CD19-40EE-A78F-39ACB73A0632}">
      <dgm:prSet/>
      <dgm:spPr/>
      <dgm:t>
        <a:bodyPr/>
        <a:lstStyle/>
        <a:p>
          <a:endParaRPr lang="en-US"/>
        </a:p>
      </dgm:t>
    </dgm:pt>
    <dgm:pt modelId="{125AC5F7-CBB3-405E-96E4-B98B4BE1F740}" type="sibTrans" cxnId="{A28D581D-CD19-40EE-A78F-39ACB73A0632}">
      <dgm:prSet/>
      <dgm:spPr/>
      <dgm:t>
        <a:bodyPr/>
        <a:lstStyle/>
        <a:p>
          <a:endParaRPr lang="en-US"/>
        </a:p>
      </dgm:t>
    </dgm:pt>
    <dgm:pt modelId="{A17532ED-4B17-4570-8B38-A7C5C5A4CFB0}">
      <dgm:prSet phldrT="[Text]" custT="1"/>
      <dgm:spPr/>
      <dgm:t>
        <a:bodyPr/>
        <a:lstStyle/>
        <a:p>
          <a:r>
            <a:rPr lang="en-US" sz="2400" b="1" u="none" dirty="0"/>
            <a:t>2. SỰ PHÂN HOÁ ĐA DẠNG CỦA KHÍ HẬU VIỆT NAM</a:t>
          </a:r>
          <a:endParaRPr lang="en-US" sz="2400" dirty="0"/>
        </a:p>
      </dgm:t>
    </dgm:pt>
    <dgm:pt modelId="{5FD171A4-B972-49B9-BE38-24AB92140926}" type="parTrans" cxnId="{C36657C0-A39C-4335-A737-BA2FBF540EEB}">
      <dgm:prSet/>
      <dgm:spPr/>
      <dgm:t>
        <a:bodyPr/>
        <a:lstStyle/>
        <a:p>
          <a:endParaRPr lang="en-US"/>
        </a:p>
      </dgm:t>
    </dgm:pt>
    <dgm:pt modelId="{4AAD3EEA-3118-4652-B8E3-7EF1E07D7313}" type="sibTrans" cxnId="{C36657C0-A39C-4335-A737-BA2FBF540EEB}">
      <dgm:prSet/>
      <dgm:spPr/>
      <dgm:t>
        <a:bodyPr/>
        <a:lstStyle/>
        <a:p>
          <a:endParaRPr lang="en-US"/>
        </a:p>
      </dgm:t>
    </dgm:pt>
    <dgm:pt modelId="{E9D81394-8A41-4F58-8AF9-127D4ADD3482}">
      <dgm:prSet phldrT="[Text]" custT="1"/>
      <dgm:spPr/>
      <dgm:t>
        <a:bodyPr/>
        <a:lstStyle/>
        <a:p>
          <a:pPr algn="l"/>
          <a:r>
            <a:rPr lang="vi-VN" sz="2400" b="1" i="1" dirty="0"/>
            <a:t>a) </a:t>
          </a:r>
          <a:r>
            <a:rPr lang="vi-VN" sz="2400" i="1" u="none" dirty="0"/>
            <a:t>Phân hoá bắc - nam</a:t>
          </a:r>
          <a:endParaRPr lang="en-US" sz="2400" i="1" dirty="0"/>
        </a:p>
      </dgm:t>
    </dgm:pt>
    <dgm:pt modelId="{C3206AA0-924F-42E1-9D28-16CDFD29DEB1}" type="parTrans" cxnId="{8F4523FA-20FB-4E21-9BD2-A2C329EB5A1D}">
      <dgm:prSet/>
      <dgm:spPr/>
      <dgm:t>
        <a:bodyPr/>
        <a:lstStyle/>
        <a:p>
          <a:endParaRPr lang="en-US"/>
        </a:p>
      </dgm:t>
    </dgm:pt>
    <dgm:pt modelId="{48B4A184-0A50-457B-8850-E49AB694AC9A}" type="sibTrans" cxnId="{8F4523FA-20FB-4E21-9BD2-A2C329EB5A1D}">
      <dgm:prSet/>
      <dgm:spPr/>
      <dgm:t>
        <a:bodyPr/>
        <a:lstStyle/>
        <a:p>
          <a:endParaRPr lang="en-US"/>
        </a:p>
      </dgm:t>
    </dgm:pt>
    <dgm:pt modelId="{6F1D5B43-8B9A-4D33-8B09-30EEA993ED06}">
      <dgm:prSet phldrT="[Text]" custT="1"/>
      <dgm:spPr/>
      <dgm:t>
        <a:bodyPr/>
        <a:lstStyle/>
        <a:p>
          <a:pPr algn="l"/>
          <a:r>
            <a:rPr lang="en-US" sz="2400" b="1" i="1" dirty="0"/>
            <a:t>b</a:t>
          </a:r>
          <a:r>
            <a:rPr lang="vi-VN" sz="2400" b="1" i="1" dirty="0"/>
            <a:t>) </a:t>
          </a:r>
          <a:r>
            <a:rPr lang="vi-VN" sz="2400" i="1" u="none" dirty="0"/>
            <a:t>Phân hoá đông – tây</a:t>
          </a:r>
          <a:endParaRPr lang="en-US" sz="2400" i="1" dirty="0"/>
        </a:p>
      </dgm:t>
    </dgm:pt>
    <dgm:pt modelId="{21676DAE-F0A9-4EBD-9FAE-BE11F543F02E}" type="parTrans" cxnId="{82E977C0-E5B9-4EE7-A59B-A0887327B217}">
      <dgm:prSet/>
      <dgm:spPr/>
      <dgm:t>
        <a:bodyPr/>
        <a:lstStyle/>
        <a:p>
          <a:endParaRPr lang="en-US"/>
        </a:p>
      </dgm:t>
    </dgm:pt>
    <dgm:pt modelId="{252C9178-8417-44E5-90A2-8AE177E00785}" type="sibTrans" cxnId="{82E977C0-E5B9-4EE7-A59B-A0887327B217}">
      <dgm:prSet/>
      <dgm:spPr/>
      <dgm:t>
        <a:bodyPr/>
        <a:lstStyle/>
        <a:p>
          <a:endParaRPr lang="en-US"/>
        </a:p>
      </dgm:t>
    </dgm:pt>
    <dgm:pt modelId="{E8970994-D642-4999-8765-AF825DEEE499}">
      <dgm:prSet phldrT="[Text]" custT="1"/>
      <dgm:spPr/>
      <dgm:t>
        <a:bodyPr/>
        <a:lstStyle/>
        <a:p>
          <a:pPr algn="l"/>
          <a:r>
            <a:rPr lang="en-US" sz="2400" b="1" i="1" dirty="0"/>
            <a:t>c</a:t>
          </a:r>
          <a:r>
            <a:rPr lang="vi-VN" sz="2400" b="1" i="1" dirty="0"/>
            <a:t>) </a:t>
          </a:r>
          <a:r>
            <a:rPr lang="vi-VN" sz="2400" i="1" dirty="0"/>
            <a:t>Phân hoá theo độ cao</a:t>
          </a:r>
          <a:endParaRPr lang="en-US" sz="2400" i="1" dirty="0"/>
        </a:p>
      </dgm:t>
    </dgm:pt>
    <dgm:pt modelId="{E8A58F0B-6DEF-4812-BD46-6FA05B1A1882}" type="parTrans" cxnId="{8BB6AE6E-14D8-4016-81EB-4096FB40D2F5}">
      <dgm:prSet/>
      <dgm:spPr/>
      <dgm:t>
        <a:bodyPr/>
        <a:lstStyle/>
        <a:p>
          <a:endParaRPr lang="en-US"/>
        </a:p>
      </dgm:t>
    </dgm:pt>
    <dgm:pt modelId="{E5AA694D-E4C9-4B3B-924A-787DA4087E92}" type="sibTrans" cxnId="{8BB6AE6E-14D8-4016-81EB-4096FB40D2F5}">
      <dgm:prSet/>
      <dgm:spPr/>
      <dgm:t>
        <a:bodyPr/>
        <a:lstStyle/>
        <a:p>
          <a:endParaRPr lang="en-US"/>
        </a:p>
      </dgm:t>
    </dgm:pt>
    <dgm:pt modelId="{0E14C770-5BAC-483E-AEF1-2BB62D96C8E9}">
      <dgm:prSet phldrT="[Text]" custT="1"/>
      <dgm:spPr/>
      <dgm:t>
        <a:bodyPr/>
        <a:lstStyle/>
        <a:p>
          <a:pPr algn="l"/>
          <a:r>
            <a:rPr lang="en-US" sz="2400" b="1" i="1" dirty="0"/>
            <a:t>b) </a:t>
          </a:r>
          <a:r>
            <a:rPr lang="vi-VN" sz="2400" b="1" i="1" dirty="0"/>
            <a:t>Tính chất nhiệt đới ẩm</a:t>
          </a:r>
          <a:endParaRPr lang="en-US" sz="2400" dirty="0"/>
        </a:p>
      </dgm:t>
    </dgm:pt>
    <dgm:pt modelId="{B36D0A38-1DA1-4C19-BBFC-55B8D9C8B7E3}" type="parTrans" cxnId="{5294AF1C-1DC7-4F1D-A809-39A71E1D8F30}">
      <dgm:prSet/>
      <dgm:spPr/>
      <dgm:t>
        <a:bodyPr/>
        <a:lstStyle/>
        <a:p>
          <a:endParaRPr lang="en-US"/>
        </a:p>
      </dgm:t>
    </dgm:pt>
    <dgm:pt modelId="{9ED5AEE1-5018-4440-B98B-FF038B59A4B0}" type="sibTrans" cxnId="{5294AF1C-1DC7-4F1D-A809-39A71E1D8F30}">
      <dgm:prSet/>
      <dgm:spPr/>
      <dgm:t>
        <a:bodyPr/>
        <a:lstStyle/>
        <a:p>
          <a:endParaRPr lang="en-US"/>
        </a:p>
      </dgm:t>
    </dgm:pt>
    <dgm:pt modelId="{9B5A7E71-2984-438C-8ADB-C914761CC12B}" type="pres">
      <dgm:prSet presAssocID="{EACD527C-F101-435E-AAD4-B27F85806C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045FE1B-7CB9-48F1-B088-CF7868DCE4CB}" type="pres">
      <dgm:prSet presAssocID="{A80EFF49-AEF5-4E0F-B568-0E84E946ED43}" presName="hierRoot1" presStyleCnt="0">
        <dgm:presLayoutVars>
          <dgm:hierBranch val="init"/>
        </dgm:presLayoutVars>
      </dgm:prSet>
      <dgm:spPr/>
    </dgm:pt>
    <dgm:pt modelId="{6E176456-47AD-4E4D-8AB3-4394AA13C2FB}" type="pres">
      <dgm:prSet presAssocID="{A80EFF49-AEF5-4E0F-B568-0E84E946ED43}" presName="rootComposite1" presStyleCnt="0"/>
      <dgm:spPr/>
    </dgm:pt>
    <dgm:pt modelId="{9729E319-0958-4EB9-9518-5B7313B557EA}" type="pres">
      <dgm:prSet presAssocID="{A80EFF49-AEF5-4E0F-B568-0E84E946ED43}" presName="rootText1" presStyleLbl="node0" presStyleIdx="0" presStyleCnt="2" custScaleX="136475" custScaleY="178591">
        <dgm:presLayoutVars>
          <dgm:chPref val="3"/>
        </dgm:presLayoutVars>
      </dgm:prSet>
      <dgm:spPr/>
    </dgm:pt>
    <dgm:pt modelId="{B690B90A-57C7-4E86-81A0-423ECDCB798E}" type="pres">
      <dgm:prSet presAssocID="{A80EFF49-AEF5-4E0F-B568-0E84E946ED43}" presName="rootConnector1" presStyleLbl="node1" presStyleIdx="0" presStyleCnt="0"/>
      <dgm:spPr/>
    </dgm:pt>
    <dgm:pt modelId="{F918CA76-77FB-4CB6-BF4F-D2047F9C40E9}" type="pres">
      <dgm:prSet presAssocID="{A80EFF49-AEF5-4E0F-B568-0E84E946ED43}" presName="hierChild2" presStyleCnt="0"/>
      <dgm:spPr/>
    </dgm:pt>
    <dgm:pt modelId="{DDFB35EC-1406-4C73-A27B-2A87BC222BD2}" type="pres">
      <dgm:prSet presAssocID="{DB09FDFA-A390-43AC-B380-29483CEB339B}" presName="Name64" presStyleLbl="parChTrans1D2" presStyleIdx="0" presStyleCnt="6"/>
      <dgm:spPr/>
    </dgm:pt>
    <dgm:pt modelId="{58B018DA-9E6F-4073-89CF-5611ED604126}" type="pres">
      <dgm:prSet presAssocID="{2FEAD331-3146-450B-B320-94509D9B1490}" presName="hierRoot2" presStyleCnt="0">
        <dgm:presLayoutVars>
          <dgm:hierBranch val="init"/>
        </dgm:presLayoutVars>
      </dgm:prSet>
      <dgm:spPr/>
    </dgm:pt>
    <dgm:pt modelId="{A2A03C2B-A396-455C-993F-E3916DA3DDB1}" type="pres">
      <dgm:prSet presAssocID="{2FEAD331-3146-450B-B320-94509D9B1490}" presName="rootComposite" presStyleCnt="0"/>
      <dgm:spPr/>
    </dgm:pt>
    <dgm:pt modelId="{3E4ACA76-152F-4416-8A2C-488ACC5E02F6}" type="pres">
      <dgm:prSet presAssocID="{2FEAD331-3146-450B-B320-94509D9B1490}" presName="rootText" presStyleLbl="node2" presStyleIdx="0" presStyleCnt="6" custScaleX="137928">
        <dgm:presLayoutVars>
          <dgm:chPref val="3"/>
        </dgm:presLayoutVars>
      </dgm:prSet>
      <dgm:spPr/>
    </dgm:pt>
    <dgm:pt modelId="{858486C6-47F9-490B-9A92-6A7A3FC134D4}" type="pres">
      <dgm:prSet presAssocID="{2FEAD331-3146-450B-B320-94509D9B1490}" presName="rootConnector" presStyleLbl="node2" presStyleIdx="0" presStyleCnt="6"/>
      <dgm:spPr/>
    </dgm:pt>
    <dgm:pt modelId="{9DF3C2A7-5BF7-40F8-8E2E-0114B11D37D9}" type="pres">
      <dgm:prSet presAssocID="{2FEAD331-3146-450B-B320-94509D9B1490}" presName="hierChild4" presStyleCnt="0"/>
      <dgm:spPr/>
    </dgm:pt>
    <dgm:pt modelId="{0CD0765F-1E1E-4AA9-B324-27EDA12ABF87}" type="pres">
      <dgm:prSet presAssocID="{2FEAD331-3146-450B-B320-94509D9B1490}" presName="hierChild5" presStyleCnt="0"/>
      <dgm:spPr/>
    </dgm:pt>
    <dgm:pt modelId="{5B0DB535-AE99-4DB5-8BD7-894135D7B442}" type="pres">
      <dgm:prSet presAssocID="{B36D0A38-1DA1-4C19-BBFC-55B8D9C8B7E3}" presName="Name64" presStyleLbl="parChTrans1D2" presStyleIdx="1" presStyleCnt="6"/>
      <dgm:spPr/>
    </dgm:pt>
    <dgm:pt modelId="{FD535AE6-596B-45EB-81BC-49AAAE381B9B}" type="pres">
      <dgm:prSet presAssocID="{0E14C770-5BAC-483E-AEF1-2BB62D96C8E9}" presName="hierRoot2" presStyleCnt="0">
        <dgm:presLayoutVars>
          <dgm:hierBranch val="init"/>
        </dgm:presLayoutVars>
      </dgm:prSet>
      <dgm:spPr/>
    </dgm:pt>
    <dgm:pt modelId="{94052DFD-1086-4BD5-A310-35F9073D4BF5}" type="pres">
      <dgm:prSet presAssocID="{0E14C770-5BAC-483E-AEF1-2BB62D96C8E9}" presName="rootComposite" presStyleCnt="0"/>
      <dgm:spPr/>
    </dgm:pt>
    <dgm:pt modelId="{DE89E57E-5BA7-4E5B-9840-7FC494A273BB}" type="pres">
      <dgm:prSet presAssocID="{0E14C770-5BAC-483E-AEF1-2BB62D96C8E9}" presName="rootText" presStyleLbl="node2" presStyleIdx="1" presStyleCnt="6" custScaleX="136581">
        <dgm:presLayoutVars>
          <dgm:chPref val="3"/>
        </dgm:presLayoutVars>
      </dgm:prSet>
      <dgm:spPr/>
    </dgm:pt>
    <dgm:pt modelId="{BB7CD813-DB86-45F6-A974-2D38991C0F7F}" type="pres">
      <dgm:prSet presAssocID="{0E14C770-5BAC-483E-AEF1-2BB62D96C8E9}" presName="rootConnector" presStyleLbl="node2" presStyleIdx="1" presStyleCnt="6"/>
      <dgm:spPr/>
    </dgm:pt>
    <dgm:pt modelId="{67222E37-5F79-4D57-AD19-D544A63FDF25}" type="pres">
      <dgm:prSet presAssocID="{0E14C770-5BAC-483E-AEF1-2BB62D96C8E9}" presName="hierChild4" presStyleCnt="0"/>
      <dgm:spPr/>
    </dgm:pt>
    <dgm:pt modelId="{1F7A26E4-8737-4FCC-96D1-40BFEBA2E925}" type="pres">
      <dgm:prSet presAssocID="{0E14C770-5BAC-483E-AEF1-2BB62D96C8E9}" presName="hierChild5" presStyleCnt="0"/>
      <dgm:spPr/>
    </dgm:pt>
    <dgm:pt modelId="{F8D656D2-6AC8-4A1A-8D55-98A8FEB8F39D}" type="pres">
      <dgm:prSet presAssocID="{A2E043B0-F45D-4442-AF2C-8D4B486DB57B}" presName="Name64" presStyleLbl="parChTrans1D2" presStyleIdx="2" presStyleCnt="6"/>
      <dgm:spPr/>
    </dgm:pt>
    <dgm:pt modelId="{558ABBFE-6379-49DC-A900-2E86AE46ABE8}" type="pres">
      <dgm:prSet presAssocID="{AABC671A-669C-4EF4-A64E-EE035D8E39DC}" presName="hierRoot2" presStyleCnt="0">
        <dgm:presLayoutVars>
          <dgm:hierBranch val="init"/>
        </dgm:presLayoutVars>
      </dgm:prSet>
      <dgm:spPr/>
    </dgm:pt>
    <dgm:pt modelId="{F6CEEFAC-8C1F-4B7F-A71F-5321FFB39852}" type="pres">
      <dgm:prSet presAssocID="{AABC671A-669C-4EF4-A64E-EE035D8E39DC}" presName="rootComposite" presStyleCnt="0"/>
      <dgm:spPr/>
    </dgm:pt>
    <dgm:pt modelId="{B89BCB9F-0FBB-41D6-B980-CEC739449564}" type="pres">
      <dgm:prSet presAssocID="{AABC671A-669C-4EF4-A64E-EE035D8E39DC}" presName="rootText" presStyleLbl="node2" presStyleIdx="2" presStyleCnt="6" custScaleX="137928">
        <dgm:presLayoutVars>
          <dgm:chPref val="3"/>
        </dgm:presLayoutVars>
      </dgm:prSet>
      <dgm:spPr/>
    </dgm:pt>
    <dgm:pt modelId="{02D52019-24EC-44CD-928B-DB6D28F53A13}" type="pres">
      <dgm:prSet presAssocID="{AABC671A-669C-4EF4-A64E-EE035D8E39DC}" presName="rootConnector" presStyleLbl="node2" presStyleIdx="2" presStyleCnt="6"/>
      <dgm:spPr/>
    </dgm:pt>
    <dgm:pt modelId="{479EC094-1984-4B92-8FFD-E115B7602C1D}" type="pres">
      <dgm:prSet presAssocID="{AABC671A-669C-4EF4-A64E-EE035D8E39DC}" presName="hierChild4" presStyleCnt="0"/>
      <dgm:spPr/>
    </dgm:pt>
    <dgm:pt modelId="{8E8132C6-25E5-439A-B698-A6629CE1886E}" type="pres">
      <dgm:prSet presAssocID="{AABC671A-669C-4EF4-A64E-EE035D8E39DC}" presName="hierChild5" presStyleCnt="0"/>
      <dgm:spPr/>
    </dgm:pt>
    <dgm:pt modelId="{8206E55D-9EB2-4BB3-A53E-78ACA0418293}" type="pres">
      <dgm:prSet presAssocID="{A80EFF49-AEF5-4E0F-B568-0E84E946ED43}" presName="hierChild3" presStyleCnt="0"/>
      <dgm:spPr/>
    </dgm:pt>
    <dgm:pt modelId="{C8EFE534-A173-461B-9732-C31F75ED5774}" type="pres">
      <dgm:prSet presAssocID="{A17532ED-4B17-4570-8B38-A7C5C5A4CFB0}" presName="hierRoot1" presStyleCnt="0">
        <dgm:presLayoutVars>
          <dgm:hierBranch val="init"/>
        </dgm:presLayoutVars>
      </dgm:prSet>
      <dgm:spPr/>
    </dgm:pt>
    <dgm:pt modelId="{E15B7635-5285-4ECF-9FDF-EB50BF42E17B}" type="pres">
      <dgm:prSet presAssocID="{A17532ED-4B17-4570-8B38-A7C5C5A4CFB0}" presName="rootComposite1" presStyleCnt="0"/>
      <dgm:spPr/>
    </dgm:pt>
    <dgm:pt modelId="{7E95FB12-421A-4259-A8B6-4D1470060CAE}" type="pres">
      <dgm:prSet presAssocID="{A17532ED-4B17-4570-8B38-A7C5C5A4CFB0}" presName="rootText1" presStyleLbl="node0" presStyleIdx="1" presStyleCnt="2" custScaleX="136475" custScaleY="178591">
        <dgm:presLayoutVars>
          <dgm:chPref val="3"/>
        </dgm:presLayoutVars>
      </dgm:prSet>
      <dgm:spPr/>
    </dgm:pt>
    <dgm:pt modelId="{3D1C0558-DE37-41DC-A957-E10BE62FCEFE}" type="pres">
      <dgm:prSet presAssocID="{A17532ED-4B17-4570-8B38-A7C5C5A4CFB0}" presName="rootConnector1" presStyleLbl="node1" presStyleIdx="0" presStyleCnt="0"/>
      <dgm:spPr/>
    </dgm:pt>
    <dgm:pt modelId="{1F8E9BFD-012C-4554-9FF9-DEB6A0E53EF4}" type="pres">
      <dgm:prSet presAssocID="{A17532ED-4B17-4570-8B38-A7C5C5A4CFB0}" presName="hierChild2" presStyleCnt="0"/>
      <dgm:spPr/>
    </dgm:pt>
    <dgm:pt modelId="{CE239C01-5CFB-4A98-8125-53A6A3756268}" type="pres">
      <dgm:prSet presAssocID="{C3206AA0-924F-42E1-9D28-16CDFD29DEB1}" presName="Name64" presStyleLbl="parChTrans1D2" presStyleIdx="3" presStyleCnt="6"/>
      <dgm:spPr/>
    </dgm:pt>
    <dgm:pt modelId="{F3DA7886-46EC-4888-B1EA-100DB905B503}" type="pres">
      <dgm:prSet presAssocID="{E9D81394-8A41-4F58-8AF9-127D4ADD3482}" presName="hierRoot2" presStyleCnt="0">
        <dgm:presLayoutVars>
          <dgm:hierBranch val="init"/>
        </dgm:presLayoutVars>
      </dgm:prSet>
      <dgm:spPr/>
    </dgm:pt>
    <dgm:pt modelId="{1439D6F3-D772-4A13-A8B3-B97C52E1AF2D}" type="pres">
      <dgm:prSet presAssocID="{E9D81394-8A41-4F58-8AF9-127D4ADD3482}" presName="rootComposite" presStyleCnt="0"/>
      <dgm:spPr/>
    </dgm:pt>
    <dgm:pt modelId="{A07A8132-C0DD-43E9-82F2-01B86B403A83}" type="pres">
      <dgm:prSet presAssocID="{E9D81394-8A41-4F58-8AF9-127D4ADD3482}" presName="rootText" presStyleLbl="node2" presStyleIdx="3" presStyleCnt="6" custScaleX="137928">
        <dgm:presLayoutVars>
          <dgm:chPref val="3"/>
        </dgm:presLayoutVars>
      </dgm:prSet>
      <dgm:spPr/>
    </dgm:pt>
    <dgm:pt modelId="{3F8AEB8C-99A7-412A-8847-7B5C7F1A43E2}" type="pres">
      <dgm:prSet presAssocID="{E9D81394-8A41-4F58-8AF9-127D4ADD3482}" presName="rootConnector" presStyleLbl="node2" presStyleIdx="3" presStyleCnt="6"/>
      <dgm:spPr/>
    </dgm:pt>
    <dgm:pt modelId="{3E32D0C2-C4A9-40D8-9DF5-F52C2641E83A}" type="pres">
      <dgm:prSet presAssocID="{E9D81394-8A41-4F58-8AF9-127D4ADD3482}" presName="hierChild4" presStyleCnt="0"/>
      <dgm:spPr/>
    </dgm:pt>
    <dgm:pt modelId="{B8479C7A-F206-480B-AE89-9921CF5180C6}" type="pres">
      <dgm:prSet presAssocID="{E9D81394-8A41-4F58-8AF9-127D4ADD3482}" presName="hierChild5" presStyleCnt="0"/>
      <dgm:spPr/>
    </dgm:pt>
    <dgm:pt modelId="{BF54E928-1EF1-44BE-A00C-1865EAA092B8}" type="pres">
      <dgm:prSet presAssocID="{21676DAE-F0A9-4EBD-9FAE-BE11F543F02E}" presName="Name64" presStyleLbl="parChTrans1D2" presStyleIdx="4" presStyleCnt="6"/>
      <dgm:spPr/>
    </dgm:pt>
    <dgm:pt modelId="{A3D33D66-2057-45A5-BA5B-6E48F90EC951}" type="pres">
      <dgm:prSet presAssocID="{6F1D5B43-8B9A-4D33-8B09-30EEA993ED06}" presName="hierRoot2" presStyleCnt="0">
        <dgm:presLayoutVars>
          <dgm:hierBranch val="init"/>
        </dgm:presLayoutVars>
      </dgm:prSet>
      <dgm:spPr/>
    </dgm:pt>
    <dgm:pt modelId="{BF9FC9E1-463C-4670-8BAB-4A5455B0C815}" type="pres">
      <dgm:prSet presAssocID="{6F1D5B43-8B9A-4D33-8B09-30EEA993ED06}" presName="rootComposite" presStyleCnt="0"/>
      <dgm:spPr/>
    </dgm:pt>
    <dgm:pt modelId="{1756062C-F85E-4ADF-A817-B53762209F1C}" type="pres">
      <dgm:prSet presAssocID="{6F1D5B43-8B9A-4D33-8B09-30EEA993ED06}" presName="rootText" presStyleLbl="node2" presStyleIdx="4" presStyleCnt="6" custScaleX="137928">
        <dgm:presLayoutVars>
          <dgm:chPref val="3"/>
        </dgm:presLayoutVars>
      </dgm:prSet>
      <dgm:spPr/>
    </dgm:pt>
    <dgm:pt modelId="{69B25A7C-36DE-441E-93D6-4A11E15A80A1}" type="pres">
      <dgm:prSet presAssocID="{6F1D5B43-8B9A-4D33-8B09-30EEA993ED06}" presName="rootConnector" presStyleLbl="node2" presStyleIdx="4" presStyleCnt="6"/>
      <dgm:spPr/>
    </dgm:pt>
    <dgm:pt modelId="{4D6B6E8C-70AB-4C81-BF00-A9595FD3F523}" type="pres">
      <dgm:prSet presAssocID="{6F1D5B43-8B9A-4D33-8B09-30EEA993ED06}" presName="hierChild4" presStyleCnt="0"/>
      <dgm:spPr/>
    </dgm:pt>
    <dgm:pt modelId="{78B00184-5C4F-4A32-9CE1-3511F67F631E}" type="pres">
      <dgm:prSet presAssocID="{6F1D5B43-8B9A-4D33-8B09-30EEA993ED06}" presName="hierChild5" presStyleCnt="0"/>
      <dgm:spPr/>
    </dgm:pt>
    <dgm:pt modelId="{6490F183-AB2A-48C5-A0C0-2AF042AA0676}" type="pres">
      <dgm:prSet presAssocID="{E8A58F0B-6DEF-4812-BD46-6FA05B1A1882}" presName="Name64" presStyleLbl="parChTrans1D2" presStyleIdx="5" presStyleCnt="6"/>
      <dgm:spPr/>
    </dgm:pt>
    <dgm:pt modelId="{F2E8DB5A-B9B7-42A1-8F1B-1AE9F683B266}" type="pres">
      <dgm:prSet presAssocID="{E8970994-D642-4999-8765-AF825DEEE499}" presName="hierRoot2" presStyleCnt="0">
        <dgm:presLayoutVars>
          <dgm:hierBranch val="init"/>
        </dgm:presLayoutVars>
      </dgm:prSet>
      <dgm:spPr/>
    </dgm:pt>
    <dgm:pt modelId="{5C359666-7E3C-4221-8214-128FF3811690}" type="pres">
      <dgm:prSet presAssocID="{E8970994-D642-4999-8765-AF825DEEE499}" presName="rootComposite" presStyleCnt="0"/>
      <dgm:spPr/>
    </dgm:pt>
    <dgm:pt modelId="{B9DA92AB-1EB8-4D52-B26B-9B18E19CCCC9}" type="pres">
      <dgm:prSet presAssocID="{E8970994-D642-4999-8765-AF825DEEE499}" presName="rootText" presStyleLbl="node2" presStyleIdx="5" presStyleCnt="6" custScaleX="137928">
        <dgm:presLayoutVars>
          <dgm:chPref val="3"/>
        </dgm:presLayoutVars>
      </dgm:prSet>
      <dgm:spPr/>
    </dgm:pt>
    <dgm:pt modelId="{94525A10-21F5-4B10-A3A5-C6347DEA249C}" type="pres">
      <dgm:prSet presAssocID="{E8970994-D642-4999-8765-AF825DEEE499}" presName="rootConnector" presStyleLbl="node2" presStyleIdx="5" presStyleCnt="6"/>
      <dgm:spPr/>
    </dgm:pt>
    <dgm:pt modelId="{443F78F4-865E-4548-B5C4-D36D16237875}" type="pres">
      <dgm:prSet presAssocID="{E8970994-D642-4999-8765-AF825DEEE499}" presName="hierChild4" presStyleCnt="0"/>
      <dgm:spPr/>
    </dgm:pt>
    <dgm:pt modelId="{9DBAAF50-A57B-4380-9BAE-D1522BC5884B}" type="pres">
      <dgm:prSet presAssocID="{E8970994-D642-4999-8765-AF825DEEE499}" presName="hierChild5" presStyleCnt="0"/>
      <dgm:spPr/>
    </dgm:pt>
    <dgm:pt modelId="{8FFCF307-69A7-41F1-A1CC-EFF27FA924FC}" type="pres">
      <dgm:prSet presAssocID="{A17532ED-4B17-4570-8B38-A7C5C5A4CFB0}" presName="hierChild3" presStyleCnt="0"/>
      <dgm:spPr/>
    </dgm:pt>
  </dgm:ptLst>
  <dgm:cxnLst>
    <dgm:cxn modelId="{0DAB5E01-1876-480B-B579-2E9015D355B8}" type="presOf" srcId="{6F1D5B43-8B9A-4D33-8B09-30EEA993ED06}" destId="{1756062C-F85E-4ADF-A817-B53762209F1C}" srcOrd="0" destOrd="0" presId="urn:microsoft.com/office/officeart/2009/3/layout/HorizontalOrganizationChart"/>
    <dgm:cxn modelId="{7487B605-CF38-4BCB-925D-2692CF9D18D7}" type="presOf" srcId="{0E14C770-5BAC-483E-AEF1-2BB62D96C8E9}" destId="{BB7CD813-DB86-45F6-A974-2D38991C0F7F}" srcOrd="1" destOrd="0" presId="urn:microsoft.com/office/officeart/2009/3/layout/HorizontalOrganizationChart"/>
    <dgm:cxn modelId="{803D7C09-4C9F-41D1-ADC7-D063F341C560}" type="presOf" srcId="{DB09FDFA-A390-43AC-B380-29483CEB339B}" destId="{DDFB35EC-1406-4C73-A27B-2A87BC222BD2}" srcOrd="0" destOrd="0" presId="urn:microsoft.com/office/officeart/2009/3/layout/HorizontalOrganizationChart"/>
    <dgm:cxn modelId="{142CF80A-E039-42E4-89EE-AC9C4C154134}" srcId="{EACD527C-F101-435E-AAD4-B27F85806C1E}" destId="{A80EFF49-AEF5-4E0F-B568-0E84E946ED43}" srcOrd="0" destOrd="0" parTransId="{898C4D33-B568-4422-8DEC-5D142CA4F530}" sibTransId="{B3AC7A60-E925-42EA-9397-7CAA33DA29D9}"/>
    <dgm:cxn modelId="{7EA7D913-77EE-443E-BC26-8508D5B5B072}" type="presOf" srcId="{C3206AA0-924F-42E1-9D28-16CDFD29DEB1}" destId="{CE239C01-5CFB-4A98-8125-53A6A3756268}" srcOrd="0" destOrd="0" presId="urn:microsoft.com/office/officeart/2009/3/layout/HorizontalOrganizationChart"/>
    <dgm:cxn modelId="{49536017-DF8F-4C5E-BFED-6D160C16ADF9}" type="presOf" srcId="{6F1D5B43-8B9A-4D33-8B09-30EEA993ED06}" destId="{69B25A7C-36DE-441E-93D6-4A11E15A80A1}" srcOrd="1" destOrd="0" presId="urn:microsoft.com/office/officeart/2009/3/layout/HorizontalOrganizationChart"/>
    <dgm:cxn modelId="{EE52581C-43BD-446E-BD05-765563A667ED}" type="presOf" srcId="{A80EFF49-AEF5-4E0F-B568-0E84E946ED43}" destId="{9729E319-0958-4EB9-9518-5B7313B557EA}" srcOrd="0" destOrd="0" presId="urn:microsoft.com/office/officeart/2009/3/layout/HorizontalOrganizationChart"/>
    <dgm:cxn modelId="{5294AF1C-1DC7-4F1D-A809-39A71E1D8F30}" srcId="{A80EFF49-AEF5-4E0F-B568-0E84E946ED43}" destId="{0E14C770-5BAC-483E-AEF1-2BB62D96C8E9}" srcOrd="1" destOrd="0" parTransId="{B36D0A38-1DA1-4C19-BBFC-55B8D9C8B7E3}" sibTransId="{9ED5AEE1-5018-4440-B98B-FF038B59A4B0}"/>
    <dgm:cxn modelId="{A28D581D-CD19-40EE-A78F-39ACB73A0632}" srcId="{A80EFF49-AEF5-4E0F-B568-0E84E946ED43}" destId="{AABC671A-669C-4EF4-A64E-EE035D8E39DC}" srcOrd="2" destOrd="0" parTransId="{A2E043B0-F45D-4442-AF2C-8D4B486DB57B}" sibTransId="{125AC5F7-CBB3-405E-96E4-B98B4BE1F740}"/>
    <dgm:cxn modelId="{AE2CF125-C277-4A78-B1B7-9B9AAF031EDB}" type="presOf" srcId="{A80EFF49-AEF5-4E0F-B568-0E84E946ED43}" destId="{B690B90A-57C7-4E86-81A0-423ECDCB798E}" srcOrd="1" destOrd="0" presId="urn:microsoft.com/office/officeart/2009/3/layout/HorizontalOrganizationChart"/>
    <dgm:cxn modelId="{A3E10F3C-59BD-41BF-A96F-6B37BACE8A6F}" type="presOf" srcId="{2FEAD331-3146-450B-B320-94509D9B1490}" destId="{858486C6-47F9-490B-9A92-6A7A3FC134D4}" srcOrd="1" destOrd="0" presId="urn:microsoft.com/office/officeart/2009/3/layout/HorizontalOrganizationChart"/>
    <dgm:cxn modelId="{8A3DB152-DA59-4DC8-A987-181D4C536C3C}" type="presOf" srcId="{E8970994-D642-4999-8765-AF825DEEE499}" destId="{B9DA92AB-1EB8-4D52-B26B-9B18E19CCCC9}" srcOrd="0" destOrd="0" presId="urn:microsoft.com/office/officeart/2009/3/layout/HorizontalOrganizationChart"/>
    <dgm:cxn modelId="{6E6CA869-B560-485F-8BB5-C6FD8886B61E}" type="presOf" srcId="{AABC671A-669C-4EF4-A64E-EE035D8E39DC}" destId="{02D52019-24EC-44CD-928B-DB6D28F53A13}" srcOrd="1" destOrd="0" presId="urn:microsoft.com/office/officeart/2009/3/layout/HorizontalOrganizationChart"/>
    <dgm:cxn modelId="{0B211E6B-9421-440F-A6A2-F446A96D1D93}" type="presOf" srcId="{AABC671A-669C-4EF4-A64E-EE035D8E39DC}" destId="{B89BCB9F-0FBB-41D6-B980-CEC739449564}" srcOrd="0" destOrd="0" presId="urn:microsoft.com/office/officeart/2009/3/layout/HorizontalOrganizationChart"/>
    <dgm:cxn modelId="{8BB6AE6E-14D8-4016-81EB-4096FB40D2F5}" srcId="{A17532ED-4B17-4570-8B38-A7C5C5A4CFB0}" destId="{E8970994-D642-4999-8765-AF825DEEE499}" srcOrd="2" destOrd="0" parTransId="{E8A58F0B-6DEF-4812-BD46-6FA05B1A1882}" sibTransId="{E5AA694D-E4C9-4B3B-924A-787DA4087E92}"/>
    <dgm:cxn modelId="{50390371-EF95-4AA3-8D44-63E28A4AB8EE}" type="presOf" srcId="{B36D0A38-1DA1-4C19-BBFC-55B8D9C8B7E3}" destId="{5B0DB535-AE99-4DB5-8BD7-894135D7B442}" srcOrd="0" destOrd="0" presId="urn:microsoft.com/office/officeart/2009/3/layout/HorizontalOrganizationChart"/>
    <dgm:cxn modelId="{A19FF676-B3D3-4EE9-9ECA-BAFF83F77945}" type="presOf" srcId="{E9D81394-8A41-4F58-8AF9-127D4ADD3482}" destId="{A07A8132-C0DD-43E9-82F2-01B86B403A83}" srcOrd="0" destOrd="0" presId="urn:microsoft.com/office/officeart/2009/3/layout/HorizontalOrganizationChart"/>
    <dgm:cxn modelId="{D865FD7A-7962-4A94-BEA9-5503C98F2C17}" type="presOf" srcId="{E9D81394-8A41-4F58-8AF9-127D4ADD3482}" destId="{3F8AEB8C-99A7-412A-8847-7B5C7F1A43E2}" srcOrd="1" destOrd="0" presId="urn:microsoft.com/office/officeart/2009/3/layout/HorizontalOrganizationChart"/>
    <dgm:cxn modelId="{86F1F87C-97F1-486A-9B03-C4773294E0BE}" type="presOf" srcId="{21676DAE-F0A9-4EBD-9FAE-BE11F543F02E}" destId="{BF54E928-1EF1-44BE-A00C-1865EAA092B8}" srcOrd="0" destOrd="0" presId="urn:microsoft.com/office/officeart/2009/3/layout/HorizontalOrganizationChart"/>
    <dgm:cxn modelId="{CA682F81-4865-4373-AF7F-88723CAF601F}" type="presOf" srcId="{A17532ED-4B17-4570-8B38-A7C5C5A4CFB0}" destId="{7E95FB12-421A-4259-A8B6-4D1470060CAE}" srcOrd="0" destOrd="0" presId="urn:microsoft.com/office/officeart/2009/3/layout/HorizontalOrganizationChart"/>
    <dgm:cxn modelId="{1A13819B-85D9-4D07-BDC9-CEEC87964ACC}" type="presOf" srcId="{E8A58F0B-6DEF-4812-BD46-6FA05B1A1882}" destId="{6490F183-AB2A-48C5-A0C0-2AF042AA0676}" srcOrd="0" destOrd="0" presId="urn:microsoft.com/office/officeart/2009/3/layout/HorizontalOrganizationChart"/>
    <dgm:cxn modelId="{C509219D-EEED-4E59-B4FD-90AC5577A569}" type="presOf" srcId="{E8970994-D642-4999-8765-AF825DEEE499}" destId="{94525A10-21F5-4B10-A3A5-C6347DEA249C}" srcOrd="1" destOrd="0" presId="urn:microsoft.com/office/officeart/2009/3/layout/HorizontalOrganizationChart"/>
    <dgm:cxn modelId="{C38505AC-DF2A-405D-B9DA-BB675DEB050A}" srcId="{A80EFF49-AEF5-4E0F-B568-0E84E946ED43}" destId="{2FEAD331-3146-450B-B320-94509D9B1490}" srcOrd="0" destOrd="0" parTransId="{DB09FDFA-A390-43AC-B380-29483CEB339B}" sibTransId="{4009AE53-763A-43A3-96E7-0B2288EE0E47}"/>
    <dgm:cxn modelId="{2C2046B1-E7F4-4318-AC61-A554B006BB78}" type="presOf" srcId="{A2E043B0-F45D-4442-AF2C-8D4B486DB57B}" destId="{F8D656D2-6AC8-4A1A-8D55-98A8FEB8F39D}" srcOrd="0" destOrd="0" presId="urn:microsoft.com/office/officeart/2009/3/layout/HorizontalOrganizationChart"/>
    <dgm:cxn modelId="{C36657C0-A39C-4335-A737-BA2FBF540EEB}" srcId="{EACD527C-F101-435E-AAD4-B27F85806C1E}" destId="{A17532ED-4B17-4570-8B38-A7C5C5A4CFB0}" srcOrd="1" destOrd="0" parTransId="{5FD171A4-B972-49B9-BE38-24AB92140926}" sibTransId="{4AAD3EEA-3118-4652-B8E3-7EF1E07D7313}"/>
    <dgm:cxn modelId="{82E977C0-E5B9-4EE7-A59B-A0887327B217}" srcId="{A17532ED-4B17-4570-8B38-A7C5C5A4CFB0}" destId="{6F1D5B43-8B9A-4D33-8B09-30EEA993ED06}" srcOrd="1" destOrd="0" parTransId="{21676DAE-F0A9-4EBD-9FAE-BE11F543F02E}" sibTransId="{252C9178-8417-44E5-90A2-8AE177E00785}"/>
    <dgm:cxn modelId="{4D3E9AC3-6A69-43B3-AA96-48E53546792B}" type="presOf" srcId="{0E14C770-5BAC-483E-AEF1-2BB62D96C8E9}" destId="{DE89E57E-5BA7-4E5B-9840-7FC494A273BB}" srcOrd="0" destOrd="0" presId="urn:microsoft.com/office/officeart/2009/3/layout/HorizontalOrganizationChart"/>
    <dgm:cxn modelId="{544C23C9-183D-4384-B83B-AED572210862}" type="presOf" srcId="{EACD527C-F101-435E-AAD4-B27F85806C1E}" destId="{9B5A7E71-2984-438C-8ADB-C914761CC12B}" srcOrd="0" destOrd="0" presId="urn:microsoft.com/office/officeart/2009/3/layout/HorizontalOrganizationChart"/>
    <dgm:cxn modelId="{C46EB2D6-E58B-43E1-8ED0-449B8BBDB274}" type="presOf" srcId="{2FEAD331-3146-450B-B320-94509D9B1490}" destId="{3E4ACA76-152F-4416-8A2C-488ACC5E02F6}" srcOrd="0" destOrd="0" presId="urn:microsoft.com/office/officeart/2009/3/layout/HorizontalOrganizationChart"/>
    <dgm:cxn modelId="{66EEA9E0-DC24-46E5-B291-63552CAB09E4}" type="presOf" srcId="{A17532ED-4B17-4570-8B38-A7C5C5A4CFB0}" destId="{3D1C0558-DE37-41DC-A957-E10BE62FCEFE}" srcOrd="1" destOrd="0" presId="urn:microsoft.com/office/officeart/2009/3/layout/HorizontalOrganizationChart"/>
    <dgm:cxn modelId="{8F4523FA-20FB-4E21-9BD2-A2C329EB5A1D}" srcId="{A17532ED-4B17-4570-8B38-A7C5C5A4CFB0}" destId="{E9D81394-8A41-4F58-8AF9-127D4ADD3482}" srcOrd="0" destOrd="0" parTransId="{C3206AA0-924F-42E1-9D28-16CDFD29DEB1}" sibTransId="{48B4A184-0A50-457B-8850-E49AB694AC9A}"/>
    <dgm:cxn modelId="{81F23DAB-EB10-4368-B3AD-A293DFB47D54}" type="presParOf" srcId="{9B5A7E71-2984-438C-8ADB-C914761CC12B}" destId="{4045FE1B-7CB9-48F1-B088-CF7868DCE4CB}" srcOrd="0" destOrd="0" presId="urn:microsoft.com/office/officeart/2009/3/layout/HorizontalOrganizationChart"/>
    <dgm:cxn modelId="{69D52CD5-A431-48DF-A92D-535C5BE5A9B7}" type="presParOf" srcId="{4045FE1B-7CB9-48F1-B088-CF7868DCE4CB}" destId="{6E176456-47AD-4E4D-8AB3-4394AA13C2FB}" srcOrd="0" destOrd="0" presId="urn:microsoft.com/office/officeart/2009/3/layout/HorizontalOrganizationChart"/>
    <dgm:cxn modelId="{B15478DA-822F-4E43-A5A2-5F9F8AB4159A}" type="presParOf" srcId="{6E176456-47AD-4E4D-8AB3-4394AA13C2FB}" destId="{9729E319-0958-4EB9-9518-5B7313B557EA}" srcOrd="0" destOrd="0" presId="urn:microsoft.com/office/officeart/2009/3/layout/HorizontalOrganizationChart"/>
    <dgm:cxn modelId="{E4D2AEA8-AF29-4734-9A1A-3F90DD8CFE53}" type="presParOf" srcId="{6E176456-47AD-4E4D-8AB3-4394AA13C2FB}" destId="{B690B90A-57C7-4E86-81A0-423ECDCB798E}" srcOrd="1" destOrd="0" presId="urn:microsoft.com/office/officeart/2009/3/layout/HorizontalOrganizationChart"/>
    <dgm:cxn modelId="{2A70D9CA-767B-4BE8-9910-F4C8C2C38AF9}" type="presParOf" srcId="{4045FE1B-7CB9-48F1-B088-CF7868DCE4CB}" destId="{F918CA76-77FB-4CB6-BF4F-D2047F9C40E9}" srcOrd="1" destOrd="0" presId="urn:microsoft.com/office/officeart/2009/3/layout/HorizontalOrganizationChart"/>
    <dgm:cxn modelId="{E594B0FC-491C-4248-B7FE-F582F7D5B3D0}" type="presParOf" srcId="{F918CA76-77FB-4CB6-BF4F-D2047F9C40E9}" destId="{DDFB35EC-1406-4C73-A27B-2A87BC222BD2}" srcOrd="0" destOrd="0" presId="urn:microsoft.com/office/officeart/2009/3/layout/HorizontalOrganizationChart"/>
    <dgm:cxn modelId="{CB316223-0B39-469E-85CE-37AE1EFBF9D4}" type="presParOf" srcId="{F918CA76-77FB-4CB6-BF4F-D2047F9C40E9}" destId="{58B018DA-9E6F-4073-89CF-5611ED604126}" srcOrd="1" destOrd="0" presId="urn:microsoft.com/office/officeart/2009/3/layout/HorizontalOrganizationChart"/>
    <dgm:cxn modelId="{88D0126F-65E0-474E-AE84-8A07181CF96D}" type="presParOf" srcId="{58B018DA-9E6F-4073-89CF-5611ED604126}" destId="{A2A03C2B-A396-455C-993F-E3916DA3DDB1}" srcOrd="0" destOrd="0" presId="urn:microsoft.com/office/officeart/2009/3/layout/HorizontalOrganizationChart"/>
    <dgm:cxn modelId="{12E22336-916F-4C22-809B-9BC90096DA2F}" type="presParOf" srcId="{A2A03C2B-A396-455C-993F-E3916DA3DDB1}" destId="{3E4ACA76-152F-4416-8A2C-488ACC5E02F6}" srcOrd="0" destOrd="0" presId="urn:microsoft.com/office/officeart/2009/3/layout/HorizontalOrganizationChart"/>
    <dgm:cxn modelId="{4F0E82B9-3374-413F-9F41-2FF05400C44A}" type="presParOf" srcId="{A2A03C2B-A396-455C-993F-E3916DA3DDB1}" destId="{858486C6-47F9-490B-9A92-6A7A3FC134D4}" srcOrd="1" destOrd="0" presId="urn:microsoft.com/office/officeart/2009/3/layout/HorizontalOrganizationChart"/>
    <dgm:cxn modelId="{6FAB3420-17D5-4E0F-89F8-0694A3C885F2}" type="presParOf" srcId="{58B018DA-9E6F-4073-89CF-5611ED604126}" destId="{9DF3C2A7-5BF7-40F8-8E2E-0114B11D37D9}" srcOrd="1" destOrd="0" presId="urn:microsoft.com/office/officeart/2009/3/layout/HorizontalOrganizationChart"/>
    <dgm:cxn modelId="{9C7908C5-784C-40ED-85F2-9C6DCD4F2E90}" type="presParOf" srcId="{58B018DA-9E6F-4073-89CF-5611ED604126}" destId="{0CD0765F-1E1E-4AA9-B324-27EDA12ABF87}" srcOrd="2" destOrd="0" presId="urn:microsoft.com/office/officeart/2009/3/layout/HorizontalOrganizationChart"/>
    <dgm:cxn modelId="{C58CBCD7-797C-4B28-9DD5-B07B00E71E94}" type="presParOf" srcId="{F918CA76-77FB-4CB6-BF4F-D2047F9C40E9}" destId="{5B0DB535-AE99-4DB5-8BD7-894135D7B442}" srcOrd="2" destOrd="0" presId="urn:microsoft.com/office/officeart/2009/3/layout/HorizontalOrganizationChart"/>
    <dgm:cxn modelId="{4E3EF55A-5881-4C97-824D-D437562B6A7F}" type="presParOf" srcId="{F918CA76-77FB-4CB6-BF4F-D2047F9C40E9}" destId="{FD535AE6-596B-45EB-81BC-49AAAE381B9B}" srcOrd="3" destOrd="0" presId="urn:microsoft.com/office/officeart/2009/3/layout/HorizontalOrganizationChart"/>
    <dgm:cxn modelId="{49523593-3463-4B71-9E6C-431166390985}" type="presParOf" srcId="{FD535AE6-596B-45EB-81BC-49AAAE381B9B}" destId="{94052DFD-1086-4BD5-A310-35F9073D4BF5}" srcOrd="0" destOrd="0" presId="urn:microsoft.com/office/officeart/2009/3/layout/HorizontalOrganizationChart"/>
    <dgm:cxn modelId="{7E5DB373-D877-45B6-873A-727A5905C3CD}" type="presParOf" srcId="{94052DFD-1086-4BD5-A310-35F9073D4BF5}" destId="{DE89E57E-5BA7-4E5B-9840-7FC494A273BB}" srcOrd="0" destOrd="0" presId="urn:microsoft.com/office/officeart/2009/3/layout/HorizontalOrganizationChart"/>
    <dgm:cxn modelId="{FAB5F1C2-35B5-4BF9-BFDF-4E6473708CFF}" type="presParOf" srcId="{94052DFD-1086-4BD5-A310-35F9073D4BF5}" destId="{BB7CD813-DB86-45F6-A974-2D38991C0F7F}" srcOrd="1" destOrd="0" presId="urn:microsoft.com/office/officeart/2009/3/layout/HorizontalOrganizationChart"/>
    <dgm:cxn modelId="{473E274A-4294-403A-B944-79C658722C2A}" type="presParOf" srcId="{FD535AE6-596B-45EB-81BC-49AAAE381B9B}" destId="{67222E37-5F79-4D57-AD19-D544A63FDF25}" srcOrd="1" destOrd="0" presId="urn:microsoft.com/office/officeart/2009/3/layout/HorizontalOrganizationChart"/>
    <dgm:cxn modelId="{BCCA7767-DEFE-4B8A-A07E-BC0E47AAD0D3}" type="presParOf" srcId="{FD535AE6-596B-45EB-81BC-49AAAE381B9B}" destId="{1F7A26E4-8737-4FCC-96D1-40BFEBA2E925}" srcOrd="2" destOrd="0" presId="urn:microsoft.com/office/officeart/2009/3/layout/HorizontalOrganizationChart"/>
    <dgm:cxn modelId="{2C883D08-3F59-4CB0-9E82-FED36A2D6FDD}" type="presParOf" srcId="{F918CA76-77FB-4CB6-BF4F-D2047F9C40E9}" destId="{F8D656D2-6AC8-4A1A-8D55-98A8FEB8F39D}" srcOrd="4" destOrd="0" presId="urn:microsoft.com/office/officeart/2009/3/layout/HorizontalOrganizationChart"/>
    <dgm:cxn modelId="{9F7C9B75-A664-4051-97BD-05A1BBC2521D}" type="presParOf" srcId="{F918CA76-77FB-4CB6-BF4F-D2047F9C40E9}" destId="{558ABBFE-6379-49DC-A900-2E86AE46ABE8}" srcOrd="5" destOrd="0" presId="urn:microsoft.com/office/officeart/2009/3/layout/HorizontalOrganizationChart"/>
    <dgm:cxn modelId="{F8650B82-283B-4E6B-AD78-0CC499A7637E}" type="presParOf" srcId="{558ABBFE-6379-49DC-A900-2E86AE46ABE8}" destId="{F6CEEFAC-8C1F-4B7F-A71F-5321FFB39852}" srcOrd="0" destOrd="0" presId="urn:microsoft.com/office/officeart/2009/3/layout/HorizontalOrganizationChart"/>
    <dgm:cxn modelId="{78662FC7-AEB6-4F81-8454-A099ECA2CECB}" type="presParOf" srcId="{F6CEEFAC-8C1F-4B7F-A71F-5321FFB39852}" destId="{B89BCB9F-0FBB-41D6-B980-CEC739449564}" srcOrd="0" destOrd="0" presId="urn:microsoft.com/office/officeart/2009/3/layout/HorizontalOrganizationChart"/>
    <dgm:cxn modelId="{1ABEB525-A38E-4330-9BCE-870E7AEFC041}" type="presParOf" srcId="{F6CEEFAC-8C1F-4B7F-A71F-5321FFB39852}" destId="{02D52019-24EC-44CD-928B-DB6D28F53A13}" srcOrd="1" destOrd="0" presId="urn:microsoft.com/office/officeart/2009/3/layout/HorizontalOrganizationChart"/>
    <dgm:cxn modelId="{71CC3AA6-50AA-43AA-9C0D-D9B927D5DA93}" type="presParOf" srcId="{558ABBFE-6379-49DC-A900-2E86AE46ABE8}" destId="{479EC094-1984-4B92-8FFD-E115B7602C1D}" srcOrd="1" destOrd="0" presId="urn:microsoft.com/office/officeart/2009/3/layout/HorizontalOrganizationChart"/>
    <dgm:cxn modelId="{979CD2A6-5CDB-41DE-9000-5779F00F4BBD}" type="presParOf" srcId="{558ABBFE-6379-49DC-A900-2E86AE46ABE8}" destId="{8E8132C6-25E5-439A-B698-A6629CE1886E}" srcOrd="2" destOrd="0" presId="urn:microsoft.com/office/officeart/2009/3/layout/HorizontalOrganizationChart"/>
    <dgm:cxn modelId="{A655EB28-D7E1-4174-A09D-50B094CC5088}" type="presParOf" srcId="{4045FE1B-7CB9-48F1-B088-CF7868DCE4CB}" destId="{8206E55D-9EB2-4BB3-A53E-78ACA0418293}" srcOrd="2" destOrd="0" presId="urn:microsoft.com/office/officeart/2009/3/layout/HorizontalOrganizationChart"/>
    <dgm:cxn modelId="{CF4409A1-8FF9-41D1-BC5E-A7D1E5EE7015}" type="presParOf" srcId="{9B5A7E71-2984-438C-8ADB-C914761CC12B}" destId="{C8EFE534-A173-461B-9732-C31F75ED5774}" srcOrd="1" destOrd="0" presId="urn:microsoft.com/office/officeart/2009/3/layout/HorizontalOrganizationChart"/>
    <dgm:cxn modelId="{0F544723-D92E-4718-BE87-21386BB67F01}" type="presParOf" srcId="{C8EFE534-A173-461B-9732-C31F75ED5774}" destId="{E15B7635-5285-4ECF-9FDF-EB50BF42E17B}" srcOrd="0" destOrd="0" presId="urn:microsoft.com/office/officeart/2009/3/layout/HorizontalOrganizationChart"/>
    <dgm:cxn modelId="{E01287A0-E253-41CE-9D8A-47B9C5F842A3}" type="presParOf" srcId="{E15B7635-5285-4ECF-9FDF-EB50BF42E17B}" destId="{7E95FB12-421A-4259-A8B6-4D1470060CAE}" srcOrd="0" destOrd="0" presId="urn:microsoft.com/office/officeart/2009/3/layout/HorizontalOrganizationChart"/>
    <dgm:cxn modelId="{98F6864A-D0EF-4041-B837-2AA537EA855B}" type="presParOf" srcId="{E15B7635-5285-4ECF-9FDF-EB50BF42E17B}" destId="{3D1C0558-DE37-41DC-A957-E10BE62FCEFE}" srcOrd="1" destOrd="0" presId="urn:microsoft.com/office/officeart/2009/3/layout/HorizontalOrganizationChart"/>
    <dgm:cxn modelId="{A9320480-1E50-4167-ABBB-56CE29DA5B27}" type="presParOf" srcId="{C8EFE534-A173-461B-9732-C31F75ED5774}" destId="{1F8E9BFD-012C-4554-9FF9-DEB6A0E53EF4}" srcOrd="1" destOrd="0" presId="urn:microsoft.com/office/officeart/2009/3/layout/HorizontalOrganizationChart"/>
    <dgm:cxn modelId="{3FEB9D18-5BD0-46EE-AE68-82697AB61A05}" type="presParOf" srcId="{1F8E9BFD-012C-4554-9FF9-DEB6A0E53EF4}" destId="{CE239C01-5CFB-4A98-8125-53A6A3756268}" srcOrd="0" destOrd="0" presId="urn:microsoft.com/office/officeart/2009/3/layout/HorizontalOrganizationChart"/>
    <dgm:cxn modelId="{C0BCB90E-1BB3-4844-8BDD-A9737D12A382}" type="presParOf" srcId="{1F8E9BFD-012C-4554-9FF9-DEB6A0E53EF4}" destId="{F3DA7886-46EC-4888-B1EA-100DB905B503}" srcOrd="1" destOrd="0" presId="urn:microsoft.com/office/officeart/2009/3/layout/HorizontalOrganizationChart"/>
    <dgm:cxn modelId="{7F57BE3C-0B2F-4489-AA1B-C63772B225E0}" type="presParOf" srcId="{F3DA7886-46EC-4888-B1EA-100DB905B503}" destId="{1439D6F3-D772-4A13-A8B3-B97C52E1AF2D}" srcOrd="0" destOrd="0" presId="urn:microsoft.com/office/officeart/2009/3/layout/HorizontalOrganizationChart"/>
    <dgm:cxn modelId="{94D83D5F-53D7-4240-AF5B-281601C6EC2B}" type="presParOf" srcId="{1439D6F3-D772-4A13-A8B3-B97C52E1AF2D}" destId="{A07A8132-C0DD-43E9-82F2-01B86B403A83}" srcOrd="0" destOrd="0" presId="urn:microsoft.com/office/officeart/2009/3/layout/HorizontalOrganizationChart"/>
    <dgm:cxn modelId="{3D1F1B76-7F69-4F84-912F-66E15DB4CF19}" type="presParOf" srcId="{1439D6F3-D772-4A13-A8B3-B97C52E1AF2D}" destId="{3F8AEB8C-99A7-412A-8847-7B5C7F1A43E2}" srcOrd="1" destOrd="0" presId="urn:microsoft.com/office/officeart/2009/3/layout/HorizontalOrganizationChart"/>
    <dgm:cxn modelId="{34C7EE06-A3CC-4D29-862C-54B763328FB1}" type="presParOf" srcId="{F3DA7886-46EC-4888-B1EA-100DB905B503}" destId="{3E32D0C2-C4A9-40D8-9DF5-F52C2641E83A}" srcOrd="1" destOrd="0" presId="urn:microsoft.com/office/officeart/2009/3/layout/HorizontalOrganizationChart"/>
    <dgm:cxn modelId="{4BBD28AF-37B0-4004-957C-050E0ACE24D8}" type="presParOf" srcId="{F3DA7886-46EC-4888-B1EA-100DB905B503}" destId="{B8479C7A-F206-480B-AE89-9921CF5180C6}" srcOrd="2" destOrd="0" presId="urn:microsoft.com/office/officeart/2009/3/layout/HorizontalOrganizationChart"/>
    <dgm:cxn modelId="{EB1B1B15-30B3-40E8-90E1-96280AC86F1E}" type="presParOf" srcId="{1F8E9BFD-012C-4554-9FF9-DEB6A0E53EF4}" destId="{BF54E928-1EF1-44BE-A00C-1865EAA092B8}" srcOrd="2" destOrd="0" presId="urn:microsoft.com/office/officeart/2009/3/layout/HorizontalOrganizationChart"/>
    <dgm:cxn modelId="{1E3DF230-4AF3-4D39-80AC-4EAA401169EA}" type="presParOf" srcId="{1F8E9BFD-012C-4554-9FF9-DEB6A0E53EF4}" destId="{A3D33D66-2057-45A5-BA5B-6E48F90EC951}" srcOrd="3" destOrd="0" presId="urn:microsoft.com/office/officeart/2009/3/layout/HorizontalOrganizationChart"/>
    <dgm:cxn modelId="{76B3BE79-018C-4986-B202-62922503DCAC}" type="presParOf" srcId="{A3D33D66-2057-45A5-BA5B-6E48F90EC951}" destId="{BF9FC9E1-463C-4670-8BAB-4A5455B0C815}" srcOrd="0" destOrd="0" presId="urn:microsoft.com/office/officeart/2009/3/layout/HorizontalOrganizationChart"/>
    <dgm:cxn modelId="{2343D9A7-4FEC-490C-86C9-628876A2B7F7}" type="presParOf" srcId="{BF9FC9E1-463C-4670-8BAB-4A5455B0C815}" destId="{1756062C-F85E-4ADF-A817-B53762209F1C}" srcOrd="0" destOrd="0" presId="urn:microsoft.com/office/officeart/2009/3/layout/HorizontalOrganizationChart"/>
    <dgm:cxn modelId="{816680D1-8AFA-4FB5-BD85-8C6111BE156E}" type="presParOf" srcId="{BF9FC9E1-463C-4670-8BAB-4A5455B0C815}" destId="{69B25A7C-36DE-441E-93D6-4A11E15A80A1}" srcOrd="1" destOrd="0" presId="urn:microsoft.com/office/officeart/2009/3/layout/HorizontalOrganizationChart"/>
    <dgm:cxn modelId="{563F6034-88A1-483F-BEDB-1EC66B5B3ECD}" type="presParOf" srcId="{A3D33D66-2057-45A5-BA5B-6E48F90EC951}" destId="{4D6B6E8C-70AB-4C81-BF00-A9595FD3F523}" srcOrd="1" destOrd="0" presId="urn:microsoft.com/office/officeart/2009/3/layout/HorizontalOrganizationChart"/>
    <dgm:cxn modelId="{3989C435-D56A-4D12-AAFA-BA8E382BA5F9}" type="presParOf" srcId="{A3D33D66-2057-45A5-BA5B-6E48F90EC951}" destId="{78B00184-5C4F-4A32-9CE1-3511F67F631E}" srcOrd="2" destOrd="0" presId="urn:microsoft.com/office/officeart/2009/3/layout/HorizontalOrganizationChart"/>
    <dgm:cxn modelId="{1E9DE96D-A2C6-4558-AC14-1D8CE547CAA7}" type="presParOf" srcId="{1F8E9BFD-012C-4554-9FF9-DEB6A0E53EF4}" destId="{6490F183-AB2A-48C5-A0C0-2AF042AA0676}" srcOrd="4" destOrd="0" presId="urn:microsoft.com/office/officeart/2009/3/layout/HorizontalOrganizationChart"/>
    <dgm:cxn modelId="{A5AE5A71-93E7-4D6F-9D7C-F601A04D52AC}" type="presParOf" srcId="{1F8E9BFD-012C-4554-9FF9-DEB6A0E53EF4}" destId="{F2E8DB5A-B9B7-42A1-8F1B-1AE9F683B266}" srcOrd="5" destOrd="0" presId="urn:microsoft.com/office/officeart/2009/3/layout/HorizontalOrganizationChart"/>
    <dgm:cxn modelId="{EEEECA55-C9B9-4656-ACEB-D81A80245BDF}" type="presParOf" srcId="{F2E8DB5A-B9B7-42A1-8F1B-1AE9F683B266}" destId="{5C359666-7E3C-4221-8214-128FF3811690}" srcOrd="0" destOrd="0" presId="urn:microsoft.com/office/officeart/2009/3/layout/HorizontalOrganizationChart"/>
    <dgm:cxn modelId="{35F1706C-A883-46DE-AF1F-2FE324F41FB8}" type="presParOf" srcId="{5C359666-7E3C-4221-8214-128FF3811690}" destId="{B9DA92AB-1EB8-4D52-B26B-9B18E19CCCC9}" srcOrd="0" destOrd="0" presId="urn:microsoft.com/office/officeart/2009/3/layout/HorizontalOrganizationChart"/>
    <dgm:cxn modelId="{E927EC94-637C-4C9A-A2F5-E2FC5C088973}" type="presParOf" srcId="{5C359666-7E3C-4221-8214-128FF3811690}" destId="{94525A10-21F5-4B10-A3A5-C6347DEA249C}" srcOrd="1" destOrd="0" presId="urn:microsoft.com/office/officeart/2009/3/layout/HorizontalOrganizationChart"/>
    <dgm:cxn modelId="{B642033E-77A3-4AA5-A263-61D1D628D3F8}" type="presParOf" srcId="{F2E8DB5A-B9B7-42A1-8F1B-1AE9F683B266}" destId="{443F78F4-865E-4548-B5C4-D36D16237875}" srcOrd="1" destOrd="0" presId="urn:microsoft.com/office/officeart/2009/3/layout/HorizontalOrganizationChart"/>
    <dgm:cxn modelId="{73BE6980-DDE2-46DA-A22C-725131CDAE07}" type="presParOf" srcId="{F2E8DB5A-B9B7-42A1-8F1B-1AE9F683B266}" destId="{9DBAAF50-A57B-4380-9BAE-D1522BC5884B}" srcOrd="2" destOrd="0" presId="urn:microsoft.com/office/officeart/2009/3/layout/HorizontalOrganizationChart"/>
    <dgm:cxn modelId="{276F5D25-2F7D-4298-96E5-CB82313C7F57}" type="presParOf" srcId="{C8EFE534-A173-461B-9732-C31F75ED5774}" destId="{8FFCF307-69A7-41F1-A1CC-EFF27FA924F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0F183-AB2A-48C5-A0C0-2AF042AA0676}">
      <dsp:nvSpPr>
        <dsp:cNvPr id="0" name=""/>
        <dsp:cNvSpPr/>
      </dsp:nvSpPr>
      <dsp:spPr>
        <a:xfrm>
          <a:off x="5437243" y="4240688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4E928-1EF1-44BE-A00C-1865EAA092B8}">
      <dsp:nvSpPr>
        <dsp:cNvPr id="0" name=""/>
        <dsp:cNvSpPr/>
      </dsp:nvSpPr>
      <dsp:spPr>
        <a:xfrm>
          <a:off x="5437243" y="4194968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39C01-5CFB-4A98-8125-53A6A3756268}">
      <dsp:nvSpPr>
        <dsp:cNvPr id="0" name=""/>
        <dsp:cNvSpPr/>
      </dsp:nvSpPr>
      <dsp:spPr>
        <a:xfrm>
          <a:off x="5437243" y="326723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656D2-6AC8-4A1A-8D55-98A8FEB8F39D}">
      <dsp:nvSpPr>
        <dsp:cNvPr id="0" name=""/>
        <dsp:cNvSpPr/>
      </dsp:nvSpPr>
      <dsp:spPr>
        <a:xfrm>
          <a:off x="5437243" y="1320323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384" y="0"/>
              </a:lnTo>
              <a:lnTo>
                <a:pt x="226384" y="973454"/>
              </a:lnTo>
              <a:lnTo>
                <a:pt x="452769" y="973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DB535-AE99-4DB5-8BD7-894135D7B442}">
      <dsp:nvSpPr>
        <dsp:cNvPr id="0" name=""/>
        <dsp:cNvSpPr/>
      </dsp:nvSpPr>
      <dsp:spPr>
        <a:xfrm>
          <a:off x="5437243" y="1274603"/>
          <a:ext cx="4527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769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B35EC-1406-4C73-A27B-2A87BC222BD2}">
      <dsp:nvSpPr>
        <dsp:cNvPr id="0" name=""/>
        <dsp:cNvSpPr/>
      </dsp:nvSpPr>
      <dsp:spPr>
        <a:xfrm>
          <a:off x="5437243" y="346869"/>
          <a:ext cx="452769" cy="973454"/>
        </a:xfrm>
        <a:custGeom>
          <a:avLst/>
          <a:gdLst/>
          <a:ahLst/>
          <a:cxnLst/>
          <a:rect l="0" t="0" r="0" b="0"/>
          <a:pathLst>
            <a:path>
              <a:moveTo>
                <a:pt x="0" y="973454"/>
              </a:moveTo>
              <a:lnTo>
                <a:pt x="226384" y="973454"/>
              </a:lnTo>
              <a:lnTo>
                <a:pt x="226384" y="0"/>
              </a:lnTo>
              <a:lnTo>
                <a:pt x="452769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9E319-0958-4EB9-9518-5B7313B557EA}">
      <dsp:nvSpPr>
        <dsp:cNvPr id="0" name=""/>
        <dsp:cNvSpPr/>
      </dsp:nvSpPr>
      <dsp:spPr>
        <a:xfrm>
          <a:off x="2347656" y="703761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none" kern="1200" dirty="0"/>
            <a:t>1. </a:t>
          </a:r>
          <a:r>
            <a:rPr lang="vi-VN" sz="2400" b="1" u="none" kern="1200" dirty="0"/>
            <a:t>KHÍ HẬU </a:t>
          </a:r>
          <a:endParaRPr lang="en-US" sz="2400" b="1" u="none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u="none" kern="1200" dirty="0"/>
            <a:t>NHIỆT ĐỚI ẨM GIÓ MÙA</a:t>
          </a:r>
          <a:endParaRPr lang="en-US" sz="2400" kern="1200" dirty="0"/>
        </a:p>
      </dsp:txBody>
      <dsp:txXfrm>
        <a:off x="2347656" y="703761"/>
        <a:ext cx="3089586" cy="1233123"/>
      </dsp:txXfrm>
    </dsp:sp>
    <dsp:sp modelId="{3E4ACA76-152F-4416-8A2C-488ACC5E02F6}">
      <dsp:nvSpPr>
        <dsp:cNvPr id="0" name=""/>
        <dsp:cNvSpPr/>
      </dsp:nvSpPr>
      <dsp:spPr>
        <a:xfrm>
          <a:off x="5890012" y="1632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i="1" kern="1200" dirty="0"/>
            <a:t>a) Tính chất nhiệt đới</a:t>
          </a:r>
          <a:endParaRPr lang="en-US" sz="2400" kern="1200" dirty="0"/>
        </a:p>
      </dsp:txBody>
      <dsp:txXfrm>
        <a:off x="5890012" y="1632"/>
        <a:ext cx="3122480" cy="690473"/>
      </dsp:txXfrm>
    </dsp:sp>
    <dsp:sp modelId="{DE89E57E-5BA7-4E5B-9840-7FC494A273BB}">
      <dsp:nvSpPr>
        <dsp:cNvPr id="0" name=""/>
        <dsp:cNvSpPr/>
      </dsp:nvSpPr>
      <dsp:spPr>
        <a:xfrm>
          <a:off x="5890012" y="975087"/>
          <a:ext cx="3091986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b) </a:t>
          </a:r>
          <a:r>
            <a:rPr lang="vi-VN" sz="2400" b="1" i="1" kern="1200" dirty="0"/>
            <a:t>Tính chất nhiệt đới ẩm</a:t>
          </a:r>
          <a:endParaRPr lang="en-US" sz="2400" kern="1200" dirty="0"/>
        </a:p>
      </dsp:txBody>
      <dsp:txXfrm>
        <a:off x="5890012" y="975087"/>
        <a:ext cx="3091986" cy="690473"/>
      </dsp:txXfrm>
    </dsp:sp>
    <dsp:sp modelId="{B89BCB9F-0FBB-41D6-B980-CEC739449564}">
      <dsp:nvSpPr>
        <dsp:cNvPr id="0" name=""/>
        <dsp:cNvSpPr/>
      </dsp:nvSpPr>
      <dsp:spPr>
        <a:xfrm>
          <a:off x="5890012" y="194854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c</a:t>
          </a:r>
          <a:r>
            <a:rPr lang="vi-VN" sz="2400" b="1" i="1" kern="1200" dirty="0"/>
            <a:t>) Tính chất gió mùa</a:t>
          </a:r>
          <a:endParaRPr lang="en-US" sz="2400" kern="1200" dirty="0"/>
        </a:p>
      </dsp:txBody>
      <dsp:txXfrm>
        <a:off x="5890012" y="1948541"/>
        <a:ext cx="3122480" cy="690473"/>
      </dsp:txXfrm>
    </dsp:sp>
    <dsp:sp modelId="{7E95FB12-421A-4259-A8B6-4D1470060CAE}">
      <dsp:nvSpPr>
        <dsp:cNvPr id="0" name=""/>
        <dsp:cNvSpPr/>
      </dsp:nvSpPr>
      <dsp:spPr>
        <a:xfrm>
          <a:off x="2347656" y="3624126"/>
          <a:ext cx="3089586" cy="12331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none" kern="1200" dirty="0"/>
            <a:t>2. SỰ PHÂN HOÁ ĐA DẠNG CỦA KHÍ HẬU VIỆT NAM</a:t>
          </a:r>
          <a:endParaRPr lang="en-US" sz="2400" kern="1200" dirty="0"/>
        </a:p>
      </dsp:txBody>
      <dsp:txXfrm>
        <a:off x="2347656" y="3624126"/>
        <a:ext cx="3089586" cy="1233123"/>
      </dsp:txXfrm>
    </dsp:sp>
    <dsp:sp modelId="{A07A8132-C0DD-43E9-82F2-01B86B403A83}">
      <dsp:nvSpPr>
        <dsp:cNvPr id="0" name=""/>
        <dsp:cNvSpPr/>
      </dsp:nvSpPr>
      <dsp:spPr>
        <a:xfrm>
          <a:off x="5890012" y="292199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i="1" kern="1200" dirty="0"/>
            <a:t>a) </a:t>
          </a:r>
          <a:r>
            <a:rPr lang="vi-VN" sz="2400" i="1" u="none" kern="1200" dirty="0"/>
            <a:t>Phân hoá bắc - nam</a:t>
          </a:r>
          <a:endParaRPr lang="en-US" sz="2400" i="1" kern="1200" dirty="0"/>
        </a:p>
      </dsp:txBody>
      <dsp:txXfrm>
        <a:off x="5890012" y="2921996"/>
        <a:ext cx="3122480" cy="690473"/>
      </dsp:txXfrm>
    </dsp:sp>
    <dsp:sp modelId="{1756062C-F85E-4ADF-A817-B53762209F1C}">
      <dsp:nvSpPr>
        <dsp:cNvPr id="0" name=""/>
        <dsp:cNvSpPr/>
      </dsp:nvSpPr>
      <dsp:spPr>
        <a:xfrm>
          <a:off x="5890012" y="3895451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b</a:t>
          </a:r>
          <a:r>
            <a:rPr lang="vi-VN" sz="2400" b="1" i="1" kern="1200" dirty="0"/>
            <a:t>) </a:t>
          </a:r>
          <a:r>
            <a:rPr lang="vi-VN" sz="2400" i="1" u="none" kern="1200" dirty="0"/>
            <a:t>Phân hoá đông – tây</a:t>
          </a:r>
          <a:endParaRPr lang="en-US" sz="2400" i="1" kern="1200" dirty="0"/>
        </a:p>
      </dsp:txBody>
      <dsp:txXfrm>
        <a:off x="5890012" y="3895451"/>
        <a:ext cx="3122480" cy="690473"/>
      </dsp:txXfrm>
    </dsp:sp>
    <dsp:sp modelId="{B9DA92AB-1EB8-4D52-B26B-9B18E19CCCC9}">
      <dsp:nvSpPr>
        <dsp:cNvPr id="0" name=""/>
        <dsp:cNvSpPr/>
      </dsp:nvSpPr>
      <dsp:spPr>
        <a:xfrm>
          <a:off x="5890012" y="4868906"/>
          <a:ext cx="3122480" cy="6904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c</a:t>
          </a:r>
          <a:r>
            <a:rPr lang="vi-VN" sz="2400" b="1" i="1" kern="1200" dirty="0"/>
            <a:t>) </a:t>
          </a:r>
          <a:r>
            <a:rPr lang="vi-VN" sz="2400" i="1" kern="1200" dirty="0"/>
            <a:t>Phân hoá theo độ cao</a:t>
          </a:r>
          <a:endParaRPr lang="en-US" sz="2400" i="1" kern="1200" dirty="0"/>
        </a:p>
      </dsp:txBody>
      <dsp:txXfrm>
        <a:off x="5890012" y="4868906"/>
        <a:ext cx="3122480" cy="690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921F-D51A-49BD-B512-0060A1A92717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788C2-434B-4825-80CF-101BE4B24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CFE9F-7E0E-4580-B0E8-5103E36A37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79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8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9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6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C3814-23C9-4EC5-93A6-7FF93AB5A690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573F4-AD3C-4D80-973A-0186C8D0E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fi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mate Background Images, HD Pictures and Wallpaper For Free Download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147" y="1143000"/>
            <a:ext cx="9989389" cy="3290977"/>
          </a:xfrm>
          <a:solidFill>
            <a:srgbClr val="114BAC">
              <a:alpha val="31000"/>
            </a:srgbClr>
          </a:solidFill>
        </p:spPr>
        <p:txBody>
          <a:bodyPr>
            <a:noAutofit/>
          </a:bodyPr>
          <a:lstStyle/>
          <a:p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CHƯƠNG 2: </a:t>
            </a:r>
            <a:b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 ĐIỂM KHÍ HẬU </a:t>
            </a:r>
            <a:b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 THỦY VĂN VIỆT NAM</a:t>
            </a:r>
            <a:b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4:  KHÍ HẬU VIỆT NAM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407300" y="5854093"/>
            <a:ext cx="2238704" cy="1261241"/>
            <a:chOff x="9128234" y="5596759"/>
            <a:chExt cx="2238704" cy="1261241"/>
          </a:xfrm>
        </p:grpSpPr>
        <p:sp>
          <p:nvSpPr>
            <p:cNvPr id="5" name="Striped Right Arrow 4"/>
            <p:cNvSpPr/>
            <p:nvPr/>
          </p:nvSpPr>
          <p:spPr>
            <a:xfrm>
              <a:off x="9128234" y="5596759"/>
              <a:ext cx="2238704" cy="1261241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606491" y="5934991"/>
              <a:ext cx="10615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598" y="5478539"/>
            <a:ext cx="2255716" cy="12985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55061" y="5093818"/>
            <a:ext cx="13839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4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tiết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382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b="11950"/>
          <a:stretch/>
        </p:blipFill>
        <p:spPr>
          <a:xfrm>
            <a:off x="151322" y="497180"/>
            <a:ext cx="11770384" cy="6145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472" y="114594"/>
            <a:ext cx="11431078" cy="59213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VIỆT NAM CÓ LƯỢNG MƯA CAO( 1500 – 2000mm/</a:t>
            </a:r>
            <a:r>
              <a:rPr lang="en-US" sz="3200" b="1" dirty="0" err="1">
                <a:solidFill>
                  <a:srgbClr val="C00000"/>
                </a:solidFill>
              </a:rPr>
              <a:t>năm</a:t>
            </a:r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55068" y="2946400"/>
            <a:ext cx="366418" cy="35669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18F1C5-9BED-4E55-A8A5-F00B012F2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2" y="706731"/>
            <a:ext cx="4291085" cy="52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8058586" cy="1351370"/>
          </a:xfrm>
        </p:spPr>
        <p:txBody>
          <a:bodyPr>
            <a:normAutofit/>
          </a:bodyPr>
          <a:lstStyle/>
          <a:p>
            <a:pPr algn="l"/>
            <a:r>
              <a:rPr lang="en-US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vi-VN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 HẬU NHIỆT ĐỚI ẨM</a:t>
            </a:r>
            <a:br>
              <a:rPr lang="en-US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4000" b="1" cap="sm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sm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small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0161" y="1279898"/>
            <a:ext cx="95437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/>
              <a:t>B</a:t>
            </a:r>
            <a:r>
              <a:rPr lang="en-US" sz="2000" b="1" dirty="0"/>
              <a:t>Ả</a:t>
            </a:r>
            <a:r>
              <a:rPr lang="vi-VN" sz="2000" b="1" dirty="0"/>
              <a:t>NG 4.2. LƯỢNG MƯA VÀ ĐỘ ẨM KHÔNG KHÍ TRUNG B</a:t>
            </a:r>
            <a:r>
              <a:rPr lang="en-US" sz="2000" b="1" dirty="0"/>
              <a:t>Ì</a:t>
            </a:r>
            <a:r>
              <a:rPr lang="vi-VN" sz="2000" b="1" dirty="0"/>
              <a:t>NH TH</a:t>
            </a:r>
            <a:r>
              <a:rPr lang="en-US" sz="2000" b="1" dirty="0"/>
              <a:t>Á</a:t>
            </a:r>
            <a:r>
              <a:rPr lang="vi-VN" sz="2000" b="1" dirty="0"/>
              <a:t>NG</a:t>
            </a:r>
          </a:p>
          <a:p>
            <a:pPr algn="ctr"/>
            <a:r>
              <a:rPr lang="vi-VN" sz="2000" b="1" dirty="0"/>
              <a:t>TẠI TRẠM KHÍ TƯỢNG HÀ ĐÔNG (H</a:t>
            </a:r>
            <a:r>
              <a:rPr lang="en-US" sz="2000" b="1" dirty="0"/>
              <a:t>À</a:t>
            </a:r>
            <a:r>
              <a:rPr lang="vi-VN" sz="2000" b="1" dirty="0"/>
              <a:t> NỘI)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50125" r="76338" b="26945"/>
          <a:stretch/>
        </p:blipFill>
        <p:spPr>
          <a:xfrm>
            <a:off x="54162" y="0"/>
            <a:ext cx="2139912" cy="17907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404310"/>
              </p:ext>
            </p:extLst>
          </p:nvPr>
        </p:nvGraphicFramePr>
        <p:xfrm>
          <a:off x="228601" y="2234005"/>
          <a:ext cx="11687626" cy="1492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0322">
                  <a:extLst>
                    <a:ext uri="{9D8B030D-6E8A-4147-A177-3AD203B41FA5}">
                      <a16:colId xmlns:a16="http://schemas.microsoft.com/office/drawing/2014/main" val="2524954452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2692888878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38316637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4286089597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1761354109"/>
                    </a:ext>
                  </a:extLst>
                </a:gridCol>
                <a:gridCol w="814948">
                  <a:extLst>
                    <a:ext uri="{9D8B030D-6E8A-4147-A177-3AD203B41FA5}">
                      <a16:colId xmlns:a16="http://schemas.microsoft.com/office/drawing/2014/main" val="3305181984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906159053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915726440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5613706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2304656014"/>
                    </a:ext>
                  </a:extLst>
                </a:gridCol>
                <a:gridCol w="817818">
                  <a:extLst>
                    <a:ext uri="{9D8B030D-6E8A-4147-A177-3AD203B41FA5}">
                      <a16:colId xmlns:a16="http://schemas.microsoft.com/office/drawing/2014/main" val="3029250233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1572433478"/>
                    </a:ext>
                  </a:extLst>
                </a:gridCol>
                <a:gridCol w="677211">
                  <a:extLst>
                    <a:ext uri="{9D8B030D-6E8A-4147-A177-3AD203B41FA5}">
                      <a16:colId xmlns:a16="http://schemas.microsoft.com/office/drawing/2014/main" val="2222282189"/>
                    </a:ext>
                  </a:extLst>
                </a:gridCol>
              </a:tblGrid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400" b="1" i="0" u="none" strike="noStrike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383838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404028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 mưa (mm)</a:t>
                      </a:r>
                      <a:endParaRPr lang="en-US" sz="2400" b="1" i="0" u="none" strike="noStrike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28,4</a:t>
                      </a:r>
                      <a:endParaRPr lang="en-US" sz="2400" b="1" i="0" u="none" strike="noStrike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  <a:endParaRPr lang="en-US" sz="2400" b="1" i="0" u="none" strike="noStrike" dirty="0">
                        <a:solidFill>
                          <a:srgbClr val="71707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48,4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79,3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187,0</a:t>
                      </a:r>
                      <a:endParaRPr lang="en-US" sz="2400" b="1" i="0" u="none" strike="noStrike" dirty="0">
                        <a:solidFill>
                          <a:srgbClr val="71707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220,8</a:t>
                      </a:r>
                      <a:endParaRPr lang="en-US" sz="2400" b="1" i="0" u="none" strike="noStrike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275,6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318,6</a:t>
                      </a:r>
                      <a:endParaRPr lang="en-US" sz="2400" b="1" i="0" u="none" strike="noStrike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226,7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181,4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84,9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51,6</a:t>
                      </a:r>
                      <a:endParaRPr lang="en-US" sz="2400" b="1" i="0" u="none" strike="noStrike" dirty="0">
                        <a:solidFill>
                          <a:srgbClr val="59585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4911713"/>
                  </a:ext>
                </a:extLst>
              </a:tr>
              <a:tr h="497442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 ẩm (%)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82,4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84,6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81,9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85,3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85,4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81,8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81,1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79,7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55" marR="7755" marT="77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3716590"/>
                  </a:ext>
                </a:extLst>
              </a:tr>
            </a:tbl>
          </a:graphicData>
        </a:graphic>
      </p:graphicFrame>
      <p:sp>
        <p:nvSpPr>
          <p:cNvPr id="181" name="Rectangle 180"/>
          <p:cNvSpPr/>
          <p:nvPr/>
        </p:nvSpPr>
        <p:spPr>
          <a:xfrm>
            <a:off x="327176" y="4209567"/>
            <a:ext cx="11820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mưa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ẩm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năm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cao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sym typeface="Wingdings" panose="05000000000000000000" pitchFamily="2" charset="2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 80%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95037"/>
            <a:ext cx="10526110" cy="10059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NGUYÊN NHÂN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err="1">
                <a:solidFill>
                  <a:srgbClr val="7030A0"/>
                </a:solidFill>
              </a:rPr>
              <a:t>Của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tính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chất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ẩm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24" y="-46596"/>
            <a:ext cx="2921876" cy="3087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6" t="-1018" r="34956" b="1018"/>
          <a:stretch/>
        </p:blipFill>
        <p:spPr>
          <a:xfrm>
            <a:off x="3695701" y="4771682"/>
            <a:ext cx="1390468" cy="1519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8594" y="1980203"/>
            <a:ext cx="5928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Việt Nam có tính chất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ẨM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do nước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image4.png" descr="G:\GIÁO ÁN\12\PPT\2- VTĐL\biển đông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464497" y="2695998"/>
            <a:ext cx="5611254" cy="40646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411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-114300"/>
            <a:ext cx="9144000" cy="9307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EM HÃY NHỚ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20290"/>
              </p:ext>
            </p:extLst>
          </p:nvPr>
        </p:nvGraphicFramePr>
        <p:xfrm>
          <a:off x="291887" y="669626"/>
          <a:ext cx="11608226" cy="55899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50820">
                  <a:extLst>
                    <a:ext uri="{9D8B030D-6E8A-4147-A177-3AD203B41FA5}">
                      <a16:colId xmlns:a16="http://schemas.microsoft.com/office/drawing/2014/main" val="1162407549"/>
                    </a:ext>
                  </a:extLst>
                </a:gridCol>
                <a:gridCol w="5147383">
                  <a:extLst>
                    <a:ext uri="{9D8B030D-6E8A-4147-A177-3AD203B41FA5}">
                      <a16:colId xmlns:a16="http://schemas.microsoft.com/office/drawing/2014/main" val="766414350"/>
                    </a:ext>
                  </a:extLst>
                </a:gridCol>
                <a:gridCol w="4710023">
                  <a:extLst>
                    <a:ext uri="{9D8B030D-6E8A-4147-A177-3AD203B41FA5}">
                      <a16:colId xmlns:a16="http://schemas.microsoft.com/office/drawing/2014/main" val="282416755"/>
                    </a:ext>
                  </a:extLst>
                </a:gridCol>
              </a:tblGrid>
              <a:tr h="94810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Tính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chất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hiện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Nguyên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effectLst/>
                        </a:rPr>
                        <a:t>nhân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258793"/>
                  </a:ext>
                </a:extLst>
              </a:tr>
              <a:tr h="265246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Tính chất nhiệt đới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Lượng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Cán cân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luôn dương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Nhiệt độ trung bình năm trên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20°C 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Số giờ nắng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nhiều</a:t>
                      </a:r>
                      <a:r>
                        <a:rPr lang="vi-VN" sz="2400" b="1" dirty="0">
                          <a:effectLst/>
                        </a:rPr>
                        <a:t>, khoảng 1.400 - 3.000 giờ/năm.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Vị trí địa lí nước ta nằm trong vùng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nội chí tuyến Bắc bán cầu.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056777"/>
                  </a:ext>
                </a:extLst>
              </a:tr>
              <a:tr h="19893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>
                          <a:effectLst/>
                        </a:rPr>
                        <a:t>Tính chất ẩm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Lượng mưa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r>
                        <a:rPr lang="vi-VN" sz="2400" b="1" dirty="0">
                          <a:effectLst/>
                        </a:rPr>
                        <a:t>, từ 1.500 - 2.000 mm/năm.</a:t>
                      </a:r>
                      <a:endParaRPr lang="en-US" sz="24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Độ ẩm không khí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cao</a:t>
                      </a:r>
                      <a:r>
                        <a:rPr lang="vi-VN" sz="2400" b="1" dirty="0">
                          <a:effectLst/>
                        </a:rPr>
                        <a:t>, trên 80%.</a:t>
                      </a:r>
                      <a:endParaRPr lang="en-US" sz="2400" b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Cân bằng ẩm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luôn dương.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Nước ta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giáp với biển Đông </a:t>
                      </a:r>
                      <a:r>
                        <a:rPr lang="vi-VN" sz="2400" b="1" dirty="0">
                          <a:effectLst/>
                        </a:rPr>
                        <a:t>thông ra Thái Bình Dương rộng lớn, chịu ảnh hưởng của gió khi đi qua biển có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độ ẩm lớn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3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5BA975-B02D-8CF4-EF9E-448DB349DB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935709"/>
              </p:ext>
            </p:extLst>
          </p:nvPr>
        </p:nvGraphicFramePr>
        <p:xfrm>
          <a:off x="465772" y="2228755"/>
          <a:ext cx="11192826" cy="4114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3118">
                  <a:extLst>
                    <a:ext uri="{9D8B030D-6E8A-4147-A177-3AD203B41FA5}">
                      <a16:colId xmlns:a16="http://schemas.microsoft.com/office/drawing/2014/main" val="3089349190"/>
                    </a:ext>
                  </a:extLst>
                </a:gridCol>
                <a:gridCol w="801084">
                  <a:extLst>
                    <a:ext uri="{9D8B030D-6E8A-4147-A177-3AD203B41FA5}">
                      <a16:colId xmlns:a16="http://schemas.microsoft.com/office/drawing/2014/main" val="1938088748"/>
                    </a:ext>
                  </a:extLst>
                </a:gridCol>
                <a:gridCol w="799966">
                  <a:extLst>
                    <a:ext uri="{9D8B030D-6E8A-4147-A177-3AD203B41FA5}">
                      <a16:colId xmlns:a16="http://schemas.microsoft.com/office/drawing/2014/main" val="3086311472"/>
                    </a:ext>
                  </a:extLst>
                </a:gridCol>
                <a:gridCol w="799966">
                  <a:extLst>
                    <a:ext uri="{9D8B030D-6E8A-4147-A177-3AD203B41FA5}">
                      <a16:colId xmlns:a16="http://schemas.microsoft.com/office/drawing/2014/main" val="1240793010"/>
                    </a:ext>
                  </a:extLst>
                </a:gridCol>
                <a:gridCol w="801084">
                  <a:extLst>
                    <a:ext uri="{9D8B030D-6E8A-4147-A177-3AD203B41FA5}">
                      <a16:colId xmlns:a16="http://schemas.microsoft.com/office/drawing/2014/main" val="3786945369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1417452800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3439611851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1644685078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588039985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3202140514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3972619385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3730382964"/>
                    </a:ext>
                  </a:extLst>
                </a:gridCol>
                <a:gridCol w="802201">
                  <a:extLst>
                    <a:ext uri="{9D8B030D-6E8A-4147-A177-3AD203B41FA5}">
                      <a16:colId xmlns:a16="http://schemas.microsoft.com/office/drawing/2014/main" val="844643869"/>
                    </a:ext>
                  </a:extLst>
                </a:gridCol>
              </a:tblGrid>
              <a:tr h="137163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 dirty="0" err="1">
                          <a:effectLst/>
                        </a:rPr>
                        <a:t>Tháng</a:t>
                      </a:r>
                      <a:endParaRPr lang="en-VN" sz="2800" kern="100" dirty="0"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 dirty="0">
                          <a:effectLst/>
                        </a:rPr>
                        <a:t> 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 dirty="0">
                          <a:effectLst/>
                        </a:rPr>
                        <a:t>1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2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3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 dirty="0">
                          <a:effectLst/>
                        </a:rPr>
                        <a:t>4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5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6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7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8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9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10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11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12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8598500"/>
                  </a:ext>
                </a:extLst>
              </a:tr>
              <a:tr h="137163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Lạng</a:t>
                      </a:r>
                      <a:r>
                        <a:rPr lang="vi-VN" sz="2800" kern="100">
                          <a:effectLst/>
                        </a:rPr>
                        <a:t> Sơn</a:t>
                      </a:r>
                      <a:endParaRPr lang="en-VN" sz="2800" kern="100"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 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13,1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14,7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18,0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22,3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25,5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26,9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27,1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26,6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25,2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22,3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18,4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14,6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1964167"/>
                  </a:ext>
                </a:extLst>
              </a:tr>
              <a:tr h="137163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en-US" sz="2800" kern="100">
                          <a:effectLst/>
                        </a:rPr>
                        <a:t>Cà</a:t>
                      </a:r>
                      <a:r>
                        <a:rPr lang="vi-VN" sz="2800" kern="100">
                          <a:effectLst/>
                        </a:rPr>
                        <a:t> Mau</a:t>
                      </a:r>
                      <a:endParaRPr lang="en-VN" sz="2800" kern="100">
                        <a:effectLst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 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25,6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26,2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27,3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28,5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>
                          <a:effectLst/>
                        </a:rPr>
                        <a:t>28,2</a:t>
                      </a:r>
                      <a:endParaRPr lang="en-VN" sz="2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27,7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27,4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27,3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27,2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27,0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26,8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vi-VN" sz="2800" kern="100" dirty="0">
                          <a:effectLst/>
                        </a:rPr>
                        <a:t>26,6</a:t>
                      </a:r>
                      <a:endParaRPr lang="en-VN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88799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FC1F2A5-FBA3-5F5E-5D00-F07119ECB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1" y="269442"/>
            <a:ext cx="122868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VN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altLang="en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 tập: </a:t>
            </a:r>
            <a:r>
              <a:rPr kumimoji="0" lang="vi-VN" altLang="en-VN" sz="2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bảng </a:t>
            </a:r>
            <a:r>
              <a:rPr lang="vi-VN" altLang="en-VN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altLang="en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hiệt độ trung bình tháng tại Lạng Sơn và Cà Mau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và giải thích sự khác biệt trong chế độ nhiệt của hai địa điểm trên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(nhiệt độ trung bình năm, nhiệt độ trung bình tháng nóng nhất, lạnh nhất,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 độ nhiệt năm?</a:t>
            </a:r>
            <a:endParaRPr kumimoji="0" lang="vi-VN" altLang="en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5B871-0D65-1BF3-E43E-9AF5E9E23EED}"/>
              </a:ext>
            </a:extLst>
          </p:cNvPr>
          <p:cNvSpPr txBox="1"/>
          <p:nvPr/>
        </p:nvSpPr>
        <p:spPr>
          <a:xfrm>
            <a:off x="614362" y="528564"/>
            <a:ext cx="11329988" cy="5891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B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iên độ nhiệt độ và nhiệt độ trung bình năm:</a:t>
            </a:r>
            <a:endParaRPr lang="en-VN" sz="2400" b="1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iên độ nhiệt độ: Lạng Sơn: ...................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 , Cà Mau: ....................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trung bình năm: Lạng Sơn: ...................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 , Cà Mau: ....................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khác biệt trong chế độ nhiệt của hai địa điểm trên</a:t>
            </a:r>
            <a:endParaRPr lang="en-VN" sz="2400" b="1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trung bình năm của Lạng Sơn........... hơn Cà Mau 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Biên độ nhiệt ở Lạng Sơn 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 ............. hơn Cà Mau .......... 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Lạng Sơn có 5 tháng (tháng 11,12,1,2,3) nhiệt độ dưới 20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cà Mau không có tháng nào dưới 20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Cà Mau luôn có nhiệt độ trên 20</a:t>
            </a:r>
            <a:r>
              <a:rPr lang="vi-VN" sz="24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cao nhất trong năm của Lạng Sơn vào tháng ........., Cà Mau  vào tháng .........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thấp nhất trong năm của Lạng Sơn vào tháng ........., Cà Mau  vào tháng .........</a:t>
            </a:r>
            <a:endParaRPr lang="en-VN" sz="24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066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3D26F-4DFE-61CF-F504-EA08EF4DB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38258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Giải thích:</a:t>
            </a:r>
            <a:endParaRPr lang="en-VN" sz="2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Vì càng gần Xích Đạo, góc nhập xạ càng lớn, nhiệt độ càng tăng nên nhiệt độ trung bình của Cà Mau cao hơn Lạng Sơn. Hơn nữa, Lạng Sơn nằm ở độ cao 259m làm nhiệt độ trung bình có nền nhiệt thấp hơn Cà Mau.</a:t>
            </a:r>
            <a:endParaRPr lang="en-VN" sz="2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Do Lạng Sơn chịu ảnh hưởng trực tiếp của GMĐB nên có 5 tháng nhiệt độ dưới 20</a:t>
            </a:r>
            <a:r>
              <a:rPr lang="vi-VN" sz="2800" baseline="30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vi-VN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( có mùa đông lạnh). Trong thời gian này, Cà Mau không chịu tác động của GMĐB nên nhiệt độ cao hơn.</a:t>
            </a:r>
            <a:endParaRPr lang="en-VN" sz="2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Từ tháng 5 đến tháng 10 toàn lãnh thổ nước ta có gió Tây Nam thịnh hành và Tín Phong Đông Bắc hoạt động xen kẽ nên nhiệt độ cao ở cả 2 địa điểm.</a:t>
            </a:r>
            <a:endParaRPr lang="en-VN" sz="20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4774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291" y="1401002"/>
            <a:ext cx="11905940" cy="824483"/>
          </a:xfrm>
        </p:spPr>
        <p:txBody>
          <a:bodyPr>
            <a:noAutofit/>
          </a:bodyPr>
          <a:lstStyle/>
          <a:p>
            <a:r>
              <a:rPr lang="en-US" cap="small" dirty="0">
                <a:solidFill>
                  <a:srgbClr val="C00000"/>
                </a:solidFill>
              </a:rPr>
              <a:t>VỀ NHÀ TÌM HIỂU </a:t>
            </a:r>
            <a:br>
              <a:rPr lang="en-US" cap="small" dirty="0">
                <a:solidFill>
                  <a:srgbClr val="C00000"/>
                </a:solidFill>
              </a:rPr>
            </a:br>
            <a:r>
              <a:rPr lang="en-US" cap="small" dirty="0">
                <a:solidFill>
                  <a:srgbClr val="C00000"/>
                </a:solidFill>
              </a:rPr>
              <a:t>CÁC LOẠI GIÓ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1" y="2579612"/>
            <a:ext cx="2639338" cy="4049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992" y="2579612"/>
            <a:ext cx="4824311" cy="4021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72" y="2579612"/>
            <a:ext cx="4144159" cy="4021712"/>
          </a:xfrm>
          <a:prstGeom prst="rect">
            <a:avLst/>
          </a:prstGeom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56942" y="5932252"/>
            <a:ext cx="2682688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cap="small" dirty="0">
                <a:solidFill>
                  <a:srgbClr val="C00000"/>
                </a:solidFill>
              </a:rPr>
              <a:t>GIÓ MÙA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2829464" y="5932252"/>
            <a:ext cx="484683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>
                <a:solidFill>
                  <a:srgbClr val="C00000"/>
                </a:solidFill>
              </a:rPr>
              <a:t>GIÓ PHƠN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7862072" y="5932252"/>
            <a:ext cx="4144159" cy="824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>
                <a:solidFill>
                  <a:srgbClr val="C00000"/>
                </a:solidFill>
              </a:rPr>
              <a:t>GIÓ TÍN PHONG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6" y="448502"/>
            <a:ext cx="1905000" cy="1905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51034" y="119051"/>
            <a:ext cx="2698546" cy="2470700"/>
            <a:chOff x="9351034" y="119051"/>
            <a:chExt cx="2698546" cy="2470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034" y="119051"/>
              <a:ext cx="2698546" cy="24707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639300" y="209550"/>
              <a:ext cx="2190750" cy="461665"/>
            </a:xfrm>
            <a:prstGeom prst="rect">
              <a:avLst/>
            </a:prstGeom>
            <a:solidFill>
              <a:srgbClr val="7DC34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</a:rPr>
                <a:t>Nhiệm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vụ</a:t>
              </a:r>
              <a:r>
                <a:rPr lang="en-US" sz="2400" dirty="0">
                  <a:solidFill>
                    <a:schemeClr val="bg1"/>
                  </a:solidFill>
                </a:rPr>
                <a:t> ở </a:t>
              </a:r>
              <a:r>
                <a:rPr lang="en-US" sz="2400" dirty="0" err="1">
                  <a:solidFill>
                    <a:schemeClr val="bg1"/>
                  </a:solidFill>
                </a:rPr>
                <a:t>nhà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57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41313"/>
            <a:ext cx="9144000" cy="806451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C00000"/>
                </a:solidFill>
              </a:rPr>
              <a:t>Hình thành kiến thức mới </a:t>
            </a:r>
            <a:endParaRPr lang="en-US" sz="4800" dirty="0">
              <a:solidFill>
                <a:srgbClr val="C0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0987470"/>
              </p:ext>
            </p:extLst>
          </p:nvPr>
        </p:nvGraphicFramePr>
        <p:xfrm>
          <a:off x="-1054100" y="1222376"/>
          <a:ext cx="11360150" cy="556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778" y="3604238"/>
            <a:ext cx="2330755" cy="3179150"/>
          </a:xfrm>
          <a:prstGeom prst="rect">
            <a:avLst/>
          </a:prstGeom>
        </p:spPr>
      </p:pic>
      <p:grpSp>
        <p:nvGrpSpPr>
          <p:cNvPr id="7" name="Nhóm 16">
            <a:extLst>
              <a:ext uri="{FF2B5EF4-FFF2-40B4-BE49-F238E27FC236}">
                <a16:creationId xmlns:a16="http://schemas.microsoft.com/office/drawing/2014/main" id="{D93F714F-27B9-406E-8AC0-8029D106F566}"/>
              </a:ext>
            </a:extLst>
          </p:cNvPr>
          <p:cNvGrpSpPr/>
          <p:nvPr/>
        </p:nvGrpSpPr>
        <p:grpSpPr>
          <a:xfrm>
            <a:off x="316933" y="1147764"/>
            <a:ext cx="1817234" cy="980186"/>
            <a:chOff x="2976836" y="5475792"/>
            <a:chExt cx="2040531" cy="1076325"/>
          </a:xfrm>
        </p:grpSpPr>
        <p:pic>
          <p:nvPicPr>
            <p:cNvPr id="8" name="Picture 2" descr="Yellow Glass Sphere Isolated On A White. 3d Illustration Stock ...">
              <a:extLst>
                <a:ext uri="{FF2B5EF4-FFF2-40B4-BE49-F238E27FC236}">
                  <a16:creationId xmlns:a16="http://schemas.microsoft.com/office/drawing/2014/main" id="{3C4B1970-A47B-40D3-B789-E784D0DBCB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35" b="91593" l="9417" r="90583">
                          <a14:foregroundMark x1="9865" y1="47788" x2="9865" y2="47788"/>
                          <a14:foregroundMark x1="46188" y1="91593" x2="46188" y2="91593"/>
                          <a14:foregroundMark x1="60538" y1="90708" x2="60538" y2="90708"/>
                          <a14:foregroundMark x1="90583" y1="49558" x2="90583" y2="49558"/>
                          <a14:foregroundMark x1="63229" y1="91593" x2="63229" y2="91593"/>
                          <a14:foregroundMark x1="66368" y1="87611" x2="66368" y2="87611"/>
                          <a14:backgroundMark x1="63229" y1="92035" x2="63229" y2="92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836" y="5475792"/>
              <a:ext cx="1062038" cy="107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Hình ảnh 15">
              <a:extLst>
                <a:ext uri="{FF2B5EF4-FFF2-40B4-BE49-F238E27FC236}">
                  <a16:creationId xmlns:a16="http://schemas.microsoft.com/office/drawing/2014/main" id="{559BB956-DA88-4A97-A50C-1252ABD54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60381" y="5553666"/>
              <a:ext cx="1956986" cy="92057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39353" r="9961" b="13143"/>
          <a:stretch/>
        </p:blipFill>
        <p:spPr>
          <a:xfrm>
            <a:off x="99225" y="3183677"/>
            <a:ext cx="1163526" cy="1638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BC6D43-E251-45F3-8E4C-90FA6FC1D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3681" y="1052001"/>
            <a:ext cx="3562722" cy="23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748" y="416001"/>
            <a:ext cx="8203798" cy="9287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cap="sm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vi-VN" sz="4800" b="1" cap="sm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 HẬU NHIỆT ĐỚI ẨM</a:t>
            </a:r>
            <a:br>
              <a:rPr lang="en-US" sz="4800" cap="sm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-192193" y="-43251"/>
            <a:ext cx="2782403" cy="2403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210" y="742950"/>
            <a:ext cx="708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94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2375"/>
            <a:ext cx="9144000" cy="5921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NHIỆT ĐỘ CỦA VIỆT NAM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98611" y="3429000"/>
            <a:ext cx="1380227" cy="21264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762000"/>
            <a:ext cx="1026795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70 – 100kcal/cm</a:t>
            </a:r>
            <a:r>
              <a:rPr lang="en-US" sz="28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2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214" y="0"/>
            <a:ext cx="7399283" cy="135137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>
                <a:solidFill>
                  <a:srgbClr val="C00000"/>
                </a:solidFill>
              </a:rPr>
              <a:t>1/ </a:t>
            </a:r>
            <a:r>
              <a:rPr lang="vi-VN" sz="4800" cap="small" dirty="0">
                <a:solidFill>
                  <a:srgbClr val="C00000"/>
                </a:solidFill>
              </a:rPr>
              <a:t>KHÍ HẬU NHIỆT ĐỚI ẨM</a:t>
            </a:r>
            <a:br>
              <a:rPr lang="en-US" sz="4800" cap="small" dirty="0">
                <a:solidFill>
                  <a:srgbClr val="C00000"/>
                </a:solidFill>
              </a:rPr>
            </a:br>
            <a:r>
              <a:rPr lang="en-US" sz="4800" cap="small" dirty="0">
                <a:solidFill>
                  <a:srgbClr val="C00000"/>
                </a:solidFill>
              </a:rPr>
              <a:t>a/ </a:t>
            </a:r>
            <a:r>
              <a:rPr lang="en-US" sz="4800" cap="small" dirty="0" err="1">
                <a:solidFill>
                  <a:srgbClr val="C00000"/>
                </a:solidFill>
              </a:rPr>
              <a:t>tính</a:t>
            </a:r>
            <a:r>
              <a:rPr lang="en-US" sz="4800" cap="small" dirty="0">
                <a:solidFill>
                  <a:srgbClr val="C00000"/>
                </a:solidFill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</a:rPr>
              <a:t>chất</a:t>
            </a:r>
            <a:r>
              <a:rPr lang="en-US" sz="4800" cap="small" dirty="0">
                <a:solidFill>
                  <a:srgbClr val="C00000"/>
                </a:solidFill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</a:rPr>
              <a:t>nhiệt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9241" y="1292751"/>
            <a:ext cx="10996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BẢNG 4.1. NHIỆT ĐỘ KHÔNG KHÍ TRUNG B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 THÁNG, 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TẠI TRẠM KH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TƯỢNG LẠNG SƠN VÀ CÀ MAU (°C)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39" b="79890"/>
          <a:stretch/>
        </p:blipFill>
        <p:spPr>
          <a:xfrm>
            <a:off x="-193488" y="-57150"/>
            <a:ext cx="2495131" cy="2155257"/>
          </a:xfrm>
          <a:prstGeom prst="rect">
            <a:avLst/>
          </a:prstGeom>
        </p:spPr>
      </p:pic>
      <p:graphicFrame>
        <p:nvGraphicFramePr>
          <p:cNvPr id="2052" name="Table 20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853967"/>
              </p:ext>
            </p:extLst>
          </p:nvPr>
        </p:nvGraphicFramePr>
        <p:xfrm>
          <a:off x="143058" y="2155257"/>
          <a:ext cx="11905884" cy="2494848"/>
        </p:xfrm>
        <a:graphic>
          <a:graphicData uri="http://schemas.openxmlformats.org/drawingml/2006/table">
            <a:tbl>
              <a:tblPr/>
              <a:tblGrid>
                <a:gridCol w="2885171">
                  <a:extLst>
                    <a:ext uri="{9D8B030D-6E8A-4147-A177-3AD203B41FA5}">
                      <a16:colId xmlns:a16="http://schemas.microsoft.com/office/drawing/2014/main" val="373287394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92834200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554803899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1227581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81136026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5175535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0762834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22412044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978059946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1490673052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141444490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260772848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2180967234"/>
                    </a:ext>
                  </a:extLst>
                </a:gridCol>
                <a:gridCol w="693901">
                  <a:extLst>
                    <a:ext uri="{9D8B030D-6E8A-4147-A177-3AD203B41FA5}">
                      <a16:colId xmlns:a16="http://schemas.microsoft.com/office/drawing/2014/main" val="3908618997"/>
                    </a:ext>
                  </a:extLst>
                </a:gridCol>
              </a:tblGrid>
              <a:tr h="455216"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TRẠM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 năm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638705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Lạng Sơn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212567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259 m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363839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độ:21°50'B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254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Cà Mau </a:t>
                      </a:r>
                      <a:endParaRPr lang="en-US" sz="20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vi-VN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</a:t>
                      </a: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vi-VN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01676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Độ cao 0,9 m 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044422"/>
                  </a:ext>
                </a:extLst>
              </a:tr>
              <a:tr h="230580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Vĩ độ: 9°11'B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064" marR="8064" marT="80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712051"/>
                  </a:ext>
                </a:extLst>
              </a:tr>
            </a:tbl>
          </a:graphicData>
        </a:graphic>
      </p:graphicFrame>
      <p:graphicFrame>
        <p:nvGraphicFramePr>
          <p:cNvPr id="2053" name="Table 20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03605"/>
              </p:ext>
            </p:extLst>
          </p:nvPr>
        </p:nvGraphicFramePr>
        <p:xfrm>
          <a:off x="143058" y="4872798"/>
          <a:ext cx="11905884" cy="19325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53527">
                  <a:extLst>
                    <a:ext uri="{9D8B030D-6E8A-4147-A177-3AD203B41FA5}">
                      <a16:colId xmlns:a16="http://schemas.microsoft.com/office/drawing/2014/main" val="561552759"/>
                    </a:ext>
                  </a:extLst>
                </a:gridCol>
                <a:gridCol w="5952357">
                  <a:extLst>
                    <a:ext uri="{9D8B030D-6E8A-4147-A177-3AD203B41FA5}">
                      <a16:colId xmlns:a16="http://schemas.microsoft.com/office/drawing/2014/main" val="3938066941"/>
                    </a:ext>
                  </a:extLst>
                </a:gridCol>
              </a:tblGrid>
              <a:tr h="483141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Lạng Sơn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</a:rPr>
                        <a:t>Cà Mau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948112"/>
                  </a:ext>
                </a:extLst>
              </a:tr>
              <a:tr h="1449423"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nhất:…..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</a:rPr>
                        <a:t>Nhiệt độ cao nhất:…..</a:t>
                      </a:r>
                      <a:endParaRPr lang="en-US" sz="2400" dirty="0">
                        <a:effectLst/>
                      </a:endParaRPr>
                    </a:p>
                    <a:p>
                      <a:pPr marL="635" indent="-190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Nhiệt độ trung bình năm:….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980581"/>
                  </a:ext>
                </a:extLst>
              </a:tr>
            </a:tbl>
          </a:graphicData>
        </a:graphic>
      </p:graphicFrame>
      <p:sp>
        <p:nvSpPr>
          <p:cNvPr id="2054" name="Rectangle 2053"/>
          <p:cNvSpPr/>
          <p:nvPr/>
        </p:nvSpPr>
        <p:spPr>
          <a:xfrm>
            <a:off x="2533614" y="52560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27,2 </a:t>
            </a:r>
            <a:r>
              <a:rPr lang="vi-VN" sz="2800" dirty="0">
                <a:solidFill>
                  <a:srgbClr val="C00000"/>
                </a:solidFill>
              </a:rPr>
              <a:t>°C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55" name="Oval 2054"/>
          <p:cNvSpPr/>
          <p:nvPr/>
        </p:nvSpPr>
        <p:spPr>
          <a:xfrm>
            <a:off x="64531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164322" y="2839928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1409271" y="2822356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422614" y="5630762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21,5 </a:t>
            </a:r>
            <a:r>
              <a:rPr lang="vi-VN" sz="2800" dirty="0">
                <a:solidFill>
                  <a:srgbClr val="C00000"/>
                </a:solidFill>
              </a:rPr>
              <a:t>°C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081522" y="3883277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589718" y="5235206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29,0 </a:t>
            </a:r>
            <a:r>
              <a:rPr lang="vi-VN" sz="2800" dirty="0">
                <a:solidFill>
                  <a:srgbClr val="C00000"/>
                </a:solidFill>
              </a:rPr>
              <a:t>°C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1409271" y="3876653"/>
            <a:ext cx="711200" cy="7365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94763" y="5622128"/>
            <a:ext cx="237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27,5 </a:t>
            </a:r>
            <a:r>
              <a:rPr lang="vi-VN" sz="2800" dirty="0">
                <a:solidFill>
                  <a:srgbClr val="C00000"/>
                </a:solidFill>
              </a:rPr>
              <a:t>°C</a:t>
            </a:r>
            <a:endParaRPr lang="en-US" sz="2800" dirty="0">
              <a:solidFill>
                <a:srgbClr val="C00000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5DA8AA-40A8-4F62-82B3-4A9BE34E9600}"/>
              </a:ext>
            </a:extLst>
          </p:cNvPr>
          <p:cNvGrpSpPr/>
          <p:nvPr/>
        </p:nvGrpSpPr>
        <p:grpSpPr>
          <a:xfrm>
            <a:off x="143058" y="2155257"/>
            <a:ext cx="1141430" cy="2384205"/>
            <a:chOff x="4363330" y="415877"/>
            <a:chExt cx="2789237" cy="5826125"/>
          </a:xfrm>
          <a:solidFill>
            <a:srgbClr val="00B0F0"/>
          </a:solidFill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8425E2C8-B388-499F-9E68-17598CEA5D29}"/>
                </a:ext>
              </a:extLst>
            </p:cNvPr>
            <p:cNvGrpSpPr/>
            <p:nvPr/>
          </p:nvGrpSpPr>
          <p:grpSpPr>
            <a:xfrm>
              <a:off x="5022142" y="1523952"/>
              <a:ext cx="1647826" cy="1854200"/>
              <a:chOff x="5022142" y="1523952"/>
              <a:chExt cx="1647826" cy="1854200"/>
            </a:xfrm>
            <a:grpFill/>
          </p:grpSpPr>
          <p:sp>
            <p:nvSpPr>
              <p:cNvPr id="175" name="Freeform 18">
                <a:extLst>
                  <a:ext uri="{FF2B5EF4-FFF2-40B4-BE49-F238E27FC236}">
                    <a16:creationId xmlns:a16="http://schemas.microsoft.com/office/drawing/2014/main" id="{21811FA4-5E0A-48E1-9516-C786CD920F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14230" y="1523952"/>
                <a:ext cx="647700" cy="554038"/>
              </a:xfrm>
              <a:custGeom>
                <a:avLst/>
                <a:gdLst>
                  <a:gd name="T0" fmla="*/ 127 w 408"/>
                  <a:gd name="T1" fmla="*/ 171 h 349"/>
                  <a:gd name="T2" fmla="*/ 138 w 408"/>
                  <a:gd name="T3" fmla="*/ 6 h 349"/>
                  <a:gd name="T4" fmla="*/ 148 w 408"/>
                  <a:gd name="T5" fmla="*/ 22 h 349"/>
                  <a:gd name="T6" fmla="*/ 169 w 408"/>
                  <a:gd name="T7" fmla="*/ 22 h 349"/>
                  <a:gd name="T8" fmla="*/ 187 w 408"/>
                  <a:gd name="T9" fmla="*/ 31 h 349"/>
                  <a:gd name="T10" fmla="*/ 204 w 408"/>
                  <a:gd name="T11" fmla="*/ 41 h 349"/>
                  <a:gd name="T12" fmla="*/ 212 w 408"/>
                  <a:gd name="T13" fmla="*/ 59 h 349"/>
                  <a:gd name="T14" fmla="*/ 233 w 408"/>
                  <a:gd name="T15" fmla="*/ 69 h 349"/>
                  <a:gd name="T16" fmla="*/ 274 w 408"/>
                  <a:gd name="T17" fmla="*/ 78 h 349"/>
                  <a:gd name="T18" fmla="*/ 282 w 408"/>
                  <a:gd name="T19" fmla="*/ 84 h 349"/>
                  <a:gd name="T20" fmla="*/ 298 w 408"/>
                  <a:gd name="T21" fmla="*/ 97 h 349"/>
                  <a:gd name="T22" fmla="*/ 326 w 408"/>
                  <a:gd name="T23" fmla="*/ 120 h 349"/>
                  <a:gd name="T24" fmla="*/ 372 w 408"/>
                  <a:gd name="T25" fmla="*/ 143 h 349"/>
                  <a:gd name="T26" fmla="*/ 408 w 408"/>
                  <a:gd name="T27" fmla="*/ 152 h 349"/>
                  <a:gd name="T28" fmla="*/ 396 w 408"/>
                  <a:gd name="T29" fmla="*/ 180 h 349"/>
                  <a:gd name="T30" fmla="*/ 375 w 408"/>
                  <a:gd name="T31" fmla="*/ 224 h 349"/>
                  <a:gd name="T32" fmla="*/ 351 w 408"/>
                  <a:gd name="T33" fmla="*/ 254 h 349"/>
                  <a:gd name="T34" fmla="*/ 339 w 408"/>
                  <a:gd name="T35" fmla="*/ 320 h 349"/>
                  <a:gd name="T36" fmla="*/ 342 w 408"/>
                  <a:gd name="T37" fmla="*/ 349 h 349"/>
                  <a:gd name="T38" fmla="*/ 329 w 408"/>
                  <a:gd name="T39" fmla="*/ 345 h 349"/>
                  <a:gd name="T40" fmla="*/ 311 w 408"/>
                  <a:gd name="T41" fmla="*/ 340 h 349"/>
                  <a:gd name="T42" fmla="*/ 301 w 408"/>
                  <a:gd name="T43" fmla="*/ 326 h 349"/>
                  <a:gd name="T44" fmla="*/ 289 w 408"/>
                  <a:gd name="T45" fmla="*/ 323 h 349"/>
                  <a:gd name="T46" fmla="*/ 262 w 408"/>
                  <a:gd name="T47" fmla="*/ 307 h 349"/>
                  <a:gd name="T48" fmla="*/ 246 w 408"/>
                  <a:gd name="T49" fmla="*/ 308 h 349"/>
                  <a:gd name="T50" fmla="*/ 239 w 408"/>
                  <a:gd name="T51" fmla="*/ 290 h 349"/>
                  <a:gd name="T52" fmla="*/ 219 w 408"/>
                  <a:gd name="T53" fmla="*/ 298 h 349"/>
                  <a:gd name="T54" fmla="*/ 218 w 408"/>
                  <a:gd name="T55" fmla="*/ 279 h 349"/>
                  <a:gd name="T56" fmla="*/ 209 w 408"/>
                  <a:gd name="T57" fmla="*/ 255 h 349"/>
                  <a:gd name="T58" fmla="*/ 190 w 408"/>
                  <a:gd name="T59" fmla="*/ 249 h 349"/>
                  <a:gd name="T60" fmla="*/ 182 w 408"/>
                  <a:gd name="T61" fmla="*/ 212 h 349"/>
                  <a:gd name="T62" fmla="*/ 196 w 408"/>
                  <a:gd name="T63" fmla="*/ 203 h 349"/>
                  <a:gd name="T64" fmla="*/ 172 w 408"/>
                  <a:gd name="T65" fmla="*/ 184 h 349"/>
                  <a:gd name="T66" fmla="*/ 150 w 408"/>
                  <a:gd name="T67" fmla="*/ 180 h 349"/>
                  <a:gd name="T68" fmla="*/ 127 w 408"/>
                  <a:gd name="T69" fmla="*/ 170 h 349"/>
                  <a:gd name="T70" fmla="*/ 144 w 408"/>
                  <a:gd name="T71" fmla="*/ 149 h 349"/>
                  <a:gd name="T72" fmla="*/ 133 w 408"/>
                  <a:gd name="T73" fmla="*/ 137 h 349"/>
                  <a:gd name="T74" fmla="*/ 107 w 408"/>
                  <a:gd name="T75" fmla="*/ 128 h 349"/>
                  <a:gd name="T76" fmla="*/ 76 w 408"/>
                  <a:gd name="T77" fmla="*/ 115 h 349"/>
                  <a:gd name="T78" fmla="*/ 56 w 408"/>
                  <a:gd name="T79" fmla="*/ 108 h 349"/>
                  <a:gd name="T80" fmla="*/ 81 w 408"/>
                  <a:gd name="T81" fmla="*/ 68 h 349"/>
                  <a:gd name="T82" fmla="*/ 70 w 408"/>
                  <a:gd name="T83" fmla="*/ 50 h 349"/>
                  <a:gd name="T84" fmla="*/ 58 w 408"/>
                  <a:gd name="T85" fmla="*/ 61 h 349"/>
                  <a:gd name="T86" fmla="*/ 24 w 408"/>
                  <a:gd name="T87" fmla="*/ 75 h 349"/>
                  <a:gd name="T88" fmla="*/ 0 w 408"/>
                  <a:gd name="T89" fmla="*/ 58 h 349"/>
                  <a:gd name="T90" fmla="*/ 15 w 408"/>
                  <a:gd name="T91" fmla="*/ 40 h 349"/>
                  <a:gd name="T92" fmla="*/ 36 w 408"/>
                  <a:gd name="T93" fmla="*/ 27 h 349"/>
                  <a:gd name="T94" fmla="*/ 59 w 408"/>
                  <a:gd name="T95" fmla="*/ 11 h 349"/>
                  <a:gd name="T96" fmla="*/ 74 w 408"/>
                  <a:gd name="T97" fmla="*/ 15 h 349"/>
                  <a:gd name="T98" fmla="*/ 93 w 408"/>
                  <a:gd name="T99" fmla="*/ 22 h 349"/>
                  <a:gd name="T100" fmla="*/ 101 w 408"/>
                  <a:gd name="T101" fmla="*/ 1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08" h="349">
                    <a:moveTo>
                      <a:pt x="127" y="171"/>
                    </a:moveTo>
                    <a:lnTo>
                      <a:pt x="127" y="171"/>
                    </a:lnTo>
                    <a:lnTo>
                      <a:pt x="127" y="171"/>
                    </a:lnTo>
                    <a:lnTo>
                      <a:pt x="127" y="171"/>
                    </a:lnTo>
                    <a:close/>
                    <a:moveTo>
                      <a:pt x="113" y="3"/>
                    </a:moveTo>
                    <a:lnTo>
                      <a:pt x="114" y="0"/>
                    </a:lnTo>
                    <a:lnTo>
                      <a:pt x="126" y="0"/>
                    </a:lnTo>
                    <a:lnTo>
                      <a:pt x="138" y="6"/>
                    </a:lnTo>
                    <a:lnTo>
                      <a:pt x="141" y="15"/>
                    </a:lnTo>
                    <a:lnTo>
                      <a:pt x="145" y="19"/>
                    </a:lnTo>
                    <a:lnTo>
                      <a:pt x="145" y="24"/>
                    </a:lnTo>
                    <a:lnTo>
                      <a:pt x="148" y="22"/>
                    </a:lnTo>
                    <a:lnTo>
                      <a:pt x="156" y="27"/>
                    </a:lnTo>
                    <a:lnTo>
                      <a:pt x="160" y="28"/>
                    </a:lnTo>
                    <a:lnTo>
                      <a:pt x="163" y="25"/>
                    </a:lnTo>
                    <a:lnTo>
                      <a:pt x="169" y="22"/>
                    </a:lnTo>
                    <a:lnTo>
                      <a:pt x="172" y="25"/>
                    </a:lnTo>
                    <a:lnTo>
                      <a:pt x="175" y="24"/>
                    </a:lnTo>
                    <a:lnTo>
                      <a:pt x="182" y="31"/>
                    </a:lnTo>
                    <a:lnTo>
                      <a:pt x="187" y="31"/>
                    </a:lnTo>
                    <a:lnTo>
                      <a:pt x="190" y="39"/>
                    </a:lnTo>
                    <a:lnTo>
                      <a:pt x="194" y="37"/>
                    </a:lnTo>
                    <a:lnTo>
                      <a:pt x="199" y="37"/>
                    </a:lnTo>
                    <a:lnTo>
                      <a:pt x="204" y="41"/>
                    </a:lnTo>
                    <a:lnTo>
                      <a:pt x="207" y="46"/>
                    </a:lnTo>
                    <a:lnTo>
                      <a:pt x="207" y="49"/>
                    </a:lnTo>
                    <a:lnTo>
                      <a:pt x="213" y="53"/>
                    </a:lnTo>
                    <a:lnTo>
                      <a:pt x="212" y="59"/>
                    </a:lnTo>
                    <a:lnTo>
                      <a:pt x="216" y="59"/>
                    </a:lnTo>
                    <a:lnTo>
                      <a:pt x="221" y="64"/>
                    </a:lnTo>
                    <a:lnTo>
                      <a:pt x="222" y="62"/>
                    </a:lnTo>
                    <a:lnTo>
                      <a:pt x="233" y="69"/>
                    </a:lnTo>
                    <a:lnTo>
                      <a:pt x="247" y="75"/>
                    </a:lnTo>
                    <a:lnTo>
                      <a:pt x="253" y="71"/>
                    </a:lnTo>
                    <a:lnTo>
                      <a:pt x="271" y="78"/>
                    </a:lnTo>
                    <a:lnTo>
                      <a:pt x="274" y="78"/>
                    </a:lnTo>
                    <a:lnTo>
                      <a:pt x="277" y="75"/>
                    </a:lnTo>
                    <a:lnTo>
                      <a:pt x="280" y="77"/>
                    </a:lnTo>
                    <a:lnTo>
                      <a:pt x="280" y="77"/>
                    </a:lnTo>
                    <a:lnTo>
                      <a:pt x="282" y="84"/>
                    </a:lnTo>
                    <a:lnTo>
                      <a:pt x="285" y="87"/>
                    </a:lnTo>
                    <a:lnTo>
                      <a:pt x="285" y="89"/>
                    </a:lnTo>
                    <a:lnTo>
                      <a:pt x="293" y="90"/>
                    </a:lnTo>
                    <a:lnTo>
                      <a:pt x="298" y="97"/>
                    </a:lnTo>
                    <a:lnTo>
                      <a:pt x="305" y="100"/>
                    </a:lnTo>
                    <a:lnTo>
                      <a:pt x="316" y="111"/>
                    </a:lnTo>
                    <a:lnTo>
                      <a:pt x="316" y="114"/>
                    </a:lnTo>
                    <a:lnTo>
                      <a:pt x="326" y="120"/>
                    </a:lnTo>
                    <a:lnTo>
                      <a:pt x="327" y="122"/>
                    </a:lnTo>
                    <a:lnTo>
                      <a:pt x="339" y="125"/>
                    </a:lnTo>
                    <a:lnTo>
                      <a:pt x="359" y="137"/>
                    </a:lnTo>
                    <a:lnTo>
                      <a:pt x="372" y="143"/>
                    </a:lnTo>
                    <a:lnTo>
                      <a:pt x="381" y="152"/>
                    </a:lnTo>
                    <a:lnTo>
                      <a:pt x="388" y="152"/>
                    </a:lnTo>
                    <a:lnTo>
                      <a:pt x="396" y="153"/>
                    </a:lnTo>
                    <a:lnTo>
                      <a:pt x="408" y="152"/>
                    </a:lnTo>
                    <a:lnTo>
                      <a:pt x="403" y="165"/>
                    </a:lnTo>
                    <a:lnTo>
                      <a:pt x="396" y="171"/>
                    </a:lnTo>
                    <a:lnTo>
                      <a:pt x="396" y="180"/>
                    </a:lnTo>
                    <a:lnTo>
                      <a:pt x="396" y="180"/>
                    </a:lnTo>
                    <a:lnTo>
                      <a:pt x="379" y="189"/>
                    </a:lnTo>
                    <a:lnTo>
                      <a:pt x="381" y="198"/>
                    </a:lnTo>
                    <a:lnTo>
                      <a:pt x="373" y="212"/>
                    </a:lnTo>
                    <a:lnTo>
                      <a:pt x="375" y="224"/>
                    </a:lnTo>
                    <a:lnTo>
                      <a:pt x="365" y="239"/>
                    </a:lnTo>
                    <a:lnTo>
                      <a:pt x="360" y="237"/>
                    </a:lnTo>
                    <a:lnTo>
                      <a:pt x="357" y="240"/>
                    </a:lnTo>
                    <a:lnTo>
                      <a:pt x="351" y="254"/>
                    </a:lnTo>
                    <a:lnTo>
                      <a:pt x="344" y="289"/>
                    </a:lnTo>
                    <a:lnTo>
                      <a:pt x="345" y="314"/>
                    </a:lnTo>
                    <a:lnTo>
                      <a:pt x="342" y="314"/>
                    </a:lnTo>
                    <a:lnTo>
                      <a:pt x="339" y="320"/>
                    </a:lnTo>
                    <a:lnTo>
                      <a:pt x="339" y="330"/>
                    </a:lnTo>
                    <a:lnTo>
                      <a:pt x="345" y="340"/>
                    </a:lnTo>
                    <a:lnTo>
                      <a:pt x="342" y="349"/>
                    </a:lnTo>
                    <a:lnTo>
                      <a:pt x="342" y="349"/>
                    </a:lnTo>
                    <a:lnTo>
                      <a:pt x="342" y="345"/>
                    </a:lnTo>
                    <a:lnTo>
                      <a:pt x="333" y="348"/>
                    </a:lnTo>
                    <a:lnTo>
                      <a:pt x="330" y="343"/>
                    </a:lnTo>
                    <a:lnTo>
                      <a:pt x="329" y="345"/>
                    </a:lnTo>
                    <a:lnTo>
                      <a:pt x="327" y="339"/>
                    </a:lnTo>
                    <a:lnTo>
                      <a:pt x="322" y="345"/>
                    </a:lnTo>
                    <a:lnTo>
                      <a:pt x="316" y="345"/>
                    </a:lnTo>
                    <a:lnTo>
                      <a:pt x="311" y="340"/>
                    </a:lnTo>
                    <a:lnTo>
                      <a:pt x="310" y="342"/>
                    </a:lnTo>
                    <a:lnTo>
                      <a:pt x="310" y="335"/>
                    </a:lnTo>
                    <a:lnTo>
                      <a:pt x="304" y="332"/>
                    </a:lnTo>
                    <a:lnTo>
                      <a:pt x="301" y="326"/>
                    </a:lnTo>
                    <a:lnTo>
                      <a:pt x="299" y="324"/>
                    </a:lnTo>
                    <a:lnTo>
                      <a:pt x="296" y="327"/>
                    </a:lnTo>
                    <a:lnTo>
                      <a:pt x="290" y="327"/>
                    </a:lnTo>
                    <a:lnTo>
                      <a:pt x="289" y="323"/>
                    </a:lnTo>
                    <a:lnTo>
                      <a:pt x="276" y="305"/>
                    </a:lnTo>
                    <a:lnTo>
                      <a:pt x="270" y="305"/>
                    </a:lnTo>
                    <a:lnTo>
                      <a:pt x="265" y="308"/>
                    </a:lnTo>
                    <a:lnTo>
                      <a:pt x="262" y="307"/>
                    </a:lnTo>
                    <a:lnTo>
                      <a:pt x="256" y="310"/>
                    </a:lnTo>
                    <a:lnTo>
                      <a:pt x="253" y="307"/>
                    </a:lnTo>
                    <a:lnTo>
                      <a:pt x="250" y="305"/>
                    </a:lnTo>
                    <a:lnTo>
                      <a:pt x="246" y="308"/>
                    </a:lnTo>
                    <a:lnTo>
                      <a:pt x="243" y="307"/>
                    </a:lnTo>
                    <a:lnTo>
                      <a:pt x="242" y="299"/>
                    </a:lnTo>
                    <a:lnTo>
                      <a:pt x="239" y="296"/>
                    </a:lnTo>
                    <a:lnTo>
                      <a:pt x="239" y="290"/>
                    </a:lnTo>
                    <a:lnTo>
                      <a:pt x="234" y="286"/>
                    </a:lnTo>
                    <a:lnTo>
                      <a:pt x="230" y="287"/>
                    </a:lnTo>
                    <a:lnTo>
                      <a:pt x="221" y="301"/>
                    </a:lnTo>
                    <a:lnTo>
                      <a:pt x="219" y="298"/>
                    </a:lnTo>
                    <a:lnTo>
                      <a:pt x="216" y="298"/>
                    </a:lnTo>
                    <a:lnTo>
                      <a:pt x="215" y="287"/>
                    </a:lnTo>
                    <a:lnTo>
                      <a:pt x="215" y="280"/>
                    </a:lnTo>
                    <a:lnTo>
                      <a:pt x="218" y="279"/>
                    </a:lnTo>
                    <a:lnTo>
                      <a:pt x="216" y="273"/>
                    </a:lnTo>
                    <a:lnTo>
                      <a:pt x="218" y="268"/>
                    </a:lnTo>
                    <a:lnTo>
                      <a:pt x="215" y="268"/>
                    </a:lnTo>
                    <a:lnTo>
                      <a:pt x="209" y="255"/>
                    </a:lnTo>
                    <a:lnTo>
                      <a:pt x="206" y="258"/>
                    </a:lnTo>
                    <a:lnTo>
                      <a:pt x="203" y="258"/>
                    </a:lnTo>
                    <a:lnTo>
                      <a:pt x="194" y="249"/>
                    </a:lnTo>
                    <a:lnTo>
                      <a:pt x="190" y="249"/>
                    </a:lnTo>
                    <a:lnTo>
                      <a:pt x="187" y="242"/>
                    </a:lnTo>
                    <a:lnTo>
                      <a:pt x="188" y="239"/>
                    </a:lnTo>
                    <a:lnTo>
                      <a:pt x="182" y="234"/>
                    </a:lnTo>
                    <a:lnTo>
                      <a:pt x="182" y="212"/>
                    </a:lnTo>
                    <a:lnTo>
                      <a:pt x="184" y="211"/>
                    </a:lnTo>
                    <a:lnTo>
                      <a:pt x="187" y="205"/>
                    </a:lnTo>
                    <a:lnTo>
                      <a:pt x="193" y="206"/>
                    </a:lnTo>
                    <a:lnTo>
                      <a:pt x="196" y="203"/>
                    </a:lnTo>
                    <a:lnTo>
                      <a:pt x="190" y="190"/>
                    </a:lnTo>
                    <a:lnTo>
                      <a:pt x="187" y="189"/>
                    </a:lnTo>
                    <a:lnTo>
                      <a:pt x="181" y="189"/>
                    </a:lnTo>
                    <a:lnTo>
                      <a:pt x="172" y="184"/>
                    </a:lnTo>
                    <a:lnTo>
                      <a:pt x="162" y="187"/>
                    </a:lnTo>
                    <a:lnTo>
                      <a:pt x="160" y="183"/>
                    </a:lnTo>
                    <a:lnTo>
                      <a:pt x="148" y="181"/>
                    </a:lnTo>
                    <a:lnTo>
                      <a:pt x="150" y="180"/>
                    </a:lnTo>
                    <a:lnTo>
                      <a:pt x="141" y="175"/>
                    </a:lnTo>
                    <a:lnTo>
                      <a:pt x="139" y="171"/>
                    </a:lnTo>
                    <a:lnTo>
                      <a:pt x="132" y="173"/>
                    </a:lnTo>
                    <a:lnTo>
                      <a:pt x="127" y="170"/>
                    </a:lnTo>
                    <a:lnTo>
                      <a:pt x="127" y="170"/>
                    </a:lnTo>
                    <a:lnTo>
                      <a:pt x="133" y="161"/>
                    </a:lnTo>
                    <a:lnTo>
                      <a:pt x="142" y="153"/>
                    </a:lnTo>
                    <a:lnTo>
                      <a:pt x="144" y="149"/>
                    </a:lnTo>
                    <a:lnTo>
                      <a:pt x="148" y="145"/>
                    </a:lnTo>
                    <a:lnTo>
                      <a:pt x="141" y="145"/>
                    </a:lnTo>
                    <a:lnTo>
                      <a:pt x="141" y="140"/>
                    </a:lnTo>
                    <a:lnTo>
                      <a:pt x="133" y="137"/>
                    </a:lnTo>
                    <a:lnTo>
                      <a:pt x="130" y="133"/>
                    </a:lnTo>
                    <a:lnTo>
                      <a:pt x="132" y="128"/>
                    </a:lnTo>
                    <a:lnTo>
                      <a:pt x="117" y="133"/>
                    </a:lnTo>
                    <a:lnTo>
                      <a:pt x="107" y="128"/>
                    </a:lnTo>
                    <a:lnTo>
                      <a:pt x="107" y="125"/>
                    </a:lnTo>
                    <a:lnTo>
                      <a:pt x="96" y="120"/>
                    </a:lnTo>
                    <a:lnTo>
                      <a:pt x="83" y="118"/>
                    </a:lnTo>
                    <a:lnTo>
                      <a:pt x="76" y="115"/>
                    </a:lnTo>
                    <a:lnTo>
                      <a:pt x="70" y="114"/>
                    </a:lnTo>
                    <a:lnTo>
                      <a:pt x="68" y="111"/>
                    </a:lnTo>
                    <a:lnTo>
                      <a:pt x="61" y="111"/>
                    </a:lnTo>
                    <a:lnTo>
                      <a:pt x="56" y="108"/>
                    </a:lnTo>
                    <a:lnTo>
                      <a:pt x="58" y="78"/>
                    </a:lnTo>
                    <a:lnTo>
                      <a:pt x="70" y="71"/>
                    </a:lnTo>
                    <a:lnTo>
                      <a:pt x="74" y="67"/>
                    </a:lnTo>
                    <a:lnTo>
                      <a:pt x="81" y="68"/>
                    </a:lnTo>
                    <a:lnTo>
                      <a:pt x="83" y="67"/>
                    </a:lnTo>
                    <a:lnTo>
                      <a:pt x="74" y="58"/>
                    </a:lnTo>
                    <a:lnTo>
                      <a:pt x="70" y="55"/>
                    </a:lnTo>
                    <a:lnTo>
                      <a:pt x="70" y="50"/>
                    </a:lnTo>
                    <a:lnTo>
                      <a:pt x="68" y="49"/>
                    </a:lnTo>
                    <a:lnTo>
                      <a:pt x="59" y="52"/>
                    </a:lnTo>
                    <a:lnTo>
                      <a:pt x="56" y="56"/>
                    </a:lnTo>
                    <a:lnTo>
                      <a:pt x="58" y="61"/>
                    </a:lnTo>
                    <a:lnTo>
                      <a:pt x="53" y="64"/>
                    </a:lnTo>
                    <a:lnTo>
                      <a:pt x="40" y="67"/>
                    </a:lnTo>
                    <a:lnTo>
                      <a:pt x="36" y="69"/>
                    </a:lnTo>
                    <a:lnTo>
                      <a:pt x="24" y="75"/>
                    </a:lnTo>
                    <a:lnTo>
                      <a:pt x="9" y="72"/>
                    </a:lnTo>
                    <a:lnTo>
                      <a:pt x="6" y="68"/>
                    </a:lnTo>
                    <a:lnTo>
                      <a:pt x="9" y="62"/>
                    </a:lnTo>
                    <a:lnTo>
                      <a:pt x="0" y="58"/>
                    </a:lnTo>
                    <a:lnTo>
                      <a:pt x="0" y="50"/>
                    </a:lnTo>
                    <a:lnTo>
                      <a:pt x="3" y="47"/>
                    </a:lnTo>
                    <a:lnTo>
                      <a:pt x="9" y="46"/>
                    </a:lnTo>
                    <a:lnTo>
                      <a:pt x="15" y="40"/>
                    </a:lnTo>
                    <a:lnTo>
                      <a:pt x="24" y="39"/>
                    </a:lnTo>
                    <a:lnTo>
                      <a:pt x="30" y="31"/>
                    </a:lnTo>
                    <a:lnTo>
                      <a:pt x="36" y="30"/>
                    </a:lnTo>
                    <a:lnTo>
                      <a:pt x="36" y="27"/>
                    </a:lnTo>
                    <a:lnTo>
                      <a:pt x="40" y="18"/>
                    </a:lnTo>
                    <a:lnTo>
                      <a:pt x="44" y="15"/>
                    </a:lnTo>
                    <a:lnTo>
                      <a:pt x="53" y="16"/>
                    </a:lnTo>
                    <a:lnTo>
                      <a:pt x="59" y="11"/>
                    </a:lnTo>
                    <a:lnTo>
                      <a:pt x="64" y="5"/>
                    </a:lnTo>
                    <a:lnTo>
                      <a:pt x="64" y="5"/>
                    </a:lnTo>
                    <a:lnTo>
                      <a:pt x="70" y="12"/>
                    </a:lnTo>
                    <a:lnTo>
                      <a:pt x="74" y="15"/>
                    </a:lnTo>
                    <a:lnTo>
                      <a:pt x="74" y="19"/>
                    </a:lnTo>
                    <a:lnTo>
                      <a:pt x="83" y="16"/>
                    </a:lnTo>
                    <a:lnTo>
                      <a:pt x="87" y="24"/>
                    </a:lnTo>
                    <a:lnTo>
                      <a:pt x="93" y="22"/>
                    </a:lnTo>
                    <a:lnTo>
                      <a:pt x="96" y="24"/>
                    </a:lnTo>
                    <a:lnTo>
                      <a:pt x="98" y="22"/>
                    </a:lnTo>
                    <a:lnTo>
                      <a:pt x="102" y="22"/>
                    </a:lnTo>
                    <a:lnTo>
                      <a:pt x="101" y="13"/>
                    </a:lnTo>
                    <a:lnTo>
                      <a:pt x="113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9">
                <a:extLst>
                  <a:ext uri="{FF2B5EF4-FFF2-40B4-BE49-F238E27FC236}">
                    <a16:creationId xmlns:a16="http://schemas.microsoft.com/office/drawing/2014/main" id="{B15A793D-90AB-4018-877B-42D84DC8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142" y="1793827"/>
                <a:ext cx="735013" cy="576263"/>
              </a:xfrm>
              <a:custGeom>
                <a:avLst/>
                <a:gdLst>
                  <a:gd name="T0" fmla="*/ 262 w 463"/>
                  <a:gd name="T1" fmla="*/ 5 h 363"/>
                  <a:gd name="T2" fmla="*/ 283 w 463"/>
                  <a:gd name="T3" fmla="*/ 16 h 363"/>
                  <a:gd name="T4" fmla="*/ 311 w 463"/>
                  <a:gd name="T5" fmla="*/ 20 h 363"/>
                  <a:gd name="T6" fmla="*/ 305 w 463"/>
                  <a:gd name="T7" fmla="*/ 41 h 363"/>
                  <a:gd name="T8" fmla="*/ 308 w 463"/>
                  <a:gd name="T9" fmla="*/ 72 h 363"/>
                  <a:gd name="T10" fmla="*/ 327 w 463"/>
                  <a:gd name="T11" fmla="*/ 88 h 363"/>
                  <a:gd name="T12" fmla="*/ 337 w 463"/>
                  <a:gd name="T13" fmla="*/ 103 h 363"/>
                  <a:gd name="T14" fmla="*/ 337 w 463"/>
                  <a:gd name="T15" fmla="*/ 126 h 363"/>
                  <a:gd name="T16" fmla="*/ 355 w 463"/>
                  <a:gd name="T17" fmla="*/ 116 h 363"/>
                  <a:gd name="T18" fmla="*/ 364 w 463"/>
                  <a:gd name="T19" fmla="*/ 137 h 363"/>
                  <a:gd name="T20" fmla="*/ 377 w 463"/>
                  <a:gd name="T21" fmla="*/ 140 h 363"/>
                  <a:gd name="T22" fmla="*/ 397 w 463"/>
                  <a:gd name="T23" fmla="*/ 135 h 363"/>
                  <a:gd name="T24" fmla="*/ 420 w 463"/>
                  <a:gd name="T25" fmla="*/ 154 h 363"/>
                  <a:gd name="T26" fmla="*/ 431 w 463"/>
                  <a:gd name="T27" fmla="*/ 172 h 363"/>
                  <a:gd name="T28" fmla="*/ 448 w 463"/>
                  <a:gd name="T29" fmla="*/ 170 h 363"/>
                  <a:gd name="T30" fmla="*/ 463 w 463"/>
                  <a:gd name="T31" fmla="*/ 175 h 363"/>
                  <a:gd name="T32" fmla="*/ 457 w 463"/>
                  <a:gd name="T33" fmla="*/ 182 h 363"/>
                  <a:gd name="T34" fmla="*/ 447 w 463"/>
                  <a:gd name="T35" fmla="*/ 196 h 363"/>
                  <a:gd name="T36" fmla="*/ 434 w 463"/>
                  <a:gd name="T37" fmla="*/ 226 h 363"/>
                  <a:gd name="T38" fmla="*/ 423 w 463"/>
                  <a:gd name="T39" fmla="*/ 277 h 363"/>
                  <a:gd name="T40" fmla="*/ 454 w 463"/>
                  <a:gd name="T41" fmla="*/ 310 h 363"/>
                  <a:gd name="T42" fmla="*/ 454 w 463"/>
                  <a:gd name="T43" fmla="*/ 334 h 363"/>
                  <a:gd name="T44" fmla="*/ 437 w 463"/>
                  <a:gd name="T45" fmla="*/ 344 h 363"/>
                  <a:gd name="T46" fmla="*/ 420 w 463"/>
                  <a:gd name="T47" fmla="*/ 359 h 363"/>
                  <a:gd name="T48" fmla="*/ 401 w 463"/>
                  <a:gd name="T49" fmla="*/ 363 h 363"/>
                  <a:gd name="T50" fmla="*/ 385 w 463"/>
                  <a:gd name="T51" fmla="*/ 349 h 363"/>
                  <a:gd name="T52" fmla="*/ 361 w 463"/>
                  <a:gd name="T53" fmla="*/ 356 h 363"/>
                  <a:gd name="T54" fmla="*/ 325 w 463"/>
                  <a:gd name="T55" fmla="*/ 355 h 363"/>
                  <a:gd name="T56" fmla="*/ 318 w 463"/>
                  <a:gd name="T57" fmla="*/ 340 h 363"/>
                  <a:gd name="T58" fmla="*/ 306 w 463"/>
                  <a:gd name="T59" fmla="*/ 325 h 363"/>
                  <a:gd name="T60" fmla="*/ 280 w 463"/>
                  <a:gd name="T61" fmla="*/ 319 h 363"/>
                  <a:gd name="T62" fmla="*/ 256 w 463"/>
                  <a:gd name="T63" fmla="*/ 309 h 363"/>
                  <a:gd name="T64" fmla="*/ 232 w 463"/>
                  <a:gd name="T65" fmla="*/ 304 h 363"/>
                  <a:gd name="T66" fmla="*/ 208 w 463"/>
                  <a:gd name="T67" fmla="*/ 302 h 363"/>
                  <a:gd name="T68" fmla="*/ 194 w 463"/>
                  <a:gd name="T69" fmla="*/ 293 h 363"/>
                  <a:gd name="T70" fmla="*/ 161 w 463"/>
                  <a:gd name="T71" fmla="*/ 257 h 363"/>
                  <a:gd name="T72" fmla="*/ 146 w 463"/>
                  <a:gd name="T73" fmla="*/ 250 h 363"/>
                  <a:gd name="T74" fmla="*/ 125 w 463"/>
                  <a:gd name="T75" fmla="*/ 237 h 363"/>
                  <a:gd name="T76" fmla="*/ 96 w 463"/>
                  <a:gd name="T77" fmla="*/ 221 h 363"/>
                  <a:gd name="T78" fmla="*/ 84 w 463"/>
                  <a:gd name="T79" fmla="*/ 212 h 363"/>
                  <a:gd name="T80" fmla="*/ 54 w 463"/>
                  <a:gd name="T81" fmla="*/ 197 h 363"/>
                  <a:gd name="T82" fmla="*/ 13 w 463"/>
                  <a:gd name="T83" fmla="*/ 179 h 363"/>
                  <a:gd name="T84" fmla="*/ 0 w 463"/>
                  <a:gd name="T85" fmla="*/ 173 h 363"/>
                  <a:gd name="T86" fmla="*/ 20 w 463"/>
                  <a:gd name="T87" fmla="*/ 159 h 363"/>
                  <a:gd name="T88" fmla="*/ 34 w 463"/>
                  <a:gd name="T89" fmla="*/ 150 h 363"/>
                  <a:gd name="T90" fmla="*/ 48 w 463"/>
                  <a:gd name="T91" fmla="*/ 138 h 363"/>
                  <a:gd name="T92" fmla="*/ 59 w 463"/>
                  <a:gd name="T93" fmla="*/ 125 h 363"/>
                  <a:gd name="T94" fmla="*/ 45 w 463"/>
                  <a:gd name="T95" fmla="*/ 95 h 363"/>
                  <a:gd name="T96" fmla="*/ 56 w 463"/>
                  <a:gd name="T97" fmla="*/ 85 h 363"/>
                  <a:gd name="T98" fmla="*/ 77 w 463"/>
                  <a:gd name="T99" fmla="*/ 76 h 363"/>
                  <a:gd name="T100" fmla="*/ 108 w 463"/>
                  <a:gd name="T101" fmla="*/ 79 h 363"/>
                  <a:gd name="T102" fmla="*/ 133 w 463"/>
                  <a:gd name="T103" fmla="*/ 82 h 363"/>
                  <a:gd name="T104" fmla="*/ 152 w 463"/>
                  <a:gd name="T105" fmla="*/ 94 h 363"/>
                  <a:gd name="T106" fmla="*/ 177 w 463"/>
                  <a:gd name="T107" fmla="*/ 91 h 363"/>
                  <a:gd name="T108" fmla="*/ 189 w 463"/>
                  <a:gd name="T109" fmla="*/ 82 h 363"/>
                  <a:gd name="T110" fmla="*/ 202 w 463"/>
                  <a:gd name="T111" fmla="*/ 61 h 363"/>
                  <a:gd name="T112" fmla="*/ 213 w 463"/>
                  <a:gd name="T113" fmla="*/ 57 h 363"/>
                  <a:gd name="T114" fmla="*/ 231 w 463"/>
                  <a:gd name="T115" fmla="*/ 42 h 363"/>
                  <a:gd name="T116" fmla="*/ 234 w 463"/>
                  <a:gd name="T117" fmla="*/ 17 h 363"/>
                  <a:gd name="T118" fmla="*/ 248 w 463"/>
                  <a:gd name="T119" fmla="*/ 1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63" h="363">
                    <a:moveTo>
                      <a:pt x="248" y="0"/>
                    </a:moveTo>
                    <a:lnTo>
                      <a:pt x="251" y="3"/>
                    </a:lnTo>
                    <a:lnTo>
                      <a:pt x="260" y="1"/>
                    </a:lnTo>
                    <a:lnTo>
                      <a:pt x="262" y="5"/>
                    </a:lnTo>
                    <a:lnTo>
                      <a:pt x="269" y="8"/>
                    </a:lnTo>
                    <a:lnTo>
                      <a:pt x="269" y="11"/>
                    </a:lnTo>
                    <a:lnTo>
                      <a:pt x="281" y="13"/>
                    </a:lnTo>
                    <a:lnTo>
                      <a:pt x="283" y="16"/>
                    </a:lnTo>
                    <a:lnTo>
                      <a:pt x="293" y="14"/>
                    </a:lnTo>
                    <a:lnTo>
                      <a:pt x="302" y="19"/>
                    </a:lnTo>
                    <a:lnTo>
                      <a:pt x="308" y="19"/>
                    </a:lnTo>
                    <a:lnTo>
                      <a:pt x="311" y="20"/>
                    </a:lnTo>
                    <a:lnTo>
                      <a:pt x="317" y="33"/>
                    </a:lnTo>
                    <a:lnTo>
                      <a:pt x="314" y="36"/>
                    </a:lnTo>
                    <a:lnTo>
                      <a:pt x="308" y="35"/>
                    </a:lnTo>
                    <a:lnTo>
                      <a:pt x="305" y="41"/>
                    </a:lnTo>
                    <a:lnTo>
                      <a:pt x="302" y="42"/>
                    </a:lnTo>
                    <a:lnTo>
                      <a:pt x="303" y="63"/>
                    </a:lnTo>
                    <a:lnTo>
                      <a:pt x="309" y="69"/>
                    </a:lnTo>
                    <a:lnTo>
                      <a:pt x="308" y="72"/>
                    </a:lnTo>
                    <a:lnTo>
                      <a:pt x="311" y="79"/>
                    </a:lnTo>
                    <a:lnTo>
                      <a:pt x="315" y="79"/>
                    </a:lnTo>
                    <a:lnTo>
                      <a:pt x="324" y="88"/>
                    </a:lnTo>
                    <a:lnTo>
                      <a:pt x="327" y="88"/>
                    </a:lnTo>
                    <a:lnTo>
                      <a:pt x="330" y="85"/>
                    </a:lnTo>
                    <a:lnTo>
                      <a:pt x="336" y="98"/>
                    </a:lnTo>
                    <a:lnTo>
                      <a:pt x="339" y="98"/>
                    </a:lnTo>
                    <a:lnTo>
                      <a:pt x="337" y="103"/>
                    </a:lnTo>
                    <a:lnTo>
                      <a:pt x="339" y="109"/>
                    </a:lnTo>
                    <a:lnTo>
                      <a:pt x="336" y="110"/>
                    </a:lnTo>
                    <a:lnTo>
                      <a:pt x="336" y="117"/>
                    </a:lnTo>
                    <a:lnTo>
                      <a:pt x="337" y="126"/>
                    </a:lnTo>
                    <a:lnTo>
                      <a:pt x="340" y="128"/>
                    </a:lnTo>
                    <a:lnTo>
                      <a:pt x="342" y="131"/>
                    </a:lnTo>
                    <a:lnTo>
                      <a:pt x="351" y="117"/>
                    </a:lnTo>
                    <a:lnTo>
                      <a:pt x="355" y="116"/>
                    </a:lnTo>
                    <a:lnTo>
                      <a:pt x="360" y="120"/>
                    </a:lnTo>
                    <a:lnTo>
                      <a:pt x="358" y="126"/>
                    </a:lnTo>
                    <a:lnTo>
                      <a:pt x="363" y="129"/>
                    </a:lnTo>
                    <a:lnTo>
                      <a:pt x="364" y="137"/>
                    </a:lnTo>
                    <a:lnTo>
                      <a:pt x="367" y="138"/>
                    </a:lnTo>
                    <a:lnTo>
                      <a:pt x="371" y="135"/>
                    </a:lnTo>
                    <a:lnTo>
                      <a:pt x="374" y="137"/>
                    </a:lnTo>
                    <a:lnTo>
                      <a:pt x="377" y="140"/>
                    </a:lnTo>
                    <a:lnTo>
                      <a:pt x="383" y="137"/>
                    </a:lnTo>
                    <a:lnTo>
                      <a:pt x="386" y="138"/>
                    </a:lnTo>
                    <a:lnTo>
                      <a:pt x="391" y="135"/>
                    </a:lnTo>
                    <a:lnTo>
                      <a:pt x="397" y="135"/>
                    </a:lnTo>
                    <a:lnTo>
                      <a:pt x="410" y="153"/>
                    </a:lnTo>
                    <a:lnTo>
                      <a:pt x="411" y="157"/>
                    </a:lnTo>
                    <a:lnTo>
                      <a:pt x="417" y="157"/>
                    </a:lnTo>
                    <a:lnTo>
                      <a:pt x="420" y="154"/>
                    </a:lnTo>
                    <a:lnTo>
                      <a:pt x="422" y="156"/>
                    </a:lnTo>
                    <a:lnTo>
                      <a:pt x="425" y="162"/>
                    </a:lnTo>
                    <a:lnTo>
                      <a:pt x="431" y="166"/>
                    </a:lnTo>
                    <a:lnTo>
                      <a:pt x="431" y="172"/>
                    </a:lnTo>
                    <a:lnTo>
                      <a:pt x="432" y="170"/>
                    </a:lnTo>
                    <a:lnTo>
                      <a:pt x="437" y="175"/>
                    </a:lnTo>
                    <a:lnTo>
                      <a:pt x="443" y="175"/>
                    </a:lnTo>
                    <a:lnTo>
                      <a:pt x="448" y="170"/>
                    </a:lnTo>
                    <a:lnTo>
                      <a:pt x="450" y="175"/>
                    </a:lnTo>
                    <a:lnTo>
                      <a:pt x="451" y="173"/>
                    </a:lnTo>
                    <a:lnTo>
                      <a:pt x="454" y="178"/>
                    </a:lnTo>
                    <a:lnTo>
                      <a:pt x="463" y="175"/>
                    </a:lnTo>
                    <a:lnTo>
                      <a:pt x="463" y="179"/>
                    </a:lnTo>
                    <a:lnTo>
                      <a:pt x="463" y="179"/>
                    </a:lnTo>
                    <a:lnTo>
                      <a:pt x="462" y="182"/>
                    </a:lnTo>
                    <a:lnTo>
                      <a:pt x="457" y="182"/>
                    </a:lnTo>
                    <a:lnTo>
                      <a:pt x="454" y="194"/>
                    </a:lnTo>
                    <a:lnTo>
                      <a:pt x="453" y="194"/>
                    </a:lnTo>
                    <a:lnTo>
                      <a:pt x="451" y="193"/>
                    </a:lnTo>
                    <a:lnTo>
                      <a:pt x="447" y="196"/>
                    </a:lnTo>
                    <a:lnTo>
                      <a:pt x="446" y="219"/>
                    </a:lnTo>
                    <a:lnTo>
                      <a:pt x="448" y="225"/>
                    </a:lnTo>
                    <a:lnTo>
                      <a:pt x="437" y="231"/>
                    </a:lnTo>
                    <a:lnTo>
                      <a:pt x="434" y="226"/>
                    </a:lnTo>
                    <a:lnTo>
                      <a:pt x="429" y="228"/>
                    </a:lnTo>
                    <a:lnTo>
                      <a:pt x="420" y="241"/>
                    </a:lnTo>
                    <a:lnTo>
                      <a:pt x="419" y="254"/>
                    </a:lnTo>
                    <a:lnTo>
                      <a:pt x="423" y="277"/>
                    </a:lnTo>
                    <a:lnTo>
                      <a:pt x="437" y="282"/>
                    </a:lnTo>
                    <a:lnTo>
                      <a:pt x="443" y="290"/>
                    </a:lnTo>
                    <a:lnTo>
                      <a:pt x="446" y="302"/>
                    </a:lnTo>
                    <a:lnTo>
                      <a:pt x="454" y="310"/>
                    </a:lnTo>
                    <a:lnTo>
                      <a:pt x="454" y="310"/>
                    </a:lnTo>
                    <a:lnTo>
                      <a:pt x="448" y="316"/>
                    </a:lnTo>
                    <a:lnTo>
                      <a:pt x="454" y="331"/>
                    </a:lnTo>
                    <a:lnTo>
                      <a:pt x="454" y="334"/>
                    </a:lnTo>
                    <a:lnTo>
                      <a:pt x="446" y="332"/>
                    </a:lnTo>
                    <a:lnTo>
                      <a:pt x="443" y="334"/>
                    </a:lnTo>
                    <a:lnTo>
                      <a:pt x="440" y="343"/>
                    </a:lnTo>
                    <a:lnTo>
                      <a:pt x="437" y="344"/>
                    </a:lnTo>
                    <a:lnTo>
                      <a:pt x="437" y="352"/>
                    </a:lnTo>
                    <a:lnTo>
                      <a:pt x="434" y="356"/>
                    </a:lnTo>
                    <a:lnTo>
                      <a:pt x="429" y="355"/>
                    </a:lnTo>
                    <a:lnTo>
                      <a:pt x="420" y="359"/>
                    </a:lnTo>
                    <a:lnTo>
                      <a:pt x="419" y="356"/>
                    </a:lnTo>
                    <a:lnTo>
                      <a:pt x="414" y="356"/>
                    </a:lnTo>
                    <a:lnTo>
                      <a:pt x="410" y="362"/>
                    </a:lnTo>
                    <a:lnTo>
                      <a:pt x="401" y="363"/>
                    </a:lnTo>
                    <a:lnTo>
                      <a:pt x="398" y="360"/>
                    </a:lnTo>
                    <a:lnTo>
                      <a:pt x="392" y="349"/>
                    </a:lnTo>
                    <a:lnTo>
                      <a:pt x="385" y="347"/>
                    </a:lnTo>
                    <a:lnTo>
                      <a:pt x="385" y="349"/>
                    </a:lnTo>
                    <a:lnTo>
                      <a:pt x="376" y="352"/>
                    </a:lnTo>
                    <a:lnTo>
                      <a:pt x="374" y="355"/>
                    </a:lnTo>
                    <a:lnTo>
                      <a:pt x="371" y="353"/>
                    </a:lnTo>
                    <a:lnTo>
                      <a:pt x="361" y="356"/>
                    </a:lnTo>
                    <a:lnTo>
                      <a:pt x="343" y="349"/>
                    </a:lnTo>
                    <a:lnTo>
                      <a:pt x="342" y="346"/>
                    </a:lnTo>
                    <a:lnTo>
                      <a:pt x="333" y="347"/>
                    </a:lnTo>
                    <a:lnTo>
                      <a:pt x="325" y="355"/>
                    </a:lnTo>
                    <a:lnTo>
                      <a:pt x="323" y="352"/>
                    </a:lnTo>
                    <a:lnTo>
                      <a:pt x="317" y="350"/>
                    </a:lnTo>
                    <a:lnTo>
                      <a:pt x="317" y="350"/>
                    </a:lnTo>
                    <a:lnTo>
                      <a:pt x="318" y="340"/>
                    </a:lnTo>
                    <a:lnTo>
                      <a:pt x="314" y="335"/>
                    </a:lnTo>
                    <a:lnTo>
                      <a:pt x="311" y="337"/>
                    </a:lnTo>
                    <a:lnTo>
                      <a:pt x="303" y="330"/>
                    </a:lnTo>
                    <a:lnTo>
                      <a:pt x="306" y="325"/>
                    </a:lnTo>
                    <a:lnTo>
                      <a:pt x="303" y="322"/>
                    </a:lnTo>
                    <a:lnTo>
                      <a:pt x="296" y="325"/>
                    </a:lnTo>
                    <a:lnTo>
                      <a:pt x="283" y="324"/>
                    </a:lnTo>
                    <a:lnTo>
                      <a:pt x="280" y="319"/>
                    </a:lnTo>
                    <a:lnTo>
                      <a:pt x="275" y="316"/>
                    </a:lnTo>
                    <a:lnTo>
                      <a:pt x="257" y="316"/>
                    </a:lnTo>
                    <a:lnTo>
                      <a:pt x="254" y="312"/>
                    </a:lnTo>
                    <a:lnTo>
                      <a:pt x="256" y="309"/>
                    </a:lnTo>
                    <a:lnTo>
                      <a:pt x="250" y="304"/>
                    </a:lnTo>
                    <a:lnTo>
                      <a:pt x="241" y="304"/>
                    </a:lnTo>
                    <a:lnTo>
                      <a:pt x="237" y="307"/>
                    </a:lnTo>
                    <a:lnTo>
                      <a:pt x="232" y="304"/>
                    </a:lnTo>
                    <a:lnTo>
                      <a:pt x="223" y="306"/>
                    </a:lnTo>
                    <a:lnTo>
                      <a:pt x="219" y="302"/>
                    </a:lnTo>
                    <a:lnTo>
                      <a:pt x="213" y="303"/>
                    </a:lnTo>
                    <a:lnTo>
                      <a:pt x="208" y="302"/>
                    </a:lnTo>
                    <a:lnTo>
                      <a:pt x="207" y="297"/>
                    </a:lnTo>
                    <a:lnTo>
                      <a:pt x="204" y="297"/>
                    </a:lnTo>
                    <a:lnTo>
                      <a:pt x="202" y="293"/>
                    </a:lnTo>
                    <a:lnTo>
                      <a:pt x="194" y="293"/>
                    </a:lnTo>
                    <a:lnTo>
                      <a:pt x="191" y="288"/>
                    </a:lnTo>
                    <a:lnTo>
                      <a:pt x="182" y="282"/>
                    </a:lnTo>
                    <a:lnTo>
                      <a:pt x="170" y="275"/>
                    </a:lnTo>
                    <a:lnTo>
                      <a:pt x="161" y="257"/>
                    </a:lnTo>
                    <a:lnTo>
                      <a:pt x="158" y="256"/>
                    </a:lnTo>
                    <a:lnTo>
                      <a:pt x="154" y="256"/>
                    </a:lnTo>
                    <a:lnTo>
                      <a:pt x="149" y="250"/>
                    </a:lnTo>
                    <a:lnTo>
                      <a:pt x="146" y="250"/>
                    </a:lnTo>
                    <a:lnTo>
                      <a:pt x="143" y="254"/>
                    </a:lnTo>
                    <a:lnTo>
                      <a:pt x="137" y="254"/>
                    </a:lnTo>
                    <a:lnTo>
                      <a:pt x="131" y="250"/>
                    </a:lnTo>
                    <a:lnTo>
                      <a:pt x="125" y="237"/>
                    </a:lnTo>
                    <a:lnTo>
                      <a:pt x="105" y="228"/>
                    </a:lnTo>
                    <a:lnTo>
                      <a:pt x="102" y="222"/>
                    </a:lnTo>
                    <a:lnTo>
                      <a:pt x="100" y="221"/>
                    </a:lnTo>
                    <a:lnTo>
                      <a:pt x="96" y="221"/>
                    </a:lnTo>
                    <a:lnTo>
                      <a:pt x="90" y="222"/>
                    </a:lnTo>
                    <a:lnTo>
                      <a:pt x="83" y="221"/>
                    </a:lnTo>
                    <a:lnTo>
                      <a:pt x="81" y="218"/>
                    </a:lnTo>
                    <a:lnTo>
                      <a:pt x="84" y="212"/>
                    </a:lnTo>
                    <a:lnTo>
                      <a:pt x="78" y="210"/>
                    </a:lnTo>
                    <a:lnTo>
                      <a:pt x="74" y="201"/>
                    </a:lnTo>
                    <a:lnTo>
                      <a:pt x="62" y="200"/>
                    </a:lnTo>
                    <a:lnTo>
                      <a:pt x="54" y="197"/>
                    </a:lnTo>
                    <a:lnTo>
                      <a:pt x="47" y="188"/>
                    </a:lnTo>
                    <a:lnTo>
                      <a:pt x="31" y="193"/>
                    </a:lnTo>
                    <a:lnTo>
                      <a:pt x="22" y="187"/>
                    </a:lnTo>
                    <a:lnTo>
                      <a:pt x="13" y="179"/>
                    </a:lnTo>
                    <a:lnTo>
                      <a:pt x="10" y="175"/>
                    </a:lnTo>
                    <a:lnTo>
                      <a:pt x="5" y="173"/>
                    </a:lnTo>
                    <a:lnTo>
                      <a:pt x="3" y="175"/>
                    </a:lnTo>
                    <a:lnTo>
                      <a:pt x="0" y="173"/>
                    </a:lnTo>
                    <a:lnTo>
                      <a:pt x="4" y="168"/>
                    </a:lnTo>
                    <a:lnTo>
                      <a:pt x="8" y="168"/>
                    </a:lnTo>
                    <a:lnTo>
                      <a:pt x="19" y="162"/>
                    </a:lnTo>
                    <a:lnTo>
                      <a:pt x="20" y="159"/>
                    </a:lnTo>
                    <a:lnTo>
                      <a:pt x="20" y="154"/>
                    </a:lnTo>
                    <a:lnTo>
                      <a:pt x="25" y="151"/>
                    </a:lnTo>
                    <a:lnTo>
                      <a:pt x="29" y="148"/>
                    </a:lnTo>
                    <a:lnTo>
                      <a:pt x="34" y="150"/>
                    </a:lnTo>
                    <a:lnTo>
                      <a:pt x="35" y="145"/>
                    </a:lnTo>
                    <a:lnTo>
                      <a:pt x="43" y="144"/>
                    </a:lnTo>
                    <a:lnTo>
                      <a:pt x="47" y="147"/>
                    </a:lnTo>
                    <a:lnTo>
                      <a:pt x="48" y="138"/>
                    </a:lnTo>
                    <a:lnTo>
                      <a:pt x="50" y="134"/>
                    </a:lnTo>
                    <a:lnTo>
                      <a:pt x="53" y="126"/>
                    </a:lnTo>
                    <a:lnTo>
                      <a:pt x="57" y="128"/>
                    </a:lnTo>
                    <a:lnTo>
                      <a:pt x="59" y="125"/>
                    </a:lnTo>
                    <a:lnTo>
                      <a:pt x="54" y="120"/>
                    </a:lnTo>
                    <a:lnTo>
                      <a:pt x="56" y="107"/>
                    </a:lnTo>
                    <a:lnTo>
                      <a:pt x="51" y="104"/>
                    </a:lnTo>
                    <a:lnTo>
                      <a:pt x="45" y="95"/>
                    </a:lnTo>
                    <a:lnTo>
                      <a:pt x="47" y="91"/>
                    </a:lnTo>
                    <a:lnTo>
                      <a:pt x="44" y="87"/>
                    </a:lnTo>
                    <a:lnTo>
                      <a:pt x="47" y="79"/>
                    </a:lnTo>
                    <a:lnTo>
                      <a:pt x="56" y="85"/>
                    </a:lnTo>
                    <a:lnTo>
                      <a:pt x="62" y="85"/>
                    </a:lnTo>
                    <a:lnTo>
                      <a:pt x="68" y="82"/>
                    </a:lnTo>
                    <a:lnTo>
                      <a:pt x="69" y="76"/>
                    </a:lnTo>
                    <a:lnTo>
                      <a:pt x="77" y="76"/>
                    </a:lnTo>
                    <a:lnTo>
                      <a:pt x="87" y="73"/>
                    </a:lnTo>
                    <a:lnTo>
                      <a:pt x="99" y="76"/>
                    </a:lnTo>
                    <a:lnTo>
                      <a:pt x="103" y="76"/>
                    </a:lnTo>
                    <a:lnTo>
                      <a:pt x="108" y="79"/>
                    </a:lnTo>
                    <a:lnTo>
                      <a:pt x="115" y="78"/>
                    </a:lnTo>
                    <a:lnTo>
                      <a:pt x="130" y="73"/>
                    </a:lnTo>
                    <a:lnTo>
                      <a:pt x="133" y="75"/>
                    </a:lnTo>
                    <a:lnTo>
                      <a:pt x="133" y="82"/>
                    </a:lnTo>
                    <a:lnTo>
                      <a:pt x="137" y="82"/>
                    </a:lnTo>
                    <a:lnTo>
                      <a:pt x="140" y="87"/>
                    </a:lnTo>
                    <a:lnTo>
                      <a:pt x="148" y="87"/>
                    </a:lnTo>
                    <a:lnTo>
                      <a:pt x="152" y="94"/>
                    </a:lnTo>
                    <a:lnTo>
                      <a:pt x="158" y="97"/>
                    </a:lnTo>
                    <a:lnTo>
                      <a:pt x="165" y="97"/>
                    </a:lnTo>
                    <a:lnTo>
                      <a:pt x="170" y="92"/>
                    </a:lnTo>
                    <a:lnTo>
                      <a:pt x="177" y="91"/>
                    </a:lnTo>
                    <a:lnTo>
                      <a:pt x="185" y="94"/>
                    </a:lnTo>
                    <a:lnTo>
                      <a:pt x="188" y="91"/>
                    </a:lnTo>
                    <a:lnTo>
                      <a:pt x="186" y="87"/>
                    </a:lnTo>
                    <a:lnTo>
                      <a:pt x="189" y="82"/>
                    </a:lnTo>
                    <a:lnTo>
                      <a:pt x="192" y="79"/>
                    </a:lnTo>
                    <a:lnTo>
                      <a:pt x="192" y="72"/>
                    </a:lnTo>
                    <a:lnTo>
                      <a:pt x="200" y="66"/>
                    </a:lnTo>
                    <a:lnTo>
                      <a:pt x="202" y="61"/>
                    </a:lnTo>
                    <a:lnTo>
                      <a:pt x="204" y="60"/>
                    </a:lnTo>
                    <a:lnTo>
                      <a:pt x="211" y="63"/>
                    </a:lnTo>
                    <a:lnTo>
                      <a:pt x="214" y="59"/>
                    </a:lnTo>
                    <a:lnTo>
                      <a:pt x="213" y="57"/>
                    </a:lnTo>
                    <a:lnTo>
                      <a:pt x="222" y="53"/>
                    </a:lnTo>
                    <a:lnTo>
                      <a:pt x="228" y="54"/>
                    </a:lnTo>
                    <a:lnTo>
                      <a:pt x="231" y="53"/>
                    </a:lnTo>
                    <a:lnTo>
                      <a:pt x="231" y="42"/>
                    </a:lnTo>
                    <a:lnTo>
                      <a:pt x="231" y="36"/>
                    </a:lnTo>
                    <a:lnTo>
                      <a:pt x="234" y="32"/>
                    </a:lnTo>
                    <a:lnTo>
                      <a:pt x="232" y="28"/>
                    </a:lnTo>
                    <a:lnTo>
                      <a:pt x="234" y="17"/>
                    </a:lnTo>
                    <a:lnTo>
                      <a:pt x="247" y="7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20">
                <a:extLst>
                  <a:ext uri="{FF2B5EF4-FFF2-40B4-BE49-F238E27FC236}">
                    <a16:creationId xmlns:a16="http://schemas.microsoft.com/office/drawing/2014/main" id="{464BA9C9-6D1C-41BA-BF92-5D0BBEB96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2042" y="2285952"/>
                <a:ext cx="536575" cy="336550"/>
              </a:xfrm>
              <a:custGeom>
                <a:avLst/>
                <a:gdLst>
                  <a:gd name="T0" fmla="*/ 166 w 338"/>
                  <a:gd name="T1" fmla="*/ 24 h 212"/>
                  <a:gd name="T2" fmla="*/ 194 w 338"/>
                  <a:gd name="T3" fmla="*/ 80 h 212"/>
                  <a:gd name="T4" fmla="*/ 197 w 338"/>
                  <a:gd name="T5" fmla="*/ 83 h 212"/>
                  <a:gd name="T6" fmla="*/ 213 w 338"/>
                  <a:gd name="T7" fmla="*/ 95 h 212"/>
                  <a:gd name="T8" fmla="*/ 253 w 338"/>
                  <a:gd name="T9" fmla="*/ 124 h 212"/>
                  <a:gd name="T10" fmla="*/ 301 w 338"/>
                  <a:gd name="T11" fmla="*/ 162 h 212"/>
                  <a:gd name="T12" fmla="*/ 320 w 338"/>
                  <a:gd name="T13" fmla="*/ 159 h 212"/>
                  <a:gd name="T14" fmla="*/ 327 w 338"/>
                  <a:gd name="T15" fmla="*/ 190 h 212"/>
                  <a:gd name="T16" fmla="*/ 338 w 338"/>
                  <a:gd name="T17" fmla="*/ 201 h 212"/>
                  <a:gd name="T18" fmla="*/ 317 w 338"/>
                  <a:gd name="T19" fmla="*/ 198 h 212"/>
                  <a:gd name="T20" fmla="*/ 292 w 338"/>
                  <a:gd name="T21" fmla="*/ 199 h 212"/>
                  <a:gd name="T22" fmla="*/ 283 w 338"/>
                  <a:gd name="T23" fmla="*/ 205 h 212"/>
                  <a:gd name="T24" fmla="*/ 273 w 338"/>
                  <a:gd name="T25" fmla="*/ 208 h 212"/>
                  <a:gd name="T26" fmla="*/ 261 w 338"/>
                  <a:gd name="T27" fmla="*/ 210 h 212"/>
                  <a:gd name="T28" fmla="*/ 225 w 338"/>
                  <a:gd name="T29" fmla="*/ 204 h 212"/>
                  <a:gd name="T30" fmla="*/ 227 w 338"/>
                  <a:gd name="T31" fmla="*/ 183 h 212"/>
                  <a:gd name="T32" fmla="*/ 212 w 338"/>
                  <a:gd name="T33" fmla="*/ 174 h 212"/>
                  <a:gd name="T34" fmla="*/ 198 w 338"/>
                  <a:gd name="T35" fmla="*/ 168 h 212"/>
                  <a:gd name="T36" fmla="*/ 184 w 338"/>
                  <a:gd name="T37" fmla="*/ 174 h 212"/>
                  <a:gd name="T38" fmla="*/ 182 w 338"/>
                  <a:gd name="T39" fmla="*/ 180 h 212"/>
                  <a:gd name="T40" fmla="*/ 170 w 338"/>
                  <a:gd name="T41" fmla="*/ 182 h 212"/>
                  <a:gd name="T42" fmla="*/ 152 w 338"/>
                  <a:gd name="T43" fmla="*/ 182 h 212"/>
                  <a:gd name="T44" fmla="*/ 129 w 338"/>
                  <a:gd name="T45" fmla="*/ 192 h 212"/>
                  <a:gd name="T46" fmla="*/ 118 w 338"/>
                  <a:gd name="T47" fmla="*/ 190 h 212"/>
                  <a:gd name="T48" fmla="*/ 112 w 338"/>
                  <a:gd name="T49" fmla="*/ 170 h 212"/>
                  <a:gd name="T50" fmla="*/ 101 w 338"/>
                  <a:gd name="T51" fmla="*/ 159 h 212"/>
                  <a:gd name="T52" fmla="*/ 98 w 338"/>
                  <a:gd name="T53" fmla="*/ 154 h 212"/>
                  <a:gd name="T54" fmla="*/ 86 w 338"/>
                  <a:gd name="T55" fmla="*/ 139 h 212"/>
                  <a:gd name="T56" fmla="*/ 72 w 338"/>
                  <a:gd name="T57" fmla="*/ 152 h 212"/>
                  <a:gd name="T58" fmla="*/ 61 w 338"/>
                  <a:gd name="T59" fmla="*/ 146 h 212"/>
                  <a:gd name="T60" fmla="*/ 53 w 338"/>
                  <a:gd name="T61" fmla="*/ 124 h 212"/>
                  <a:gd name="T62" fmla="*/ 43 w 338"/>
                  <a:gd name="T63" fmla="*/ 126 h 212"/>
                  <a:gd name="T64" fmla="*/ 27 w 338"/>
                  <a:gd name="T65" fmla="*/ 115 h 212"/>
                  <a:gd name="T66" fmla="*/ 18 w 338"/>
                  <a:gd name="T67" fmla="*/ 98 h 212"/>
                  <a:gd name="T68" fmla="*/ 4 w 338"/>
                  <a:gd name="T69" fmla="*/ 86 h 212"/>
                  <a:gd name="T70" fmla="*/ 6 w 338"/>
                  <a:gd name="T71" fmla="*/ 53 h 212"/>
                  <a:gd name="T72" fmla="*/ 21 w 338"/>
                  <a:gd name="T73" fmla="*/ 40 h 212"/>
                  <a:gd name="T74" fmla="*/ 29 w 338"/>
                  <a:gd name="T75" fmla="*/ 45 h 212"/>
                  <a:gd name="T76" fmla="*/ 49 w 338"/>
                  <a:gd name="T77" fmla="*/ 39 h 212"/>
                  <a:gd name="T78" fmla="*/ 80 w 338"/>
                  <a:gd name="T79" fmla="*/ 45 h 212"/>
                  <a:gd name="T80" fmla="*/ 89 w 338"/>
                  <a:gd name="T81" fmla="*/ 37 h 212"/>
                  <a:gd name="T82" fmla="*/ 107 w 338"/>
                  <a:gd name="T83" fmla="*/ 53 h 212"/>
                  <a:gd name="T84" fmla="*/ 123 w 338"/>
                  <a:gd name="T85" fmla="*/ 46 h 212"/>
                  <a:gd name="T86" fmla="*/ 138 w 338"/>
                  <a:gd name="T87" fmla="*/ 46 h 212"/>
                  <a:gd name="T88" fmla="*/ 144 w 338"/>
                  <a:gd name="T89" fmla="*/ 33 h 212"/>
                  <a:gd name="T90" fmla="*/ 158 w 338"/>
                  <a:gd name="T91" fmla="*/ 24 h 212"/>
                  <a:gd name="T92" fmla="*/ 158 w 338"/>
                  <a:gd name="T93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8" h="212">
                    <a:moveTo>
                      <a:pt x="160" y="0"/>
                    </a:moveTo>
                    <a:lnTo>
                      <a:pt x="161" y="2"/>
                    </a:lnTo>
                    <a:lnTo>
                      <a:pt x="166" y="24"/>
                    </a:lnTo>
                    <a:lnTo>
                      <a:pt x="173" y="40"/>
                    </a:lnTo>
                    <a:lnTo>
                      <a:pt x="195" y="77"/>
                    </a:lnTo>
                    <a:lnTo>
                      <a:pt x="194" y="80"/>
                    </a:lnTo>
                    <a:lnTo>
                      <a:pt x="191" y="89"/>
                    </a:lnTo>
                    <a:lnTo>
                      <a:pt x="195" y="87"/>
                    </a:lnTo>
                    <a:lnTo>
                      <a:pt x="197" y="83"/>
                    </a:lnTo>
                    <a:lnTo>
                      <a:pt x="197" y="80"/>
                    </a:lnTo>
                    <a:lnTo>
                      <a:pt x="200" y="74"/>
                    </a:lnTo>
                    <a:lnTo>
                      <a:pt x="213" y="95"/>
                    </a:lnTo>
                    <a:lnTo>
                      <a:pt x="233" y="117"/>
                    </a:lnTo>
                    <a:lnTo>
                      <a:pt x="243" y="124"/>
                    </a:lnTo>
                    <a:lnTo>
                      <a:pt x="253" y="124"/>
                    </a:lnTo>
                    <a:lnTo>
                      <a:pt x="271" y="137"/>
                    </a:lnTo>
                    <a:lnTo>
                      <a:pt x="275" y="137"/>
                    </a:lnTo>
                    <a:lnTo>
                      <a:pt x="301" y="162"/>
                    </a:lnTo>
                    <a:lnTo>
                      <a:pt x="313" y="165"/>
                    </a:lnTo>
                    <a:lnTo>
                      <a:pt x="314" y="159"/>
                    </a:lnTo>
                    <a:lnTo>
                      <a:pt x="320" y="159"/>
                    </a:lnTo>
                    <a:lnTo>
                      <a:pt x="315" y="165"/>
                    </a:lnTo>
                    <a:lnTo>
                      <a:pt x="320" y="176"/>
                    </a:lnTo>
                    <a:lnTo>
                      <a:pt x="327" y="190"/>
                    </a:lnTo>
                    <a:lnTo>
                      <a:pt x="333" y="199"/>
                    </a:lnTo>
                    <a:lnTo>
                      <a:pt x="338" y="201"/>
                    </a:lnTo>
                    <a:lnTo>
                      <a:pt x="338" y="201"/>
                    </a:lnTo>
                    <a:lnTo>
                      <a:pt x="323" y="204"/>
                    </a:lnTo>
                    <a:lnTo>
                      <a:pt x="320" y="198"/>
                    </a:lnTo>
                    <a:lnTo>
                      <a:pt x="317" y="198"/>
                    </a:lnTo>
                    <a:lnTo>
                      <a:pt x="311" y="195"/>
                    </a:lnTo>
                    <a:lnTo>
                      <a:pt x="296" y="193"/>
                    </a:lnTo>
                    <a:lnTo>
                      <a:pt x="292" y="199"/>
                    </a:lnTo>
                    <a:lnTo>
                      <a:pt x="289" y="199"/>
                    </a:lnTo>
                    <a:lnTo>
                      <a:pt x="286" y="204"/>
                    </a:lnTo>
                    <a:lnTo>
                      <a:pt x="283" y="205"/>
                    </a:lnTo>
                    <a:lnTo>
                      <a:pt x="281" y="211"/>
                    </a:lnTo>
                    <a:lnTo>
                      <a:pt x="277" y="211"/>
                    </a:lnTo>
                    <a:lnTo>
                      <a:pt x="273" y="208"/>
                    </a:lnTo>
                    <a:lnTo>
                      <a:pt x="265" y="210"/>
                    </a:lnTo>
                    <a:lnTo>
                      <a:pt x="262" y="211"/>
                    </a:lnTo>
                    <a:lnTo>
                      <a:pt x="261" y="210"/>
                    </a:lnTo>
                    <a:lnTo>
                      <a:pt x="255" y="212"/>
                    </a:lnTo>
                    <a:lnTo>
                      <a:pt x="246" y="211"/>
                    </a:lnTo>
                    <a:lnTo>
                      <a:pt x="225" y="204"/>
                    </a:lnTo>
                    <a:lnTo>
                      <a:pt x="227" y="199"/>
                    </a:lnTo>
                    <a:lnTo>
                      <a:pt x="234" y="193"/>
                    </a:lnTo>
                    <a:lnTo>
                      <a:pt x="227" y="183"/>
                    </a:lnTo>
                    <a:lnTo>
                      <a:pt x="224" y="186"/>
                    </a:lnTo>
                    <a:lnTo>
                      <a:pt x="221" y="185"/>
                    </a:lnTo>
                    <a:lnTo>
                      <a:pt x="212" y="174"/>
                    </a:lnTo>
                    <a:lnTo>
                      <a:pt x="207" y="177"/>
                    </a:lnTo>
                    <a:lnTo>
                      <a:pt x="203" y="176"/>
                    </a:lnTo>
                    <a:lnTo>
                      <a:pt x="198" y="168"/>
                    </a:lnTo>
                    <a:lnTo>
                      <a:pt x="195" y="170"/>
                    </a:lnTo>
                    <a:lnTo>
                      <a:pt x="190" y="168"/>
                    </a:lnTo>
                    <a:lnTo>
                      <a:pt x="184" y="174"/>
                    </a:lnTo>
                    <a:lnTo>
                      <a:pt x="179" y="174"/>
                    </a:lnTo>
                    <a:lnTo>
                      <a:pt x="179" y="176"/>
                    </a:lnTo>
                    <a:lnTo>
                      <a:pt x="182" y="180"/>
                    </a:lnTo>
                    <a:lnTo>
                      <a:pt x="182" y="183"/>
                    </a:lnTo>
                    <a:lnTo>
                      <a:pt x="179" y="185"/>
                    </a:lnTo>
                    <a:lnTo>
                      <a:pt x="170" y="182"/>
                    </a:lnTo>
                    <a:lnTo>
                      <a:pt x="169" y="185"/>
                    </a:lnTo>
                    <a:lnTo>
                      <a:pt x="161" y="186"/>
                    </a:lnTo>
                    <a:lnTo>
                      <a:pt x="152" y="182"/>
                    </a:lnTo>
                    <a:lnTo>
                      <a:pt x="145" y="192"/>
                    </a:lnTo>
                    <a:lnTo>
                      <a:pt x="129" y="192"/>
                    </a:lnTo>
                    <a:lnTo>
                      <a:pt x="129" y="192"/>
                    </a:lnTo>
                    <a:lnTo>
                      <a:pt x="126" y="192"/>
                    </a:lnTo>
                    <a:lnTo>
                      <a:pt x="123" y="187"/>
                    </a:lnTo>
                    <a:lnTo>
                      <a:pt x="118" y="190"/>
                    </a:lnTo>
                    <a:lnTo>
                      <a:pt x="114" y="187"/>
                    </a:lnTo>
                    <a:lnTo>
                      <a:pt x="115" y="179"/>
                    </a:lnTo>
                    <a:lnTo>
                      <a:pt x="112" y="170"/>
                    </a:lnTo>
                    <a:lnTo>
                      <a:pt x="105" y="170"/>
                    </a:lnTo>
                    <a:lnTo>
                      <a:pt x="104" y="161"/>
                    </a:lnTo>
                    <a:lnTo>
                      <a:pt x="101" y="159"/>
                    </a:lnTo>
                    <a:lnTo>
                      <a:pt x="96" y="159"/>
                    </a:lnTo>
                    <a:lnTo>
                      <a:pt x="96" y="157"/>
                    </a:lnTo>
                    <a:lnTo>
                      <a:pt x="98" y="154"/>
                    </a:lnTo>
                    <a:lnTo>
                      <a:pt x="95" y="145"/>
                    </a:lnTo>
                    <a:lnTo>
                      <a:pt x="90" y="142"/>
                    </a:lnTo>
                    <a:lnTo>
                      <a:pt x="86" y="139"/>
                    </a:lnTo>
                    <a:lnTo>
                      <a:pt x="80" y="145"/>
                    </a:lnTo>
                    <a:lnTo>
                      <a:pt x="75" y="145"/>
                    </a:lnTo>
                    <a:lnTo>
                      <a:pt x="72" y="152"/>
                    </a:lnTo>
                    <a:lnTo>
                      <a:pt x="67" y="148"/>
                    </a:lnTo>
                    <a:lnTo>
                      <a:pt x="64" y="151"/>
                    </a:lnTo>
                    <a:lnTo>
                      <a:pt x="61" y="146"/>
                    </a:lnTo>
                    <a:lnTo>
                      <a:pt x="56" y="145"/>
                    </a:lnTo>
                    <a:lnTo>
                      <a:pt x="52" y="140"/>
                    </a:lnTo>
                    <a:lnTo>
                      <a:pt x="53" y="124"/>
                    </a:lnTo>
                    <a:lnTo>
                      <a:pt x="49" y="124"/>
                    </a:lnTo>
                    <a:lnTo>
                      <a:pt x="47" y="127"/>
                    </a:lnTo>
                    <a:lnTo>
                      <a:pt x="43" y="126"/>
                    </a:lnTo>
                    <a:lnTo>
                      <a:pt x="37" y="124"/>
                    </a:lnTo>
                    <a:lnTo>
                      <a:pt x="32" y="117"/>
                    </a:lnTo>
                    <a:lnTo>
                      <a:pt x="27" y="115"/>
                    </a:lnTo>
                    <a:lnTo>
                      <a:pt x="19" y="109"/>
                    </a:lnTo>
                    <a:lnTo>
                      <a:pt x="21" y="102"/>
                    </a:lnTo>
                    <a:lnTo>
                      <a:pt x="18" y="98"/>
                    </a:lnTo>
                    <a:lnTo>
                      <a:pt x="10" y="93"/>
                    </a:lnTo>
                    <a:lnTo>
                      <a:pt x="10" y="90"/>
                    </a:lnTo>
                    <a:lnTo>
                      <a:pt x="4" y="86"/>
                    </a:lnTo>
                    <a:lnTo>
                      <a:pt x="0" y="78"/>
                    </a:lnTo>
                    <a:lnTo>
                      <a:pt x="3" y="56"/>
                    </a:lnTo>
                    <a:lnTo>
                      <a:pt x="6" y="53"/>
                    </a:lnTo>
                    <a:lnTo>
                      <a:pt x="7" y="43"/>
                    </a:lnTo>
                    <a:lnTo>
                      <a:pt x="13" y="37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7" y="42"/>
                    </a:lnTo>
                    <a:lnTo>
                      <a:pt x="29" y="45"/>
                    </a:lnTo>
                    <a:lnTo>
                      <a:pt x="37" y="37"/>
                    </a:lnTo>
                    <a:lnTo>
                      <a:pt x="46" y="36"/>
                    </a:lnTo>
                    <a:lnTo>
                      <a:pt x="49" y="39"/>
                    </a:lnTo>
                    <a:lnTo>
                      <a:pt x="65" y="46"/>
                    </a:lnTo>
                    <a:lnTo>
                      <a:pt x="75" y="43"/>
                    </a:lnTo>
                    <a:lnTo>
                      <a:pt x="80" y="45"/>
                    </a:lnTo>
                    <a:lnTo>
                      <a:pt x="81" y="42"/>
                    </a:lnTo>
                    <a:lnTo>
                      <a:pt x="89" y="39"/>
                    </a:lnTo>
                    <a:lnTo>
                      <a:pt x="89" y="37"/>
                    </a:lnTo>
                    <a:lnTo>
                      <a:pt x="96" y="39"/>
                    </a:lnTo>
                    <a:lnTo>
                      <a:pt x="102" y="50"/>
                    </a:lnTo>
                    <a:lnTo>
                      <a:pt x="107" y="53"/>
                    </a:lnTo>
                    <a:lnTo>
                      <a:pt x="115" y="50"/>
                    </a:lnTo>
                    <a:lnTo>
                      <a:pt x="118" y="46"/>
                    </a:lnTo>
                    <a:lnTo>
                      <a:pt x="123" y="46"/>
                    </a:lnTo>
                    <a:lnTo>
                      <a:pt x="124" y="49"/>
                    </a:lnTo>
                    <a:lnTo>
                      <a:pt x="135" y="45"/>
                    </a:lnTo>
                    <a:lnTo>
                      <a:pt x="138" y="46"/>
                    </a:lnTo>
                    <a:lnTo>
                      <a:pt x="141" y="42"/>
                    </a:lnTo>
                    <a:lnTo>
                      <a:pt x="141" y="34"/>
                    </a:lnTo>
                    <a:lnTo>
                      <a:pt x="144" y="33"/>
                    </a:lnTo>
                    <a:lnTo>
                      <a:pt x="147" y="24"/>
                    </a:lnTo>
                    <a:lnTo>
                      <a:pt x="150" y="22"/>
                    </a:lnTo>
                    <a:lnTo>
                      <a:pt x="158" y="24"/>
                    </a:lnTo>
                    <a:lnTo>
                      <a:pt x="160" y="21"/>
                    </a:lnTo>
                    <a:lnTo>
                      <a:pt x="152" y="6"/>
                    </a:lnTo>
                    <a:lnTo>
                      <a:pt x="158" y="0"/>
                    </a:lnTo>
                    <a:lnTo>
                      <a:pt x="158" y="0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1">
                <a:extLst>
                  <a:ext uri="{FF2B5EF4-FFF2-40B4-BE49-F238E27FC236}">
                    <a16:creationId xmlns:a16="http://schemas.microsoft.com/office/drawing/2014/main" id="{C5D45A2E-8E4B-4B0E-9907-BEAF18FBF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542" y="2552652"/>
                <a:ext cx="528638" cy="460375"/>
              </a:xfrm>
              <a:custGeom>
                <a:avLst/>
                <a:gdLst>
                  <a:gd name="T0" fmla="*/ 24 w 333"/>
                  <a:gd name="T1" fmla="*/ 24 h 290"/>
                  <a:gd name="T2" fmla="*/ 41 w 333"/>
                  <a:gd name="T3" fmla="*/ 18 h 290"/>
                  <a:gd name="T4" fmla="*/ 50 w 333"/>
                  <a:gd name="T5" fmla="*/ 14 h 290"/>
                  <a:gd name="T6" fmla="*/ 61 w 333"/>
                  <a:gd name="T7" fmla="*/ 15 h 290"/>
                  <a:gd name="T8" fmla="*/ 58 w 333"/>
                  <a:gd name="T9" fmla="*/ 8 h 290"/>
                  <a:gd name="T10" fmla="*/ 64 w 333"/>
                  <a:gd name="T11" fmla="*/ 6 h 290"/>
                  <a:gd name="T12" fmla="*/ 75 w 333"/>
                  <a:gd name="T13" fmla="*/ 3 h 290"/>
                  <a:gd name="T14" fmla="*/ 83 w 333"/>
                  <a:gd name="T15" fmla="*/ 8 h 290"/>
                  <a:gd name="T16" fmla="*/ 92 w 333"/>
                  <a:gd name="T17" fmla="*/ 6 h 290"/>
                  <a:gd name="T18" fmla="*/ 102 w 333"/>
                  <a:gd name="T19" fmla="*/ 18 h 290"/>
                  <a:gd name="T20" fmla="*/ 114 w 333"/>
                  <a:gd name="T21" fmla="*/ 25 h 290"/>
                  <a:gd name="T22" fmla="*/ 105 w 333"/>
                  <a:gd name="T23" fmla="*/ 36 h 290"/>
                  <a:gd name="T24" fmla="*/ 135 w 333"/>
                  <a:gd name="T25" fmla="*/ 44 h 290"/>
                  <a:gd name="T26" fmla="*/ 142 w 333"/>
                  <a:gd name="T27" fmla="*/ 43 h 290"/>
                  <a:gd name="T28" fmla="*/ 153 w 333"/>
                  <a:gd name="T29" fmla="*/ 40 h 290"/>
                  <a:gd name="T30" fmla="*/ 161 w 333"/>
                  <a:gd name="T31" fmla="*/ 43 h 290"/>
                  <a:gd name="T32" fmla="*/ 166 w 333"/>
                  <a:gd name="T33" fmla="*/ 37 h 290"/>
                  <a:gd name="T34" fmla="*/ 172 w 333"/>
                  <a:gd name="T35" fmla="*/ 33 h 290"/>
                  <a:gd name="T36" fmla="*/ 191 w 333"/>
                  <a:gd name="T37" fmla="*/ 27 h 290"/>
                  <a:gd name="T38" fmla="*/ 198 w 333"/>
                  <a:gd name="T39" fmla="*/ 30 h 290"/>
                  <a:gd name="T40" fmla="*/ 218 w 333"/>
                  <a:gd name="T41" fmla="*/ 33 h 290"/>
                  <a:gd name="T42" fmla="*/ 215 w 333"/>
                  <a:gd name="T43" fmla="*/ 42 h 290"/>
                  <a:gd name="T44" fmla="*/ 201 w 333"/>
                  <a:gd name="T45" fmla="*/ 61 h 290"/>
                  <a:gd name="T46" fmla="*/ 215 w 333"/>
                  <a:gd name="T47" fmla="*/ 103 h 290"/>
                  <a:gd name="T48" fmla="*/ 262 w 333"/>
                  <a:gd name="T49" fmla="*/ 171 h 290"/>
                  <a:gd name="T50" fmla="*/ 333 w 333"/>
                  <a:gd name="T51" fmla="*/ 232 h 290"/>
                  <a:gd name="T52" fmla="*/ 321 w 333"/>
                  <a:gd name="T53" fmla="*/ 243 h 290"/>
                  <a:gd name="T54" fmla="*/ 301 w 333"/>
                  <a:gd name="T55" fmla="*/ 254 h 290"/>
                  <a:gd name="T56" fmla="*/ 299 w 333"/>
                  <a:gd name="T57" fmla="*/ 262 h 290"/>
                  <a:gd name="T58" fmla="*/ 292 w 333"/>
                  <a:gd name="T59" fmla="*/ 261 h 290"/>
                  <a:gd name="T60" fmla="*/ 287 w 333"/>
                  <a:gd name="T61" fmla="*/ 273 h 290"/>
                  <a:gd name="T62" fmla="*/ 281 w 333"/>
                  <a:gd name="T63" fmla="*/ 277 h 290"/>
                  <a:gd name="T64" fmla="*/ 277 w 333"/>
                  <a:gd name="T65" fmla="*/ 289 h 290"/>
                  <a:gd name="T66" fmla="*/ 259 w 333"/>
                  <a:gd name="T67" fmla="*/ 283 h 290"/>
                  <a:gd name="T68" fmla="*/ 240 w 333"/>
                  <a:gd name="T69" fmla="*/ 286 h 290"/>
                  <a:gd name="T70" fmla="*/ 237 w 333"/>
                  <a:gd name="T71" fmla="*/ 274 h 290"/>
                  <a:gd name="T72" fmla="*/ 227 w 333"/>
                  <a:gd name="T73" fmla="*/ 271 h 290"/>
                  <a:gd name="T74" fmla="*/ 225 w 333"/>
                  <a:gd name="T75" fmla="*/ 270 h 290"/>
                  <a:gd name="T76" fmla="*/ 218 w 333"/>
                  <a:gd name="T77" fmla="*/ 279 h 290"/>
                  <a:gd name="T78" fmla="*/ 206 w 333"/>
                  <a:gd name="T79" fmla="*/ 271 h 290"/>
                  <a:gd name="T80" fmla="*/ 197 w 333"/>
                  <a:gd name="T81" fmla="*/ 270 h 290"/>
                  <a:gd name="T82" fmla="*/ 191 w 333"/>
                  <a:gd name="T83" fmla="*/ 258 h 290"/>
                  <a:gd name="T84" fmla="*/ 181 w 333"/>
                  <a:gd name="T85" fmla="*/ 237 h 290"/>
                  <a:gd name="T86" fmla="*/ 173 w 333"/>
                  <a:gd name="T87" fmla="*/ 227 h 290"/>
                  <a:gd name="T88" fmla="*/ 167 w 333"/>
                  <a:gd name="T89" fmla="*/ 220 h 290"/>
                  <a:gd name="T90" fmla="*/ 173 w 333"/>
                  <a:gd name="T91" fmla="*/ 218 h 290"/>
                  <a:gd name="T92" fmla="*/ 170 w 333"/>
                  <a:gd name="T93" fmla="*/ 209 h 290"/>
                  <a:gd name="T94" fmla="*/ 167 w 333"/>
                  <a:gd name="T95" fmla="*/ 198 h 290"/>
                  <a:gd name="T96" fmla="*/ 161 w 333"/>
                  <a:gd name="T97" fmla="*/ 207 h 290"/>
                  <a:gd name="T98" fmla="*/ 130 w 333"/>
                  <a:gd name="T99" fmla="*/ 195 h 290"/>
                  <a:gd name="T100" fmla="*/ 117 w 333"/>
                  <a:gd name="T101" fmla="*/ 181 h 290"/>
                  <a:gd name="T102" fmla="*/ 58 w 333"/>
                  <a:gd name="T103" fmla="*/ 115 h 290"/>
                  <a:gd name="T104" fmla="*/ 41 w 333"/>
                  <a:gd name="T105" fmla="*/ 103 h 290"/>
                  <a:gd name="T106" fmla="*/ 32 w 333"/>
                  <a:gd name="T107" fmla="*/ 93 h 290"/>
                  <a:gd name="T108" fmla="*/ 22 w 333"/>
                  <a:gd name="T109" fmla="*/ 83 h 290"/>
                  <a:gd name="T110" fmla="*/ 19 w 333"/>
                  <a:gd name="T111" fmla="*/ 68 h 290"/>
                  <a:gd name="T112" fmla="*/ 0 w 333"/>
                  <a:gd name="T113" fmla="*/ 53 h 290"/>
                  <a:gd name="T114" fmla="*/ 9 w 333"/>
                  <a:gd name="T115" fmla="*/ 33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3" h="290">
                    <a:moveTo>
                      <a:pt x="9" y="24"/>
                    </a:moveTo>
                    <a:lnTo>
                      <a:pt x="24" y="24"/>
                    </a:lnTo>
                    <a:lnTo>
                      <a:pt x="32" y="14"/>
                    </a:lnTo>
                    <a:lnTo>
                      <a:pt x="41" y="18"/>
                    </a:lnTo>
                    <a:lnTo>
                      <a:pt x="49" y="17"/>
                    </a:lnTo>
                    <a:lnTo>
                      <a:pt x="50" y="14"/>
                    </a:lnTo>
                    <a:lnTo>
                      <a:pt x="59" y="17"/>
                    </a:lnTo>
                    <a:lnTo>
                      <a:pt x="61" y="15"/>
                    </a:lnTo>
                    <a:lnTo>
                      <a:pt x="62" y="12"/>
                    </a:lnTo>
                    <a:lnTo>
                      <a:pt x="58" y="8"/>
                    </a:lnTo>
                    <a:lnTo>
                      <a:pt x="59" y="6"/>
                    </a:lnTo>
                    <a:lnTo>
                      <a:pt x="64" y="6"/>
                    </a:lnTo>
                    <a:lnTo>
                      <a:pt x="70" y="0"/>
                    </a:lnTo>
                    <a:lnTo>
                      <a:pt x="75" y="3"/>
                    </a:lnTo>
                    <a:lnTo>
                      <a:pt x="78" y="0"/>
                    </a:lnTo>
                    <a:lnTo>
                      <a:pt x="83" y="8"/>
                    </a:lnTo>
                    <a:lnTo>
                      <a:pt x="87" y="9"/>
                    </a:lnTo>
                    <a:lnTo>
                      <a:pt x="92" y="6"/>
                    </a:lnTo>
                    <a:lnTo>
                      <a:pt x="99" y="17"/>
                    </a:lnTo>
                    <a:lnTo>
                      <a:pt x="102" y="18"/>
                    </a:lnTo>
                    <a:lnTo>
                      <a:pt x="105" y="15"/>
                    </a:lnTo>
                    <a:lnTo>
                      <a:pt x="114" y="25"/>
                    </a:lnTo>
                    <a:lnTo>
                      <a:pt x="107" y="31"/>
                    </a:lnTo>
                    <a:lnTo>
                      <a:pt x="105" y="36"/>
                    </a:lnTo>
                    <a:lnTo>
                      <a:pt x="126" y="43"/>
                    </a:lnTo>
                    <a:lnTo>
                      <a:pt x="135" y="44"/>
                    </a:lnTo>
                    <a:lnTo>
                      <a:pt x="141" y="42"/>
                    </a:lnTo>
                    <a:lnTo>
                      <a:pt x="142" y="43"/>
                    </a:lnTo>
                    <a:lnTo>
                      <a:pt x="144" y="42"/>
                    </a:lnTo>
                    <a:lnTo>
                      <a:pt x="153" y="40"/>
                    </a:lnTo>
                    <a:lnTo>
                      <a:pt x="157" y="44"/>
                    </a:lnTo>
                    <a:lnTo>
                      <a:pt x="161" y="43"/>
                    </a:lnTo>
                    <a:lnTo>
                      <a:pt x="163" y="37"/>
                    </a:lnTo>
                    <a:lnTo>
                      <a:pt x="166" y="37"/>
                    </a:lnTo>
                    <a:lnTo>
                      <a:pt x="167" y="33"/>
                    </a:lnTo>
                    <a:lnTo>
                      <a:pt x="172" y="33"/>
                    </a:lnTo>
                    <a:lnTo>
                      <a:pt x="176" y="25"/>
                    </a:lnTo>
                    <a:lnTo>
                      <a:pt x="191" y="27"/>
                    </a:lnTo>
                    <a:lnTo>
                      <a:pt x="195" y="31"/>
                    </a:lnTo>
                    <a:lnTo>
                      <a:pt x="198" y="30"/>
                    </a:lnTo>
                    <a:lnTo>
                      <a:pt x="203" y="36"/>
                    </a:lnTo>
                    <a:lnTo>
                      <a:pt x="218" y="33"/>
                    </a:lnTo>
                    <a:lnTo>
                      <a:pt x="218" y="33"/>
                    </a:lnTo>
                    <a:lnTo>
                      <a:pt x="215" y="42"/>
                    </a:lnTo>
                    <a:lnTo>
                      <a:pt x="210" y="43"/>
                    </a:lnTo>
                    <a:lnTo>
                      <a:pt x="201" y="61"/>
                    </a:lnTo>
                    <a:lnTo>
                      <a:pt x="206" y="83"/>
                    </a:lnTo>
                    <a:lnTo>
                      <a:pt x="215" y="103"/>
                    </a:lnTo>
                    <a:lnTo>
                      <a:pt x="252" y="159"/>
                    </a:lnTo>
                    <a:lnTo>
                      <a:pt x="262" y="171"/>
                    </a:lnTo>
                    <a:lnTo>
                      <a:pt x="295" y="204"/>
                    </a:lnTo>
                    <a:lnTo>
                      <a:pt x="333" y="232"/>
                    </a:lnTo>
                    <a:lnTo>
                      <a:pt x="333" y="232"/>
                    </a:lnTo>
                    <a:lnTo>
                      <a:pt x="321" y="243"/>
                    </a:lnTo>
                    <a:lnTo>
                      <a:pt x="307" y="252"/>
                    </a:lnTo>
                    <a:lnTo>
                      <a:pt x="301" y="254"/>
                    </a:lnTo>
                    <a:lnTo>
                      <a:pt x="302" y="260"/>
                    </a:lnTo>
                    <a:lnTo>
                      <a:pt x="299" y="262"/>
                    </a:lnTo>
                    <a:lnTo>
                      <a:pt x="295" y="262"/>
                    </a:lnTo>
                    <a:lnTo>
                      <a:pt x="292" y="261"/>
                    </a:lnTo>
                    <a:lnTo>
                      <a:pt x="289" y="262"/>
                    </a:lnTo>
                    <a:lnTo>
                      <a:pt x="287" y="273"/>
                    </a:lnTo>
                    <a:lnTo>
                      <a:pt x="283" y="274"/>
                    </a:lnTo>
                    <a:lnTo>
                      <a:pt x="281" y="277"/>
                    </a:lnTo>
                    <a:lnTo>
                      <a:pt x="280" y="290"/>
                    </a:lnTo>
                    <a:lnTo>
                      <a:pt x="277" y="289"/>
                    </a:lnTo>
                    <a:lnTo>
                      <a:pt x="273" y="290"/>
                    </a:lnTo>
                    <a:lnTo>
                      <a:pt x="259" y="283"/>
                    </a:lnTo>
                    <a:lnTo>
                      <a:pt x="253" y="288"/>
                    </a:lnTo>
                    <a:lnTo>
                      <a:pt x="240" y="286"/>
                    </a:lnTo>
                    <a:lnTo>
                      <a:pt x="235" y="279"/>
                    </a:lnTo>
                    <a:lnTo>
                      <a:pt x="237" y="274"/>
                    </a:lnTo>
                    <a:lnTo>
                      <a:pt x="230" y="274"/>
                    </a:lnTo>
                    <a:lnTo>
                      <a:pt x="227" y="271"/>
                    </a:lnTo>
                    <a:lnTo>
                      <a:pt x="227" y="271"/>
                    </a:lnTo>
                    <a:lnTo>
                      <a:pt x="225" y="270"/>
                    </a:lnTo>
                    <a:lnTo>
                      <a:pt x="222" y="277"/>
                    </a:lnTo>
                    <a:lnTo>
                      <a:pt x="218" y="279"/>
                    </a:lnTo>
                    <a:lnTo>
                      <a:pt x="207" y="276"/>
                    </a:lnTo>
                    <a:lnTo>
                      <a:pt x="206" y="271"/>
                    </a:lnTo>
                    <a:lnTo>
                      <a:pt x="200" y="273"/>
                    </a:lnTo>
                    <a:lnTo>
                      <a:pt x="197" y="270"/>
                    </a:lnTo>
                    <a:lnTo>
                      <a:pt x="195" y="264"/>
                    </a:lnTo>
                    <a:lnTo>
                      <a:pt x="191" y="258"/>
                    </a:lnTo>
                    <a:lnTo>
                      <a:pt x="194" y="252"/>
                    </a:lnTo>
                    <a:lnTo>
                      <a:pt x="181" y="237"/>
                    </a:lnTo>
                    <a:lnTo>
                      <a:pt x="179" y="232"/>
                    </a:lnTo>
                    <a:lnTo>
                      <a:pt x="173" y="227"/>
                    </a:lnTo>
                    <a:lnTo>
                      <a:pt x="173" y="221"/>
                    </a:lnTo>
                    <a:lnTo>
                      <a:pt x="167" y="220"/>
                    </a:lnTo>
                    <a:lnTo>
                      <a:pt x="169" y="217"/>
                    </a:lnTo>
                    <a:lnTo>
                      <a:pt x="173" y="218"/>
                    </a:lnTo>
                    <a:lnTo>
                      <a:pt x="175" y="214"/>
                    </a:lnTo>
                    <a:lnTo>
                      <a:pt x="170" y="209"/>
                    </a:lnTo>
                    <a:lnTo>
                      <a:pt x="167" y="208"/>
                    </a:lnTo>
                    <a:lnTo>
                      <a:pt x="167" y="198"/>
                    </a:lnTo>
                    <a:lnTo>
                      <a:pt x="161" y="198"/>
                    </a:lnTo>
                    <a:lnTo>
                      <a:pt x="161" y="207"/>
                    </a:lnTo>
                    <a:lnTo>
                      <a:pt x="151" y="209"/>
                    </a:lnTo>
                    <a:lnTo>
                      <a:pt x="130" y="195"/>
                    </a:lnTo>
                    <a:lnTo>
                      <a:pt x="127" y="189"/>
                    </a:lnTo>
                    <a:lnTo>
                      <a:pt x="117" y="181"/>
                    </a:lnTo>
                    <a:lnTo>
                      <a:pt x="61" y="115"/>
                    </a:lnTo>
                    <a:lnTo>
                      <a:pt x="58" y="115"/>
                    </a:lnTo>
                    <a:lnTo>
                      <a:pt x="53" y="109"/>
                    </a:lnTo>
                    <a:lnTo>
                      <a:pt x="41" y="103"/>
                    </a:lnTo>
                    <a:lnTo>
                      <a:pt x="34" y="105"/>
                    </a:lnTo>
                    <a:lnTo>
                      <a:pt x="32" y="93"/>
                    </a:lnTo>
                    <a:lnTo>
                      <a:pt x="30" y="87"/>
                    </a:lnTo>
                    <a:lnTo>
                      <a:pt x="22" y="83"/>
                    </a:lnTo>
                    <a:lnTo>
                      <a:pt x="16" y="74"/>
                    </a:lnTo>
                    <a:lnTo>
                      <a:pt x="19" y="68"/>
                    </a:lnTo>
                    <a:lnTo>
                      <a:pt x="16" y="61"/>
                    </a:lnTo>
                    <a:lnTo>
                      <a:pt x="0" y="53"/>
                    </a:lnTo>
                    <a:lnTo>
                      <a:pt x="4" y="37"/>
                    </a:lnTo>
                    <a:lnTo>
                      <a:pt x="9" y="33"/>
                    </a:lnTo>
                    <a:lnTo>
                      <a:pt x="9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22">
                <a:extLst>
                  <a:ext uri="{FF2B5EF4-FFF2-40B4-BE49-F238E27FC236}">
                    <a16:creationId xmlns:a16="http://schemas.microsoft.com/office/drawing/2014/main" id="{AE0DC1A1-6928-4817-843A-7E25FBFAE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8617" y="2920952"/>
                <a:ext cx="333375" cy="336550"/>
              </a:xfrm>
              <a:custGeom>
                <a:avLst/>
                <a:gdLst>
                  <a:gd name="T0" fmla="*/ 145 w 210"/>
                  <a:gd name="T1" fmla="*/ 19 h 212"/>
                  <a:gd name="T2" fmla="*/ 152 w 210"/>
                  <a:gd name="T3" fmla="*/ 50 h 212"/>
                  <a:gd name="T4" fmla="*/ 210 w 210"/>
                  <a:gd name="T5" fmla="*/ 103 h 212"/>
                  <a:gd name="T6" fmla="*/ 206 w 210"/>
                  <a:gd name="T7" fmla="*/ 106 h 212"/>
                  <a:gd name="T8" fmla="*/ 203 w 210"/>
                  <a:gd name="T9" fmla="*/ 114 h 212"/>
                  <a:gd name="T10" fmla="*/ 195 w 210"/>
                  <a:gd name="T11" fmla="*/ 128 h 212"/>
                  <a:gd name="T12" fmla="*/ 191 w 210"/>
                  <a:gd name="T13" fmla="*/ 129 h 212"/>
                  <a:gd name="T14" fmla="*/ 191 w 210"/>
                  <a:gd name="T15" fmla="*/ 132 h 212"/>
                  <a:gd name="T16" fmla="*/ 182 w 210"/>
                  <a:gd name="T17" fmla="*/ 147 h 212"/>
                  <a:gd name="T18" fmla="*/ 169 w 210"/>
                  <a:gd name="T19" fmla="*/ 144 h 212"/>
                  <a:gd name="T20" fmla="*/ 151 w 210"/>
                  <a:gd name="T21" fmla="*/ 145 h 212"/>
                  <a:gd name="T22" fmla="*/ 135 w 210"/>
                  <a:gd name="T23" fmla="*/ 153 h 212"/>
                  <a:gd name="T24" fmla="*/ 130 w 210"/>
                  <a:gd name="T25" fmla="*/ 159 h 212"/>
                  <a:gd name="T26" fmla="*/ 139 w 210"/>
                  <a:gd name="T27" fmla="*/ 162 h 212"/>
                  <a:gd name="T28" fmla="*/ 142 w 210"/>
                  <a:gd name="T29" fmla="*/ 165 h 212"/>
                  <a:gd name="T30" fmla="*/ 149 w 210"/>
                  <a:gd name="T31" fmla="*/ 175 h 212"/>
                  <a:gd name="T32" fmla="*/ 142 w 210"/>
                  <a:gd name="T33" fmla="*/ 178 h 212"/>
                  <a:gd name="T34" fmla="*/ 132 w 210"/>
                  <a:gd name="T35" fmla="*/ 176 h 212"/>
                  <a:gd name="T36" fmla="*/ 132 w 210"/>
                  <a:gd name="T37" fmla="*/ 185 h 212"/>
                  <a:gd name="T38" fmla="*/ 121 w 210"/>
                  <a:gd name="T39" fmla="*/ 198 h 212"/>
                  <a:gd name="T40" fmla="*/ 123 w 210"/>
                  <a:gd name="T41" fmla="*/ 210 h 212"/>
                  <a:gd name="T42" fmla="*/ 121 w 210"/>
                  <a:gd name="T43" fmla="*/ 212 h 212"/>
                  <a:gd name="T44" fmla="*/ 108 w 210"/>
                  <a:gd name="T45" fmla="*/ 212 h 212"/>
                  <a:gd name="T46" fmla="*/ 99 w 210"/>
                  <a:gd name="T47" fmla="*/ 195 h 212"/>
                  <a:gd name="T48" fmla="*/ 90 w 210"/>
                  <a:gd name="T49" fmla="*/ 185 h 212"/>
                  <a:gd name="T50" fmla="*/ 86 w 210"/>
                  <a:gd name="T51" fmla="*/ 181 h 212"/>
                  <a:gd name="T52" fmla="*/ 87 w 210"/>
                  <a:gd name="T53" fmla="*/ 169 h 212"/>
                  <a:gd name="T54" fmla="*/ 84 w 210"/>
                  <a:gd name="T55" fmla="*/ 153 h 212"/>
                  <a:gd name="T56" fmla="*/ 75 w 210"/>
                  <a:gd name="T57" fmla="*/ 159 h 212"/>
                  <a:gd name="T58" fmla="*/ 68 w 210"/>
                  <a:gd name="T59" fmla="*/ 169 h 212"/>
                  <a:gd name="T60" fmla="*/ 62 w 210"/>
                  <a:gd name="T61" fmla="*/ 181 h 212"/>
                  <a:gd name="T62" fmla="*/ 53 w 210"/>
                  <a:gd name="T63" fmla="*/ 182 h 212"/>
                  <a:gd name="T64" fmla="*/ 38 w 210"/>
                  <a:gd name="T65" fmla="*/ 175 h 212"/>
                  <a:gd name="T66" fmla="*/ 37 w 210"/>
                  <a:gd name="T67" fmla="*/ 163 h 212"/>
                  <a:gd name="T68" fmla="*/ 32 w 210"/>
                  <a:gd name="T69" fmla="*/ 154 h 212"/>
                  <a:gd name="T70" fmla="*/ 32 w 210"/>
                  <a:gd name="T71" fmla="*/ 141 h 212"/>
                  <a:gd name="T72" fmla="*/ 23 w 210"/>
                  <a:gd name="T73" fmla="*/ 137 h 212"/>
                  <a:gd name="T74" fmla="*/ 19 w 210"/>
                  <a:gd name="T75" fmla="*/ 134 h 212"/>
                  <a:gd name="T76" fmla="*/ 13 w 210"/>
                  <a:gd name="T77" fmla="*/ 125 h 212"/>
                  <a:gd name="T78" fmla="*/ 9 w 210"/>
                  <a:gd name="T79" fmla="*/ 73 h 212"/>
                  <a:gd name="T80" fmla="*/ 1 w 210"/>
                  <a:gd name="T81" fmla="*/ 58 h 212"/>
                  <a:gd name="T82" fmla="*/ 9 w 210"/>
                  <a:gd name="T83" fmla="*/ 41 h 212"/>
                  <a:gd name="T84" fmla="*/ 12 w 210"/>
                  <a:gd name="T85" fmla="*/ 42 h 212"/>
                  <a:gd name="T86" fmla="*/ 17 w 210"/>
                  <a:gd name="T87" fmla="*/ 47 h 212"/>
                  <a:gd name="T88" fmla="*/ 35 w 210"/>
                  <a:gd name="T89" fmla="*/ 56 h 212"/>
                  <a:gd name="T90" fmla="*/ 55 w 210"/>
                  <a:gd name="T91" fmla="*/ 58 h 212"/>
                  <a:gd name="T92" fmla="*/ 62 w 210"/>
                  <a:gd name="T93" fmla="*/ 58 h 212"/>
                  <a:gd name="T94" fmla="*/ 65 w 210"/>
                  <a:gd name="T95" fmla="*/ 42 h 212"/>
                  <a:gd name="T96" fmla="*/ 71 w 210"/>
                  <a:gd name="T97" fmla="*/ 30 h 212"/>
                  <a:gd name="T98" fmla="*/ 77 w 210"/>
                  <a:gd name="T99" fmla="*/ 30 h 212"/>
                  <a:gd name="T100" fmla="*/ 84 w 210"/>
                  <a:gd name="T101" fmla="*/ 26 h 212"/>
                  <a:gd name="T102" fmla="*/ 89 w 210"/>
                  <a:gd name="T103" fmla="*/ 20 h 212"/>
                  <a:gd name="T104" fmla="*/ 115 w 210"/>
                  <a:gd name="T105" fmla="*/ 0 h 212"/>
                  <a:gd name="T106" fmla="*/ 115 w 210"/>
                  <a:gd name="T10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12">
                    <a:moveTo>
                      <a:pt x="115" y="0"/>
                    </a:moveTo>
                    <a:lnTo>
                      <a:pt x="145" y="19"/>
                    </a:lnTo>
                    <a:lnTo>
                      <a:pt x="143" y="36"/>
                    </a:lnTo>
                    <a:lnTo>
                      <a:pt x="152" y="50"/>
                    </a:lnTo>
                    <a:lnTo>
                      <a:pt x="178" y="76"/>
                    </a:lnTo>
                    <a:lnTo>
                      <a:pt x="210" y="103"/>
                    </a:lnTo>
                    <a:lnTo>
                      <a:pt x="210" y="103"/>
                    </a:lnTo>
                    <a:lnTo>
                      <a:pt x="206" y="106"/>
                    </a:lnTo>
                    <a:lnTo>
                      <a:pt x="201" y="111"/>
                    </a:lnTo>
                    <a:lnTo>
                      <a:pt x="203" y="114"/>
                    </a:lnTo>
                    <a:lnTo>
                      <a:pt x="192" y="123"/>
                    </a:lnTo>
                    <a:lnTo>
                      <a:pt x="195" y="128"/>
                    </a:lnTo>
                    <a:lnTo>
                      <a:pt x="194" y="125"/>
                    </a:lnTo>
                    <a:lnTo>
                      <a:pt x="191" y="129"/>
                    </a:lnTo>
                    <a:lnTo>
                      <a:pt x="192" y="129"/>
                    </a:lnTo>
                    <a:lnTo>
                      <a:pt x="191" y="132"/>
                    </a:lnTo>
                    <a:lnTo>
                      <a:pt x="195" y="137"/>
                    </a:lnTo>
                    <a:lnTo>
                      <a:pt x="182" y="147"/>
                    </a:lnTo>
                    <a:lnTo>
                      <a:pt x="176" y="142"/>
                    </a:lnTo>
                    <a:lnTo>
                      <a:pt x="169" y="144"/>
                    </a:lnTo>
                    <a:lnTo>
                      <a:pt x="166" y="142"/>
                    </a:lnTo>
                    <a:lnTo>
                      <a:pt x="151" y="145"/>
                    </a:lnTo>
                    <a:lnTo>
                      <a:pt x="146" y="150"/>
                    </a:lnTo>
                    <a:lnTo>
                      <a:pt x="135" y="153"/>
                    </a:lnTo>
                    <a:lnTo>
                      <a:pt x="132" y="151"/>
                    </a:lnTo>
                    <a:lnTo>
                      <a:pt x="130" y="159"/>
                    </a:lnTo>
                    <a:lnTo>
                      <a:pt x="136" y="163"/>
                    </a:lnTo>
                    <a:lnTo>
                      <a:pt x="139" y="162"/>
                    </a:lnTo>
                    <a:lnTo>
                      <a:pt x="140" y="166"/>
                    </a:lnTo>
                    <a:lnTo>
                      <a:pt x="142" y="165"/>
                    </a:lnTo>
                    <a:lnTo>
                      <a:pt x="146" y="167"/>
                    </a:lnTo>
                    <a:lnTo>
                      <a:pt x="149" y="175"/>
                    </a:lnTo>
                    <a:lnTo>
                      <a:pt x="146" y="178"/>
                    </a:lnTo>
                    <a:lnTo>
                      <a:pt x="142" y="178"/>
                    </a:lnTo>
                    <a:lnTo>
                      <a:pt x="138" y="176"/>
                    </a:lnTo>
                    <a:lnTo>
                      <a:pt x="132" y="176"/>
                    </a:lnTo>
                    <a:lnTo>
                      <a:pt x="129" y="182"/>
                    </a:lnTo>
                    <a:lnTo>
                      <a:pt x="132" y="185"/>
                    </a:lnTo>
                    <a:lnTo>
                      <a:pt x="132" y="191"/>
                    </a:lnTo>
                    <a:lnTo>
                      <a:pt x="121" y="198"/>
                    </a:lnTo>
                    <a:lnTo>
                      <a:pt x="123" y="200"/>
                    </a:lnTo>
                    <a:lnTo>
                      <a:pt x="123" y="210"/>
                    </a:lnTo>
                    <a:lnTo>
                      <a:pt x="123" y="210"/>
                    </a:lnTo>
                    <a:lnTo>
                      <a:pt x="121" y="212"/>
                    </a:lnTo>
                    <a:lnTo>
                      <a:pt x="118" y="210"/>
                    </a:lnTo>
                    <a:lnTo>
                      <a:pt x="108" y="212"/>
                    </a:lnTo>
                    <a:lnTo>
                      <a:pt x="108" y="200"/>
                    </a:lnTo>
                    <a:lnTo>
                      <a:pt x="99" y="195"/>
                    </a:lnTo>
                    <a:lnTo>
                      <a:pt x="92" y="191"/>
                    </a:lnTo>
                    <a:lnTo>
                      <a:pt x="90" y="185"/>
                    </a:lnTo>
                    <a:lnTo>
                      <a:pt x="90" y="182"/>
                    </a:lnTo>
                    <a:lnTo>
                      <a:pt x="86" y="181"/>
                    </a:lnTo>
                    <a:lnTo>
                      <a:pt x="90" y="175"/>
                    </a:lnTo>
                    <a:lnTo>
                      <a:pt x="87" y="169"/>
                    </a:lnTo>
                    <a:lnTo>
                      <a:pt x="90" y="160"/>
                    </a:lnTo>
                    <a:lnTo>
                      <a:pt x="84" y="153"/>
                    </a:lnTo>
                    <a:lnTo>
                      <a:pt x="77" y="151"/>
                    </a:lnTo>
                    <a:lnTo>
                      <a:pt x="75" y="159"/>
                    </a:lnTo>
                    <a:lnTo>
                      <a:pt x="69" y="172"/>
                    </a:lnTo>
                    <a:lnTo>
                      <a:pt x="68" y="169"/>
                    </a:lnTo>
                    <a:lnTo>
                      <a:pt x="62" y="172"/>
                    </a:lnTo>
                    <a:lnTo>
                      <a:pt x="62" y="181"/>
                    </a:lnTo>
                    <a:lnTo>
                      <a:pt x="56" y="182"/>
                    </a:lnTo>
                    <a:lnTo>
                      <a:pt x="53" y="182"/>
                    </a:lnTo>
                    <a:lnTo>
                      <a:pt x="41" y="179"/>
                    </a:lnTo>
                    <a:lnTo>
                      <a:pt x="38" y="175"/>
                    </a:lnTo>
                    <a:lnTo>
                      <a:pt x="35" y="170"/>
                    </a:lnTo>
                    <a:lnTo>
                      <a:pt x="37" y="163"/>
                    </a:lnTo>
                    <a:lnTo>
                      <a:pt x="32" y="159"/>
                    </a:lnTo>
                    <a:lnTo>
                      <a:pt x="32" y="154"/>
                    </a:lnTo>
                    <a:lnTo>
                      <a:pt x="38" y="148"/>
                    </a:lnTo>
                    <a:lnTo>
                      <a:pt x="32" y="141"/>
                    </a:lnTo>
                    <a:lnTo>
                      <a:pt x="26" y="141"/>
                    </a:lnTo>
                    <a:lnTo>
                      <a:pt x="23" y="137"/>
                    </a:lnTo>
                    <a:lnTo>
                      <a:pt x="17" y="138"/>
                    </a:lnTo>
                    <a:lnTo>
                      <a:pt x="19" y="134"/>
                    </a:lnTo>
                    <a:lnTo>
                      <a:pt x="13" y="129"/>
                    </a:lnTo>
                    <a:lnTo>
                      <a:pt x="13" y="125"/>
                    </a:lnTo>
                    <a:lnTo>
                      <a:pt x="9" y="116"/>
                    </a:lnTo>
                    <a:lnTo>
                      <a:pt x="9" y="73"/>
                    </a:lnTo>
                    <a:lnTo>
                      <a:pt x="0" y="66"/>
                    </a:lnTo>
                    <a:lnTo>
                      <a:pt x="1" y="58"/>
                    </a:lnTo>
                    <a:lnTo>
                      <a:pt x="9" y="58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2" y="42"/>
                    </a:lnTo>
                    <a:lnTo>
                      <a:pt x="19" y="42"/>
                    </a:lnTo>
                    <a:lnTo>
                      <a:pt x="17" y="47"/>
                    </a:lnTo>
                    <a:lnTo>
                      <a:pt x="22" y="54"/>
                    </a:lnTo>
                    <a:lnTo>
                      <a:pt x="35" y="56"/>
                    </a:lnTo>
                    <a:lnTo>
                      <a:pt x="41" y="50"/>
                    </a:lnTo>
                    <a:lnTo>
                      <a:pt x="55" y="58"/>
                    </a:lnTo>
                    <a:lnTo>
                      <a:pt x="59" y="57"/>
                    </a:lnTo>
                    <a:lnTo>
                      <a:pt x="62" y="58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9" y="41"/>
                    </a:lnTo>
                    <a:lnTo>
                      <a:pt x="71" y="30"/>
                    </a:lnTo>
                    <a:lnTo>
                      <a:pt x="74" y="29"/>
                    </a:lnTo>
                    <a:lnTo>
                      <a:pt x="77" y="30"/>
                    </a:lnTo>
                    <a:lnTo>
                      <a:pt x="81" y="29"/>
                    </a:lnTo>
                    <a:lnTo>
                      <a:pt x="84" y="26"/>
                    </a:lnTo>
                    <a:lnTo>
                      <a:pt x="83" y="20"/>
                    </a:lnTo>
                    <a:lnTo>
                      <a:pt x="89" y="20"/>
                    </a:lnTo>
                    <a:lnTo>
                      <a:pt x="103" y="11"/>
                    </a:lnTo>
                    <a:lnTo>
                      <a:pt x="115" y="0"/>
                    </a:lnTo>
                    <a:lnTo>
                      <a:pt x="115" y="0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23">
                <a:extLst>
                  <a:ext uri="{FF2B5EF4-FFF2-40B4-BE49-F238E27FC236}">
                    <a16:creationId xmlns:a16="http://schemas.microsoft.com/office/drawing/2014/main" id="{F58DBA25-0680-4FB4-9C93-D714D63039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0705" y="3086052"/>
                <a:ext cx="449263" cy="292100"/>
              </a:xfrm>
              <a:custGeom>
                <a:avLst/>
                <a:gdLst>
                  <a:gd name="T0" fmla="*/ 215 w 283"/>
                  <a:gd name="T1" fmla="*/ 96 h 184"/>
                  <a:gd name="T2" fmla="*/ 200 w 283"/>
                  <a:gd name="T3" fmla="*/ 97 h 184"/>
                  <a:gd name="T4" fmla="*/ 178 w 283"/>
                  <a:gd name="T5" fmla="*/ 68 h 184"/>
                  <a:gd name="T6" fmla="*/ 169 w 283"/>
                  <a:gd name="T7" fmla="*/ 61 h 184"/>
                  <a:gd name="T8" fmla="*/ 154 w 283"/>
                  <a:gd name="T9" fmla="*/ 46 h 184"/>
                  <a:gd name="T10" fmla="*/ 144 w 283"/>
                  <a:gd name="T11" fmla="*/ 41 h 184"/>
                  <a:gd name="T12" fmla="*/ 105 w 283"/>
                  <a:gd name="T13" fmla="*/ 21 h 184"/>
                  <a:gd name="T14" fmla="*/ 105 w 283"/>
                  <a:gd name="T15" fmla="*/ 25 h 184"/>
                  <a:gd name="T16" fmla="*/ 131 w 283"/>
                  <a:gd name="T17" fmla="*/ 41 h 184"/>
                  <a:gd name="T18" fmla="*/ 147 w 283"/>
                  <a:gd name="T19" fmla="*/ 49 h 184"/>
                  <a:gd name="T20" fmla="*/ 147 w 283"/>
                  <a:gd name="T21" fmla="*/ 52 h 184"/>
                  <a:gd name="T22" fmla="*/ 150 w 283"/>
                  <a:gd name="T23" fmla="*/ 58 h 184"/>
                  <a:gd name="T24" fmla="*/ 163 w 283"/>
                  <a:gd name="T25" fmla="*/ 61 h 184"/>
                  <a:gd name="T26" fmla="*/ 196 w 283"/>
                  <a:gd name="T27" fmla="*/ 94 h 184"/>
                  <a:gd name="T28" fmla="*/ 182 w 283"/>
                  <a:gd name="T29" fmla="*/ 87 h 184"/>
                  <a:gd name="T30" fmla="*/ 185 w 283"/>
                  <a:gd name="T31" fmla="*/ 96 h 184"/>
                  <a:gd name="T32" fmla="*/ 199 w 283"/>
                  <a:gd name="T33" fmla="*/ 112 h 184"/>
                  <a:gd name="T34" fmla="*/ 209 w 283"/>
                  <a:gd name="T35" fmla="*/ 115 h 184"/>
                  <a:gd name="T36" fmla="*/ 217 w 283"/>
                  <a:gd name="T37" fmla="*/ 96 h 184"/>
                  <a:gd name="T38" fmla="*/ 228 w 283"/>
                  <a:gd name="T39" fmla="*/ 103 h 184"/>
                  <a:gd name="T40" fmla="*/ 240 w 283"/>
                  <a:gd name="T41" fmla="*/ 99 h 184"/>
                  <a:gd name="T42" fmla="*/ 245 w 283"/>
                  <a:gd name="T43" fmla="*/ 108 h 184"/>
                  <a:gd name="T44" fmla="*/ 245 w 283"/>
                  <a:gd name="T45" fmla="*/ 119 h 184"/>
                  <a:gd name="T46" fmla="*/ 254 w 283"/>
                  <a:gd name="T47" fmla="*/ 127 h 184"/>
                  <a:gd name="T48" fmla="*/ 270 w 283"/>
                  <a:gd name="T49" fmla="*/ 130 h 184"/>
                  <a:gd name="T50" fmla="*/ 283 w 283"/>
                  <a:gd name="T51" fmla="*/ 131 h 184"/>
                  <a:gd name="T52" fmla="*/ 265 w 283"/>
                  <a:gd name="T53" fmla="*/ 139 h 184"/>
                  <a:gd name="T54" fmla="*/ 240 w 283"/>
                  <a:gd name="T55" fmla="*/ 136 h 184"/>
                  <a:gd name="T56" fmla="*/ 220 w 283"/>
                  <a:gd name="T57" fmla="*/ 134 h 184"/>
                  <a:gd name="T58" fmla="*/ 206 w 283"/>
                  <a:gd name="T59" fmla="*/ 136 h 184"/>
                  <a:gd name="T60" fmla="*/ 202 w 283"/>
                  <a:gd name="T61" fmla="*/ 144 h 184"/>
                  <a:gd name="T62" fmla="*/ 193 w 283"/>
                  <a:gd name="T63" fmla="*/ 164 h 184"/>
                  <a:gd name="T64" fmla="*/ 193 w 283"/>
                  <a:gd name="T65" fmla="*/ 168 h 184"/>
                  <a:gd name="T66" fmla="*/ 181 w 283"/>
                  <a:gd name="T67" fmla="*/ 167 h 184"/>
                  <a:gd name="T68" fmla="*/ 171 w 283"/>
                  <a:gd name="T69" fmla="*/ 175 h 184"/>
                  <a:gd name="T70" fmla="*/ 166 w 283"/>
                  <a:gd name="T71" fmla="*/ 184 h 184"/>
                  <a:gd name="T72" fmla="*/ 145 w 283"/>
                  <a:gd name="T73" fmla="*/ 175 h 184"/>
                  <a:gd name="T74" fmla="*/ 129 w 283"/>
                  <a:gd name="T75" fmla="*/ 172 h 184"/>
                  <a:gd name="T76" fmla="*/ 119 w 283"/>
                  <a:gd name="T77" fmla="*/ 180 h 184"/>
                  <a:gd name="T78" fmla="*/ 108 w 283"/>
                  <a:gd name="T79" fmla="*/ 177 h 184"/>
                  <a:gd name="T80" fmla="*/ 107 w 283"/>
                  <a:gd name="T81" fmla="*/ 165 h 184"/>
                  <a:gd name="T82" fmla="*/ 95 w 283"/>
                  <a:gd name="T83" fmla="*/ 162 h 184"/>
                  <a:gd name="T84" fmla="*/ 83 w 283"/>
                  <a:gd name="T85" fmla="*/ 168 h 184"/>
                  <a:gd name="T86" fmla="*/ 59 w 283"/>
                  <a:gd name="T87" fmla="*/ 149 h 184"/>
                  <a:gd name="T88" fmla="*/ 40 w 283"/>
                  <a:gd name="T89" fmla="*/ 146 h 184"/>
                  <a:gd name="T90" fmla="*/ 30 w 283"/>
                  <a:gd name="T91" fmla="*/ 130 h 184"/>
                  <a:gd name="T92" fmla="*/ 17 w 283"/>
                  <a:gd name="T93" fmla="*/ 106 h 184"/>
                  <a:gd name="T94" fmla="*/ 3 w 283"/>
                  <a:gd name="T95" fmla="*/ 106 h 184"/>
                  <a:gd name="T96" fmla="*/ 0 w 283"/>
                  <a:gd name="T97" fmla="*/ 94 h 184"/>
                  <a:gd name="T98" fmla="*/ 8 w 283"/>
                  <a:gd name="T99" fmla="*/ 78 h 184"/>
                  <a:gd name="T100" fmla="*/ 21 w 283"/>
                  <a:gd name="T101" fmla="*/ 74 h 184"/>
                  <a:gd name="T102" fmla="*/ 25 w 283"/>
                  <a:gd name="T103" fmla="*/ 63 h 184"/>
                  <a:gd name="T104" fmla="*/ 19 w 283"/>
                  <a:gd name="T105" fmla="*/ 59 h 184"/>
                  <a:gd name="T106" fmla="*/ 11 w 283"/>
                  <a:gd name="T107" fmla="*/ 49 h 184"/>
                  <a:gd name="T108" fmla="*/ 30 w 283"/>
                  <a:gd name="T109" fmla="*/ 41 h 184"/>
                  <a:gd name="T110" fmla="*/ 55 w 283"/>
                  <a:gd name="T111" fmla="*/ 38 h 184"/>
                  <a:gd name="T112" fmla="*/ 70 w 283"/>
                  <a:gd name="T113" fmla="*/ 28 h 184"/>
                  <a:gd name="T114" fmla="*/ 73 w 283"/>
                  <a:gd name="T115" fmla="*/ 22 h 184"/>
                  <a:gd name="T116" fmla="*/ 82 w 283"/>
                  <a:gd name="T117" fmla="*/ 10 h 184"/>
                  <a:gd name="T118" fmla="*/ 89 w 283"/>
                  <a:gd name="T11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3" h="184">
                    <a:moveTo>
                      <a:pt x="160" y="49"/>
                    </a:moveTo>
                    <a:lnTo>
                      <a:pt x="217" y="94"/>
                    </a:lnTo>
                    <a:lnTo>
                      <a:pt x="215" y="96"/>
                    </a:lnTo>
                    <a:lnTo>
                      <a:pt x="209" y="97"/>
                    </a:lnTo>
                    <a:lnTo>
                      <a:pt x="202" y="94"/>
                    </a:lnTo>
                    <a:lnTo>
                      <a:pt x="200" y="97"/>
                    </a:lnTo>
                    <a:lnTo>
                      <a:pt x="194" y="88"/>
                    </a:lnTo>
                    <a:lnTo>
                      <a:pt x="181" y="75"/>
                    </a:lnTo>
                    <a:lnTo>
                      <a:pt x="178" y="68"/>
                    </a:lnTo>
                    <a:lnTo>
                      <a:pt x="175" y="66"/>
                    </a:lnTo>
                    <a:lnTo>
                      <a:pt x="174" y="62"/>
                    </a:lnTo>
                    <a:lnTo>
                      <a:pt x="169" y="61"/>
                    </a:lnTo>
                    <a:lnTo>
                      <a:pt x="168" y="56"/>
                    </a:lnTo>
                    <a:lnTo>
                      <a:pt x="156" y="49"/>
                    </a:lnTo>
                    <a:lnTo>
                      <a:pt x="154" y="46"/>
                    </a:lnTo>
                    <a:lnTo>
                      <a:pt x="160" y="49"/>
                    </a:lnTo>
                    <a:close/>
                    <a:moveTo>
                      <a:pt x="89" y="0"/>
                    </a:moveTo>
                    <a:lnTo>
                      <a:pt x="144" y="41"/>
                    </a:lnTo>
                    <a:lnTo>
                      <a:pt x="142" y="43"/>
                    </a:lnTo>
                    <a:lnTo>
                      <a:pt x="135" y="37"/>
                    </a:lnTo>
                    <a:lnTo>
                      <a:pt x="105" y="21"/>
                    </a:lnTo>
                    <a:lnTo>
                      <a:pt x="100" y="22"/>
                    </a:lnTo>
                    <a:lnTo>
                      <a:pt x="100" y="25"/>
                    </a:lnTo>
                    <a:lnTo>
                      <a:pt x="105" y="25"/>
                    </a:lnTo>
                    <a:lnTo>
                      <a:pt x="114" y="35"/>
                    </a:lnTo>
                    <a:lnTo>
                      <a:pt x="122" y="34"/>
                    </a:lnTo>
                    <a:lnTo>
                      <a:pt x="131" y="41"/>
                    </a:lnTo>
                    <a:lnTo>
                      <a:pt x="137" y="41"/>
                    </a:lnTo>
                    <a:lnTo>
                      <a:pt x="138" y="43"/>
                    </a:lnTo>
                    <a:lnTo>
                      <a:pt x="147" y="49"/>
                    </a:lnTo>
                    <a:lnTo>
                      <a:pt x="151" y="46"/>
                    </a:lnTo>
                    <a:lnTo>
                      <a:pt x="151" y="49"/>
                    </a:lnTo>
                    <a:lnTo>
                      <a:pt x="147" y="52"/>
                    </a:lnTo>
                    <a:lnTo>
                      <a:pt x="147" y="55"/>
                    </a:lnTo>
                    <a:lnTo>
                      <a:pt x="147" y="58"/>
                    </a:lnTo>
                    <a:lnTo>
                      <a:pt x="150" y="58"/>
                    </a:lnTo>
                    <a:lnTo>
                      <a:pt x="151" y="62"/>
                    </a:lnTo>
                    <a:lnTo>
                      <a:pt x="160" y="55"/>
                    </a:lnTo>
                    <a:lnTo>
                      <a:pt x="163" y="61"/>
                    </a:lnTo>
                    <a:lnTo>
                      <a:pt x="177" y="71"/>
                    </a:lnTo>
                    <a:lnTo>
                      <a:pt x="180" y="77"/>
                    </a:lnTo>
                    <a:lnTo>
                      <a:pt x="196" y="94"/>
                    </a:lnTo>
                    <a:lnTo>
                      <a:pt x="196" y="97"/>
                    </a:lnTo>
                    <a:lnTo>
                      <a:pt x="184" y="87"/>
                    </a:lnTo>
                    <a:lnTo>
                      <a:pt x="182" y="87"/>
                    </a:lnTo>
                    <a:lnTo>
                      <a:pt x="181" y="93"/>
                    </a:lnTo>
                    <a:lnTo>
                      <a:pt x="182" y="96"/>
                    </a:lnTo>
                    <a:lnTo>
                      <a:pt x="185" y="96"/>
                    </a:lnTo>
                    <a:lnTo>
                      <a:pt x="187" y="105"/>
                    </a:lnTo>
                    <a:lnTo>
                      <a:pt x="191" y="111"/>
                    </a:lnTo>
                    <a:lnTo>
                      <a:pt x="199" y="112"/>
                    </a:lnTo>
                    <a:lnTo>
                      <a:pt x="203" y="109"/>
                    </a:lnTo>
                    <a:lnTo>
                      <a:pt x="203" y="115"/>
                    </a:lnTo>
                    <a:lnTo>
                      <a:pt x="209" y="115"/>
                    </a:lnTo>
                    <a:lnTo>
                      <a:pt x="215" y="111"/>
                    </a:lnTo>
                    <a:lnTo>
                      <a:pt x="218" y="102"/>
                    </a:lnTo>
                    <a:lnTo>
                      <a:pt x="217" y="96"/>
                    </a:lnTo>
                    <a:lnTo>
                      <a:pt x="221" y="99"/>
                    </a:lnTo>
                    <a:lnTo>
                      <a:pt x="225" y="97"/>
                    </a:lnTo>
                    <a:lnTo>
                      <a:pt x="228" y="103"/>
                    </a:lnTo>
                    <a:lnTo>
                      <a:pt x="236" y="106"/>
                    </a:lnTo>
                    <a:lnTo>
                      <a:pt x="242" y="102"/>
                    </a:lnTo>
                    <a:lnTo>
                      <a:pt x="240" y="99"/>
                    </a:lnTo>
                    <a:lnTo>
                      <a:pt x="242" y="97"/>
                    </a:lnTo>
                    <a:lnTo>
                      <a:pt x="245" y="100"/>
                    </a:lnTo>
                    <a:lnTo>
                      <a:pt x="245" y="108"/>
                    </a:lnTo>
                    <a:lnTo>
                      <a:pt x="257" y="125"/>
                    </a:lnTo>
                    <a:lnTo>
                      <a:pt x="248" y="118"/>
                    </a:lnTo>
                    <a:lnTo>
                      <a:pt x="245" y="119"/>
                    </a:lnTo>
                    <a:lnTo>
                      <a:pt x="246" y="127"/>
                    </a:lnTo>
                    <a:lnTo>
                      <a:pt x="251" y="130"/>
                    </a:lnTo>
                    <a:lnTo>
                      <a:pt x="254" y="127"/>
                    </a:lnTo>
                    <a:lnTo>
                      <a:pt x="258" y="128"/>
                    </a:lnTo>
                    <a:lnTo>
                      <a:pt x="264" y="130"/>
                    </a:lnTo>
                    <a:lnTo>
                      <a:pt x="270" y="130"/>
                    </a:lnTo>
                    <a:lnTo>
                      <a:pt x="271" y="128"/>
                    </a:lnTo>
                    <a:lnTo>
                      <a:pt x="280" y="130"/>
                    </a:lnTo>
                    <a:lnTo>
                      <a:pt x="283" y="131"/>
                    </a:lnTo>
                    <a:lnTo>
                      <a:pt x="283" y="131"/>
                    </a:lnTo>
                    <a:lnTo>
                      <a:pt x="274" y="133"/>
                    </a:lnTo>
                    <a:lnTo>
                      <a:pt x="265" y="139"/>
                    </a:lnTo>
                    <a:lnTo>
                      <a:pt x="260" y="137"/>
                    </a:lnTo>
                    <a:lnTo>
                      <a:pt x="251" y="139"/>
                    </a:lnTo>
                    <a:lnTo>
                      <a:pt x="240" y="136"/>
                    </a:lnTo>
                    <a:lnTo>
                      <a:pt x="233" y="130"/>
                    </a:lnTo>
                    <a:lnTo>
                      <a:pt x="225" y="136"/>
                    </a:lnTo>
                    <a:lnTo>
                      <a:pt x="220" y="134"/>
                    </a:lnTo>
                    <a:lnTo>
                      <a:pt x="215" y="130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5" y="139"/>
                    </a:lnTo>
                    <a:lnTo>
                      <a:pt x="206" y="143"/>
                    </a:lnTo>
                    <a:lnTo>
                      <a:pt x="202" y="144"/>
                    </a:lnTo>
                    <a:lnTo>
                      <a:pt x="202" y="155"/>
                    </a:lnTo>
                    <a:lnTo>
                      <a:pt x="193" y="164"/>
                    </a:lnTo>
                    <a:lnTo>
                      <a:pt x="193" y="164"/>
                    </a:lnTo>
                    <a:lnTo>
                      <a:pt x="193" y="167"/>
                    </a:lnTo>
                    <a:lnTo>
                      <a:pt x="193" y="167"/>
                    </a:lnTo>
                    <a:lnTo>
                      <a:pt x="193" y="168"/>
                    </a:lnTo>
                    <a:lnTo>
                      <a:pt x="193" y="168"/>
                    </a:lnTo>
                    <a:lnTo>
                      <a:pt x="190" y="170"/>
                    </a:lnTo>
                    <a:lnTo>
                      <a:pt x="181" y="167"/>
                    </a:lnTo>
                    <a:lnTo>
                      <a:pt x="181" y="171"/>
                    </a:lnTo>
                    <a:lnTo>
                      <a:pt x="181" y="171"/>
                    </a:lnTo>
                    <a:lnTo>
                      <a:pt x="171" y="175"/>
                    </a:lnTo>
                    <a:lnTo>
                      <a:pt x="171" y="175"/>
                    </a:lnTo>
                    <a:lnTo>
                      <a:pt x="169" y="181"/>
                    </a:lnTo>
                    <a:lnTo>
                      <a:pt x="166" y="184"/>
                    </a:lnTo>
                    <a:lnTo>
                      <a:pt x="159" y="183"/>
                    </a:lnTo>
                    <a:lnTo>
                      <a:pt x="156" y="178"/>
                    </a:lnTo>
                    <a:lnTo>
                      <a:pt x="145" y="175"/>
                    </a:lnTo>
                    <a:lnTo>
                      <a:pt x="145" y="171"/>
                    </a:lnTo>
                    <a:lnTo>
                      <a:pt x="144" y="168"/>
                    </a:lnTo>
                    <a:lnTo>
                      <a:pt x="129" y="172"/>
                    </a:lnTo>
                    <a:lnTo>
                      <a:pt x="131" y="178"/>
                    </a:lnTo>
                    <a:lnTo>
                      <a:pt x="128" y="180"/>
                    </a:lnTo>
                    <a:lnTo>
                      <a:pt x="119" y="180"/>
                    </a:lnTo>
                    <a:lnTo>
                      <a:pt x="114" y="172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2" y="174"/>
                    </a:lnTo>
                    <a:lnTo>
                      <a:pt x="104" y="168"/>
                    </a:lnTo>
                    <a:lnTo>
                      <a:pt x="107" y="165"/>
                    </a:lnTo>
                    <a:lnTo>
                      <a:pt x="104" y="161"/>
                    </a:lnTo>
                    <a:lnTo>
                      <a:pt x="98" y="164"/>
                    </a:lnTo>
                    <a:lnTo>
                      <a:pt x="95" y="162"/>
                    </a:lnTo>
                    <a:lnTo>
                      <a:pt x="92" y="168"/>
                    </a:lnTo>
                    <a:lnTo>
                      <a:pt x="86" y="165"/>
                    </a:lnTo>
                    <a:lnTo>
                      <a:pt x="83" y="168"/>
                    </a:lnTo>
                    <a:lnTo>
                      <a:pt x="77" y="170"/>
                    </a:lnTo>
                    <a:lnTo>
                      <a:pt x="59" y="153"/>
                    </a:lnTo>
                    <a:lnTo>
                      <a:pt x="59" y="149"/>
                    </a:lnTo>
                    <a:lnTo>
                      <a:pt x="54" y="147"/>
                    </a:lnTo>
                    <a:lnTo>
                      <a:pt x="48" y="149"/>
                    </a:lnTo>
                    <a:lnTo>
                      <a:pt x="40" y="146"/>
                    </a:lnTo>
                    <a:lnTo>
                      <a:pt x="34" y="142"/>
                    </a:lnTo>
                    <a:lnTo>
                      <a:pt x="31" y="136"/>
                    </a:lnTo>
                    <a:lnTo>
                      <a:pt x="30" y="130"/>
                    </a:lnTo>
                    <a:lnTo>
                      <a:pt x="33" y="119"/>
                    </a:lnTo>
                    <a:lnTo>
                      <a:pt x="31" y="116"/>
                    </a:lnTo>
                    <a:lnTo>
                      <a:pt x="17" y="106"/>
                    </a:lnTo>
                    <a:lnTo>
                      <a:pt x="8" y="108"/>
                    </a:lnTo>
                    <a:lnTo>
                      <a:pt x="6" y="111"/>
                    </a:lnTo>
                    <a:lnTo>
                      <a:pt x="3" y="106"/>
                    </a:lnTo>
                    <a:lnTo>
                      <a:pt x="3" y="106"/>
                    </a:lnTo>
                    <a:lnTo>
                      <a:pt x="2" y="96"/>
                    </a:lnTo>
                    <a:lnTo>
                      <a:pt x="0" y="94"/>
                    </a:lnTo>
                    <a:lnTo>
                      <a:pt x="11" y="87"/>
                    </a:lnTo>
                    <a:lnTo>
                      <a:pt x="11" y="81"/>
                    </a:lnTo>
                    <a:lnTo>
                      <a:pt x="8" y="78"/>
                    </a:lnTo>
                    <a:lnTo>
                      <a:pt x="11" y="72"/>
                    </a:lnTo>
                    <a:lnTo>
                      <a:pt x="17" y="72"/>
                    </a:lnTo>
                    <a:lnTo>
                      <a:pt x="21" y="74"/>
                    </a:lnTo>
                    <a:lnTo>
                      <a:pt x="25" y="74"/>
                    </a:lnTo>
                    <a:lnTo>
                      <a:pt x="28" y="71"/>
                    </a:lnTo>
                    <a:lnTo>
                      <a:pt x="25" y="63"/>
                    </a:lnTo>
                    <a:lnTo>
                      <a:pt x="21" y="61"/>
                    </a:lnTo>
                    <a:lnTo>
                      <a:pt x="19" y="62"/>
                    </a:lnTo>
                    <a:lnTo>
                      <a:pt x="19" y="59"/>
                    </a:lnTo>
                    <a:lnTo>
                      <a:pt x="17" y="59"/>
                    </a:lnTo>
                    <a:lnTo>
                      <a:pt x="9" y="55"/>
                    </a:lnTo>
                    <a:lnTo>
                      <a:pt x="11" y="49"/>
                    </a:lnTo>
                    <a:lnTo>
                      <a:pt x="14" y="49"/>
                    </a:lnTo>
                    <a:lnTo>
                      <a:pt x="25" y="47"/>
                    </a:lnTo>
                    <a:lnTo>
                      <a:pt x="30" y="41"/>
                    </a:lnTo>
                    <a:lnTo>
                      <a:pt x="45" y="38"/>
                    </a:lnTo>
                    <a:lnTo>
                      <a:pt x="48" y="40"/>
                    </a:lnTo>
                    <a:lnTo>
                      <a:pt x="55" y="38"/>
                    </a:lnTo>
                    <a:lnTo>
                      <a:pt x="61" y="43"/>
                    </a:lnTo>
                    <a:lnTo>
                      <a:pt x="74" y="33"/>
                    </a:lnTo>
                    <a:lnTo>
                      <a:pt x="70" y="28"/>
                    </a:lnTo>
                    <a:lnTo>
                      <a:pt x="71" y="25"/>
                    </a:lnTo>
                    <a:lnTo>
                      <a:pt x="70" y="25"/>
                    </a:lnTo>
                    <a:lnTo>
                      <a:pt x="73" y="22"/>
                    </a:lnTo>
                    <a:lnTo>
                      <a:pt x="74" y="24"/>
                    </a:lnTo>
                    <a:lnTo>
                      <a:pt x="73" y="19"/>
                    </a:lnTo>
                    <a:lnTo>
                      <a:pt x="82" y="10"/>
                    </a:lnTo>
                    <a:lnTo>
                      <a:pt x="80" y="7"/>
                    </a:lnTo>
                    <a:lnTo>
                      <a:pt x="85" y="2"/>
                    </a:lnTo>
                    <a:lnTo>
                      <a:pt x="89" y="0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5EF260C-A0DD-486C-ADDA-320A2CBA1C01}"/>
                </a:ext>
              </a:extLst>
            </p:cNvPr>
            <p:cNvGrpSpPr/>
            <p:nvPr/>
          </p:nvGrpSpPr>
          <p:grpSpPr>
            <a:xfrm>
              <a:off x="4363330" y="415877"/>
              <a:ext cx="2260600" cy="1254126"/>
              <a:chOff x="4363330" y="415877"/>
              <a:chExt cx="2260600" cy="1254126"/>
            </a:xfrm>
            <a:grpFill/>
          </p:grpSpPr>
          <p:sp>
            <p:nvSpPr>
              <p:cNvPr id="159" name="Freeform 58">
                <a:extLst>
                  <a:ext uri="{FF2B5EF4-FFF2-40B4-BE49-F238E27FC236}">
                    <a16:creationId xmlns:a16="http://schemas.microsoft.com/office/drawing/2014/main" id="{7F8AF775-9AE7-4A99-A0EA-33E61CCF5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917" y="1098502"/>
                <a:ext cx="244475" cy="325438"/>
              </a:xfrm>
              <a:custGeom>
                <a:avLst/>
                <a:gdLst>
                  <a:gd name="T0" fmla="*/ 68 w 154"/>
                  <a:gd name="T1" fmla="*/ 0 h 205"/>
                  <a:gd name="T2" fmla="*/ 76 w 154"/>
                  <a:gd name="T3" fmla="*/ 6 h 205"/>
                  <a:gd name="T4" fmla="*/ 82 w 154"/>
                  <a:gd name="T5" fmla="*/ 10 h 205"/>
                  <a:gd name="T6" fmla="*/ 94 w 154"/>
                  <a:gd name="T7" fmla="*/ 15 h 205"/>
                  <a:gd name="T8" fmla="*/ 102 w 154"/>
                  <a:gd name="T9" fmla="*/ 19 h 205"/>
                  <a:gd name="T10" fmla="*/ 105 w 154"/>
                  <a:gd name="T11" fmla="*/ 28 h 205"/>
                  <a:gd name="T12" fmla="*/ 110 w 154"/>
                  <a:gd name="T13" fmla="*/ 41 h 205"/>
                  <a:gd name="T14" fmla="*/ 116 w 154"/>
                  <a:gd name="T15" fmla="*/ 49 h 205"/>
                  <a:gd name="T16" fmla="*/ 122 w 154"/>
                  <a:gd name="T17" fmla="*/ 55 h 205"/>
                  <a:gd name="T18" fmla="*/ 126 w 154"/>
                  <a:gd name="T19" fmla="*/ 77 h 205"/>
                  <a:gd name="T20" fmla="*/ 134 w 154"/>
                  <a:gd name="T21" fmla="*/ 74 h 205"/>
                  <a:gd name="T22" fmla="*/ 139 w 154"/>
                  <a:gd name="T23" fmla="*/ 78 h 205"/>
                  <a:gd name="T24" fmla="*/ 154 w 154"/>
                  <a:gd name="T25" fmla="*/ 105 h 205"/>
                  <a:gd name="T26" fmla="*/ 151 w 154"/>
                  <a:gd name="T27" fmla="*/ 117 h 205"/>
                  <a:gd name="T28" fmla="*/ 139 w 154"/>
                  <a:gd name="T29" fmla="*/ 106 h 205"/>
                  <a:gd name="T30" fmla="*/ 134 w 154"/>
                  <a:gd name="T31" fmla="*/ 103 h 205"/>
                  <a:gd name="T32" fmla="*/ 129 w 154"/>
                  <a:gd name="T33" fmla="*/ 106 h 205"/>
                  <a:gd name="T34" fmla="*/ 128 w 154"/>
                  <a:gd name="T35" fmla="*/ 131 h 205"/>
                  <a:gd name="T36" fmla="*/ 123 w 154"/>
                  <a:gd name="T37" fmla="*/ 131 h 205"/>
                  <a:gd name="T38" fmla="*/ 117 w 154"/>
                  <a:gd name="T39" fmla="*/ 134 h 205"/>
                  <a:gd name="T40" fmla="*/ 122 w 154"/>
                  <a:gd name="T41" fmla="*/ 155 h 205"/>
                  <a:gd name="T42" fmla="*/ 117 w 154"/>
                  <a:gd name="T43" fmla="*/ 178 h 205"/>
                  <a:gd name="T44" fmla="*/ 120 w 154"/>
                  <a:gd name="T45" fmla="*/ 180 h 205"/>
                  <a:gd name="T46" fmla="*/ 120 w 154"/>
                  <a:gd name="T47" fmla="*/ 200 h 205"/>
                  <a:gd name="T48" fmla="*/ 114 w 154"/>
                  <a:gd name="T49" fmla="*/ 200 h 205"/>
                  <a:gd name="T50" fmla="*/ 110 w 154"/>
                  <a:gd name="T51" fmla="*/ 199 h 205"/>
                  <a:gd name="T52" fmla="*/ 104 w 154"/>
                  <a:gd name="T53" fmla="*/ 198 h 205"/>
                  <a:gd name="T54" fmla="*/ 98 w 154"/>
                  <a:gd name="T55" fmla="*/ 202 h 205"/>
                  <a:gd name="T56" fmla="*/ 91 w 154"/>
                  <a:gd name="T57" fmla="*/ 202 h 205"/>
                  <a:gd name="T58" fmla="*/ 91 w 154"/>
                  <a:gd name="T59" fmla="*/ 195 h 205"/>
                  <a:gd name="T60" fmla="*/ 76 w 154"/>
                  <a:gd name="T61" fmla="*/ 199 h 205"/>
                  <a:gd name="T62" fmla="*/ 58 w 154"/>
                  <a:gd name="T63" fmla="*/ 181 h 205"/>
                  <a:gd name="T64" fmla="*/ 52 w 154"/>
                  <a:gd name="T65" fmla="*/ 178 h 205"/>
                  <a:gd name="T66" fmla="*/ 49 w 154"/>
                  <a:gd name="T67" fmla="*/ 177 h 205"/>
                  <a:gd name="T68" fmla="*/ 36 w 154"/>
                  <a:gd name="T69" fmla="*/ 168 h 205"/>
                  <a:gd name="T70" fmla="*/ 28 w 154"/>
                  <a:gd name="T71" fmla="*/ 167 h 205"/>
                  <a:gd name="T72" fmla="*/ 27 w 154"/>
                  <a:gd name="T73" fmla="*/ 162 h 205"/>
                  <a:gd name="T74" fmla="*/ 24 w 154"/>
                  <a:gd name="T75" fmla="*/ 155 h 205"/>
                  <a:gd name="T76" fmla="*/ 9 w 154"/>
                  <a:gd name="T77" fmla="*/ 146 h 205"/>
                  <a:gd name="T78" fmla="*/ 9 w 154"/>
                  <a:gd name="T79" fmla="*/ 139 h 205"/>
                  <a:gd name="T80" fmla="*/ 8 w 154"/>
                  <a:gd name="T81" fmla="*/ 127 h 205"/>
                  <a:gd name="T82" fmla="*/ 6 w 154"/>
                  <a:gd name="T83" fmla="*/ 117 h 205"/>
                  <a:gd name="T84" fmla="*/ 2 w 154"/>
                  <a:gd name="T85" fmla="*/ 102 h 205"/>
                  <a:gd name="T86" fmla="*/ 0 w 154"/>
                  <a:gd name="T87" fmla="*/ 99 h 205"/>
                  <a:gd name="T88" fmla="*/ 8 w 154"/>
                  <a:gd name="T89" fmla="*/ 94 h 205"/>
                  <a:gd name="T90" fmla="*/ 11 w 154"/>
                  <a:gd name="T91" fmla="*/ 90 h 205"/>
                  <a:gd name="T92" fmla="*/ 21 w 154"/>
                  <a:gd name="T93" fmla="*/ 94 h 205"/>
                  <a:gd name="T94" fmla="*/ 22 w 154"/>
                  <a:gd name="T95" fmla="*/ 78 h 205"/>
                  <a:gd name="T96" fmla="*/ 17 w 154"/>
                  <a:gd name="T97" fmla="*/ 56 h 205"/>
                  <a:gd name="T98" fmla="*/ 12 w 154"/>
                  <a:gd name="T99" fmla="*/ 44 h 205"/>
                  <a:gd name="T100" fmla="*/ 18 w 154"/>
                  <a:gd name="T101" fmla="*/ 28 h 205"/>
                  <a:gd name="T102" fmla="*/ 22 w 154"/>
                  <a:gd name="T103" fmla="*/ 22 h 205"/>
                  <a:gd name="T104" fmla="*/ 34 w 154"/>
                  <a:gd name="T105" fmla="*/ 15 h 205"/>
                  <a:gd name="T106" fmla="*/ 37 w 154"/>
                  <a:gd name="T107" fmla="*/ 16 h 205"/>
                  <a:gd name="T108" fmla="*/ 40 w 154"/>
                  <a:gd name="T109" fmla="*/ 12 h 205"/>
                  <a:gd name="T110" fmla="*/ 45 w 154"/>
                  <a:gd name="T111" fmla="*/ 9 h 205"/>
                  <a:gd name="T112" fmla="*/ 52 w 154"/>
                  <a:gd name="T113" fmla="*/ 5 h 205"/>
                  <a:gd name="T114" fmla="*/ 67 w 154"/>
                  <a:gd name="T115" fmla="*/ 10 h 205"/>
                  <a:gd name="T116" fmla="*/ 67 w 154"/>
                  <a:gd name="T117" fmla="*/ 5 h 205"/>
                  <a:gd name="T118" fmla="*/ 67 w 154"/>
                  <a:gd name="T119" fmla="*/ 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4" h="205">
                    <a:moveTo>
                      <a:pt x="65" y="0"/>
                    </a:moveTo>
                    <a:lnTo>
                      <a:pt x="68" y="0"/>
                    </a:lnTo>
                    <a:lnTo>
                      <a:pt x="71" y="3"/>
                    </a:lnTo>
                    <a:lnTo>
                      <a:pt x="76" y="6"/>
                    </a:lnTo>
                    <a:lnTo>
                      <a:pt x="80" y="6"/>
                    </a:lnTo>
                    <a:lnTo>
                      <a:pt x="82" y="10"/>
                    </a:lnTo>
                    <a:lnTo>
                      <a:pt x="88" y="9"/>
                    </a:lnTo>
                    <a:lnTo>
                      <a:pt x="94" y="15"/>
                    </a:lnTo>
                    <a:lnTo>
                      <a:pt x="101" y="16"/>
                    </a:lnTo>
                    <a:lnTo>
                      <a:pt x="102" y="19"/>
                    </a:lnTo>
                    <a:lnTo>
                      <a:pt x="99" y="24"/>
                    </a:lnTo>
                    <a:lnTo>
                      <a:pt x="105" y="28"/>
                    </a:lnTo>
                    <a:lnTo>
                      <a:pt x="104" y="34"/>
                    </a:lnTo>
                    <a:lnTo>
                      <a:pt x="110" y="41"/>
                    </a:lnTo>
                    <a:lnTo>
                      <a:pt x="108" y="44"/>
                    </a:lnTo>
                    <a:lnTo>
                      <a:pt x="116" y="49"/>
                    </a:lnTo>
                    <a:lnTo>
                      <a:pt x="117" y="55"/>
                    </a:lnTo>
                    <a:lnTo>
                      <a:pt x="122" y="55"/>
                    </a:lnTo>
                    <a:lnTo>
                      <a:pt x="122" y="55"/>
                    </a:lnTo>
                    <a:lnTo>
                      <a:pt x="126" y="77"/>
                    </a:lnTo>
                    <a:lnTo>
                      <a:pt x="129" y="77"/>
                    </a:lnTo>
                    <a:lnTo>
                      <a:pt x="134" y="74"/>
                    </a:lnTo>
                    <a:lnTo>
                      <a:pt x="138" y="75"/>
                    </a:lnTo>
                    <a:lnTo>
                      <a:pt x="139" y="78"/>
                    </a:lnTo>
                    <a:lnTo>
                      <a:pt x="139" y="91"/>
                    </a:lnTo>
                    <a:lnTo>
                      <a:pt x="154" y="105"/>
                    </a:lnTo>
                    <a:lnTo>
                      <a:pt x="151" y="117"/>
                    </a:lnTo>
                    <a:lnTo>
                      <a:pt x="151" y="117"/>
                    </a:lnTo>
                    <a:lnTo>
                      <a:pt x="148" y="111"/>
                    </a:lnTo>
                    <a:lnTo>
                      <a:pt x="139" y="106"/>
                    </a:lnTo>
                    <a:lnTo>
                      <a:pt x="134" y="109"/>
                    </a:lnTo>
                    <a:lnTo>
                      <a:pt x="134" y="103"/>
                    </a:lnTo>
                    <a:lnTo>
                      <a:pt x="132" y="105"/>
                    </a:lnTo>
                    <a:lnTo>
                      <a:pt x="129" y="106"/>
                    </a:lnTo>
                    <a:lnTo>
                      <a:pt x="129" y="119"/>
                    </a:lnTo>
                    <a:lnTo>
                      <a:pt x="128" y="131"/>
                    </a:lnTo>
                    <a:lnTo>
                      <a:pt x="128" y="131"/>
                    </a:lnTo>
                    <a:lnTo>
                      <a:pt x="123" y="131"/>
                    </a:lnTo>
                    <a:lnTo>
                      <a:pt x="123" y="131"/>
                    </a:lnTo>
                    <a:lnTo>
                      <a:pt x="117" y="134"/>
                    </a:lnTo>
                    <a:lnTo>
                      <a:pt x="113" y="142"/>
                    </a:lnTo>
                    <a:lnTo>
                      <a:pt x="122" y="155"/>
                    </a:lnTo>
                    <a:lnTo>
                      <a:pt x="116" y="170"/>
                    </a:lnTo>
                    <a:lnTo>
                      <a:pt x="117" y="178"/>
                    </a:lnTo>
                    <a:lnTo>
                      <a:pt x="120" y="180"/>
                    </a:lnTo>
                    <a:lnTo>
                      <a:pt x="120" y="180"/>
                    </a:lnTo>
                    <a:lnTo>
                      <a:pt x="128" y="199"/>
                    </a:lnTo>
                    <a:lnTo>
                      <a:pt x="120" y="200"/>
                    </a:lnTo>
                    <a:lnTo>
                      <a:pt x="120" y="203"/>
                    </a:lnTo>
                    <a:lnTo>
                      <a:pt x="114" y="200"/>
                    </a:lnTo>
                    <a:lnTo>
                      <a:pt x="110" y="203"/>
                    </a:lnTo>
                    <a:lnTo>
                      <a:pt x="110" y="199"/>
                    </a:lnTo>
                    <a:lnTo>
                      <a:pt x="107" y="200"/>
                    </a:lnTo>
                    <a:lnTo>
                      <a:pt x="104" y="198"/>
                    </a:lnTo>
                    <a:lnTo>
                      <a:pt x="98" y="200"/>
                    </a:lnTo>
                    <a:lnTo>
                      <a:pt x="98" y="202"/>
                    </a:lnTo>
                    <a:lnTo>
                      <a:pt x="94" y="205"/>
                    </a:lnTo>
                    <a:lnTo>
                      <a:pt x="91" y="202"/>
                    </a:lnTo>
                    <a:lnTo>
                      <a:pt x="94" y="196"/>
                    </a:lnTo>
                    <a:lnTo>
                      <a:pt x="91" y="195"/>
                    </a:lnTo>
                    <a:lnTo>
                      <a:pt x="83" y="199"/>
                    </a:lnTo>
                    <a:lnTo>
                      <a:pt x="76" y="199"/>
                    </a:lnTo>
                    <a:lnTo>
                      <a:pt x="67" y="193"/>
                    </a:lnTo>
                    <a:lnTo>
                      <a:pt x="58" y="181"/>
                    </a:lnTo>
                    <a:lnTo>
                      <a:pt x="55" y="181"/>
                    </a:lnTo>
                    <a:lnTo>
                      <a:pt x="52" y="178"/>
                    </a:lnTo>
                    <a:lnTo>
                      <a:pt x="49" y="180"/>
                    </a:lnTo>
                    <a:lnTo>
                      <a:pt x="49" y="177"/>
                    </a:lnTo>
                    <a:lnTo>
                      <a:pt x="46" y="174"/>
                    </a:lnTo>
                    <a:lnTo>
                      <a:pt x="36" y="168"/>
                    </a:lnTo>
                    <a:lnTo>
                      <a:pt x="30" y="170"/>
                    </a:lnTo>
                    <a:lnTo>
                      <a:pt x="28" y="167"/>
                    </a:lnTo>
                    <a:lnTo>
                      <a:pt x="22" y="167"/>
                    </a:lnTo>
                    <a:lnTo>
                      <a:pt x="27" y="162"/>
                    </a:lnTo>
                    <a:lnTo>
                      <a:pt x="24" y="155"/>
                    </a:lnTo>
                    <a:lnTo>
                      <a:pt x="24" y="155"/>
                    </a:lnTo>
                    <a:lnTo>
                      <a:pt x="19" y="150"/>
                    </a:lnTo>
                    <a:lnTo>
                      <a:pt x="9" y="146"/>
                    </a:lnTo>
                    <a:lnTo>
                      <a:pt x="11" y="140"/>
                    </a:lnTo>
                    <a:lnTo>
                      <a:pt x="9" y="139"/>
                    </a:lnTo>
                    <a:lnTo>
                      <a:pt x="12" y="131"/>
                    </a:lnTo>
                    <a:lnTo>
                      <a:pt x="8" y="127"/>
                    </a:lnTo>
                    <a:lnTo>
                      <a:pt x="11" y="125"/>
                    </a:lnTo>
                    <a:lnTo>
                      <a:pt x="6" y="117"/>
                    </a:lnTo>
                    <a:lnTo>
                      <a:pt x="8" y="105"/>
                    </a:lnTo>
                    <a:lnTo>
                      <a:pt x="2" y="102"/>
                    </a:lnTo>
                    <a:lnTo>
                      <a:pt x="0" y="99"/>
                    </a:lnTo>
                    <a:lnTo>
                      <a:pt x="0" y="99"/>
                    </a:lnTo>
                    <a:lnTo>
                      <a:pt x="8" y="97"/>
                    </a:lnTo>
                    <a:lnTo>
                      <a:pt x="8" y="94"/>
                    </a:lnTo>
                    <a:lnTo>
                      <a:pt x="9" y="94"/>
                    </a:lnTo>
                    <a:lnTo>
                      <a:pt x="11" y="90"/>
                    </a:lnTo>
                    <a:lnTo>
                      <a:pt x="17" y="96"/>
                    </a:lnTo>
                    <a:lnTo>
                      <a:pt x="21" y="94"/>
                    </a:lnTo>
                    <a:lnTo>
                      <a:pt x="17" y="86"/>
                    </a:lnTo>
                    <a:lnTo>
                      <a:pt x="22" y="78"/>
                    </a:lnTo>
                    <a:lnTo>
                      <a:pt x="24" y="69"/>
                    </a:lnTo>
                    <a:lnTo>
                      <a:pt x="17" y="56"/>
                    </a:lnTo>
                    <a:lnTo>
                      <a:pt x="17" y="50"/>
                    </a:lnTo>
                    <a:lnTo>
                      <a:pt x="12" y="44"/>
                    </a:lnTo>
                    <a:lnTo>
                      <a:pt x="19" y="40"/>
                    </a:lnTo>
                    <a:lnTo>
                      <a:pt x="18" y="28"/>
                    </a:lnTo>
                    <a:lnTo>
                      <a:pt x="22" y="28"/>
                    </a:lnTo>
                    <a:lnTo>
                      <a:pt x="22" y="22"/>
                    </a:lnTo>
                    <a:lnTo>
                      <a:pt x="28" y="19"/>
                    </a:lnTo>
                    <a:lnTo>
                      <a:pt x="34" y="15"/>
                    </a:lnTo>
                    <a:lnTo>
                      <a:pt x="37" y="19"/>
                    </a:lnTo>
                    <a:lnTo>
                      <a:pt x="37" y="16"/>
                    </a:lnTo>
                    <a:lnTo>
                      <a:pt x="42" y="15"/>
                    </a:lnTo>
                    <a:lnTo>
                      <a:pt x="40" y="12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9" y="9"/>
                    </a:lnTo>
                    <a:lnTo>
                      <a:pt x="52" y="5"/>
                    </a:lnTo>
                    <a:lnTo>
                      <a:pt x="57" y="9"/>
                    </a:lnTo>
                    <a:lnTo>
                      <a:pt x="67" y="10"/>
                    </a:lnTo>
                    <a:lnTo>
                      <a:pt x="68" y="8"/>
                    </a:lnTo>
                    <a:lnTo>
                      <a:pt x="67" y="5"/>
                    </a:lnTo>
                    <a:lnTo>
                      <a:pt x="65" y="5"/>
                    </a:lnTo>
                    <a:lnTo>
                      <a:pt x="67" y="2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B3096A83-1C90-4688-96BE-635DD9290AAC}"/>
                  </a:ext>
                </a:extLst>
              </p:cNvPr>
              <p:cNvGrpSpPr/>
              <p:nvPr/>
            </p:nvGrpSpPr>
            <p:grpSpPr>
              <a:xfrm>
                <a:off x="4363330" y="415877"/>
                <a:ext cx="2260600" cy="1254126"/>
                <a:chOff x="4363330" y="415877"/>
                <a:chExt cx="2260600" cy="1254126"/>
              </a:xfrm>
              <a:grpFill/>
            </p:grpSpPr>
            <p:sp>
              <p:nvSpPr>
                <p:cNvPr id="161" name="Freeform 13">
                  <a:extLst>
                    <a:ext uri="{FF2B5EF4-FFF2-40B4-BE49-F238E27FC236}">
                      <a16:creationId xmlns:a16="http://schemas.microsoft.com/office/drawing/2014/main" id="{1CBBA7DB-6328-464F-A4FE-A22C51ED5F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00042" y="1122315"/>
                  <a:ext cx="623888" cy="350838"/>
                </a:xfrm>
                <a:custGeom>
                  <a:avLst/>
                  <a:gdLst>
                    <a:gd name="T0" fmla="*/ 218 w 393"/>
                    <a:gd name="T1" fmla="*/ 218 h 221"/>
                    <a:gd name="T2" fmla="*/ 230 w 393"/>
                    <a:gd name="T3" fmla="*/ 202 h 221"/>
                    <a:gd name="T4" fmla="*/ 216 w 393"/>
                    <a:gd name="T5" fmla="*/ 194 h 221"/>
                    <a:gd name="T6" fmla="*/ 93 w 393"/>
                    <a:gd name="T7" fmla="*/ 209 h 221"/>
                    <a:gd name="T8" fmla="*/ 87 w 393"/>
                    <a:gd name="T9" fmla="*/ 188 h 221"/>
                    <a:gd name="T10" fmla="*/ 93 w 393"/>
                    <a:gd name="T11" fmla="*/ 209 h 221"/>
                    <a:gd name="T12" fmla="*/ 114 w 393"/>
                    <a:gd name="T13" fmla="*/ 183 h 221"/>
                    <a:gd name="T14" fmla="*/ 228 w 393"/>
                    <a:gd name="T15" fmla="*/ 177 h 221"/>
                    <a:gd name="T16" fmla="*/ 250 w 393"/>
                    <a:gd name="T17" fmla="*/ 213 h 221"/>
                    <a:gd name="T18" fmla="*/ 268 w 393"/>
                    <a:gd name="T19" fmla="*/ 177 h 221"/>
                    <a:gd name="T20" fmla="*/ 218 w 393"/>
                    <a:gd name="T21" fmla="*/ 193 h 221"/>
                    <a:gd name="T22" fmla="*/ 321 w 393"/>
                    <a:gd name="T23" fmla="*/ 174 h 221"/>
                    <a:gd name="T24" fmla="*/ 314 w 393"/>
                    <a:gd name="T25" fmla="*/ 162 h 221"/>
                    <a:gd name="T26" fmla="*/ 243 w 393"/>
                    <a:gd name="T27" fmla="*/ 196 h 221"/>
                    <a:gd name="T28" fmla="*/ 252 w 393"/>
                    <a:gd name="T29" fmla="*/ 172 h 221"/>
                    <a:gd name="T30" fmla="*/ 332 w 393"/>
                    <a:gd name="T31" fmla="*/ 171 h 221"/>
                    <a:gd name="T32" fmla="*/ 341 w 393"/>
                    <a:gd name="T33" fmla="*/ 157 h 221"/>
                    <a:gd name="T34" fmla="*/ 259 w 393"/>
                    <a:gd name="T35" fmla="*/ 153 h 221"/>
                    <a:gd name="T36" fmla="*/ 270 w 393"/>
                    <a:gd name="T37" fmla="*/ 177 h 221"/>
                    <a:gd name="T38" fmla="*/ 298 w 393"/>
                    <a:gd name="T39" fmla="*/ 113 h 221"/>
                    <a:gd name="T40" fmla="*/ 283 w 393"/>
                    <a:gd name="T41" fmla="*/ 109 h 221"/>
                    <a:gd name="T42" fmla="*/ 276 w 393"/>
                    <a:gd name="T43" fmla="*/ 116 h 221"/>
                    <a:gd name="T44" fmla="*/ 234 w 393"/>
                    <a:gd name="T45" fmla="*/ 155 h 221"/>
                    <a:gd name="T46" fmla="*/ 243 w 393"/>
                    <a:gd name="T47" fmla="*/ 112 h 221"/>
                    <a:gd name="T48" fmla="*/ 271 w 393"/>
                    <a:gd name="T49" fmla="*/ 99 h 221"/>
                    <a:gd name="T50" fmla="*/ 332 w 393"/>
                    <a:gd name="T51" fmla="*/ 79 h 221"/>
                    <a:gd name="T52" fmla="*/ 366 w 393"/>
                    <a:gd name="T53" fmla="*/ 72 h 221"/>
                    <a:gd name="T54" fmla="*/ 333 w 393"/>
                    <a:gd name="T55" fmla="*/ 76 h 221"/>
                    <a:gd name="T56" fmla="*/ 253 w 393"/>
                    <a:gd name="T57" fmla="*/ 15 h 221"/>
                    <a:gd name="T58" fmla="*/ 298 w 393"/>
                    <a:gd name="T59" fmla="*/ 13 h 221"/>
                    <a:gd name="T60" fmla="*/ 348 w 393"/>
                    <a:gd name="T61" fmla="*/ 9 h 221"/>
                    <a:gd name="T62" fmla="*/ 387 w 393"/>
                    <a:gd name="T63" fmla="*/ 32 h 221"/>
                    <a:gd name="T64" fmla="*/ 382 w 393"/>
                    <a:gd name="T65" fmla="*/ 46 h 221"/>
                    <a:gd name="T66" fmla="*/ 370 w 393"/>
                    <a:gd name="T67" fmla="*/ 48 h 221"/>
                    <a:gd name="T68" fmla="*/ 359 w 393"/>
                    <a:gd name="T69" fmla="*/ 43 h 221"/>
                    <a:gd name="T70" fmla="*/ 339 w 393"/>
                    <a:gd name="T71" fmla="*/ 38 h 221"/>
                    <a:gd name="T72" fmla="*/ 327 w 393"/>
                    <a:gd name="T73" fmla="*/ 48 h 221"/>
                    <a:gd name="T74" fmla="*/ 289 w 393"/>
                    <a:gd name="T75" fmla="*/ 74 h 221"/>
                    <a:gd name="T76" fmla="*/ 259 w 393"/>
                    <a:gd name="T77" fmla="*/ 94 h 221"/>
                    <a:gd name="T78" fmla="*/ 228 w 393"/>
                    <a:gd name="T79" fmla="*/ 91 h 221"/>
                    <a:gd name="T80" fmla="*/ 233 w 393"/>
                    <a:gd name="T81" fmla="*/ 113 h 221"/>
                    <a:gd name="T82" fmla="*/ 225 w 393"/>
                    <a:gd name="T83" fmla="*/ 163 h 221"/>
                    <a:gd name="T84" fmla="*/ 184 w 393"/>
                    <a:gd name="T85" fmla="*/ 185 h 221"/>
                    <a:gd name="T86" fmla="*/ 154 w 393"/>
                    <a:gd name="T87" fmla="*/ 174 h 221"/>
                    <a:gd name="T88" fmla="*/ 145 w 393"/>
                    <a:gd name="T89" fmla="*/ 174 h 221"/>
                    <a:gd name="T90" fmla="*/ 108 w 393"/>
                    <a:gd name="T91" fmla="*/ 172 h 221"/>
                    <a:gd name="T92" fmla="*/ 101 w 393"/>
                    <a:gd name="T93" fmla="*/ 202 h 221"/>
                    <a:gd name="T94" fmla="*/ 65 w 393"/>
                    <a:gd name="T95" fmla="*/ 169 h 221"/>
                    <a:gd name="T96" fmla="*/ 33 w 393"/>
                    <a:gd name="T97" fmla="*/ 155 h 221"/>
                    <a:gd name="T98" fmla="*/ 3 w 393"/>
                    <a:gd name="T99" fmla="*/ 144 h 221"/>
                    <a:gd name="T100" fmla="*/ 16 w 393"/>
                    <a:gd name="T101" fmla="*/ 112 h 221"/>
                    <a:gd name="T102" fmla="*/ 49 w 393"/>
                    <a:gd name="T103" fmla="*/ 127 h 221"/>
                    <a:gd name="T104" fmla="*/ 105 w 393"/>
                    <a:gd name="T105" fmla="*/ 125 h 221"/>
                    <a:gd name="T106" fmla="*/ 132 w 393"/>
                    <a:gd name="T107" fmla="*/ 103 h 221"/>
                    <a:gd name="T108" fmla="*/ 151 w 393"/>
                    <a:gd name="T109" fmla="*/ 81 h 221"/>
                    <a:gd name="T110" fmla="*/ 198 w 393"/>
                    <a:gd name="T111" fmla="*/ 68 h 221"/>
                    <a:gd name="T112" fmla="*/ 188 w 393"/>
                    <a:gd name="T113" fmla="*/ 28 h 221"/>
                    <a:gd name="T114" fmla="*/ 222 w 393"/>
                    <a:gd name="T115" fmla="*/ 16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93" h="221">
                      <a:moveTo>
                        <a:pt x="218" y="205"/>
                      </a:moveTo>
                      <a:lnTo>
                        <a:pt x="221" y="208"/>
                      </a:lnTo>
                      <a:lnTo>
                        <a:pt x="222" y="212"/>
                      </a:lnTo>
                      <a:lnTo>
                        <a:pt x="227" y="212"/>
                      </a:lnTo>
                      <a:lnTo>
                        <a:pt x="227" y="221"/>
                      </a:lnTo>
                      <a:lnTo>
                        <a:pt x="222" y="218"/>
                      </a:lnTo>
                      <a:lnTo>
                        <a:pt x="218" y="218"/>
                      </a:lnTo>
                      <a:lnTo>
                        <a:pt x="215" y="206"/>
                      </a:lnTo>
                      <a:lnTo>
                        <a:pt x="218" y="205"/>
                      </a:lnTo>
                      <a:close/>
                      <a:moveTo>
                        <a:pt x="216" y="194"/>
                      </a:moveTo>
                      <a:lnTo>
                        <a:pt x="221" y="197"/>
                      </a:lnTo>
                      <a:lnTo>
                        <a:pt x="228" y="196"/>
                      </a:lnTo>
                      <a:lnTo>
                        <a:pt x="230" y="199"/>
                      </a:lnTo>
                      <a:lnTo>
                        <a:pt x="230" y="202"/>
                      </a:lnTo>
                      <a:lnTo>
                        <a:pt x="230" y="203"/>
                      </a:lnTo>
                      <a:lnTo>
                        <a:pt x="219" y="205"/>
                      </a:lnTo>
                      <a:lnTo>
                        <a:pt x="216" y="199"/>
                      </a:lnTo>
                      <a:lnTo>
                        <a:pt x="216" y="202"/>
                      </a:lnTo>
                      <a:lnTo>
                        <a:pt x="213" y="199"/>
                      </a:lnTo>
                      <a:lnTo>
                        <a:pt x="213" y="196"/>
                      </a:lnTo>
                      <a:lnTo>
                        <a:pt x="216" y="194"/>
                      </a:lnTo>
                      <a:close/>
                      <a:moveTo>
                        <a:pt x="209" y="188"/>
                      </a:moveTo>
                      <a:lnTo>
                        <a:pt x="212" y="193"/>
                      </a:lnTo>
                      <a:lnTo>
                        <a:pt x="212" y="202"/>
                      </a:lnTo>
                      <a:lnTo>
                        <a:pt x="204" y="193"/>
                      </a:lnTo>
                      <a:lnTo>
                        <a:pt x="209" y="194"/>
                      </a:lnTo>
                      <a:lnTo>
                        <a:pt x="209" y="188"/>
                      </a:lnTo>
                      <a:close/>
                      <a:moveTo>
                        <a:pt x="93" y="209"/>
                      </a:moveTo>
                      <a:lnTo>
                        <a:pt x="86" y="208"/>
                      </a:lnTo>
                      <a:lnTo>
                        <a:pt x="83" y="209"/>
                      </a:lnTo>
                      <a:lnTo>
                        <a:pt x="80" y="206"/>
                      </a:lnTo>
                      <a:lnTo>
                        <a:pt x="77" y="199"/>
                      </a:lnTo>
                      <a:lnTo>
                        <a:pt x="81" y="193"/>
                      </a:lnTo>
                      <a:lnTo>
                        <a:pt x="81" y="185"/>
                      </a:lnTo>
                      <a:lnTo>
                        <a:pt x="87" y="188"/>
                      </a:lnTo>
                      <a:lnTo>
                        <a:pt x="96" y="196"/>
                      </a:lnTo>
                      <a:lnTo>
                        <a:pt x="98" y="199"/>
                      </a:lnTo>
                      <a:lnTo>
                        <a:pt x="101" y="205"/>
                      </a:lnTo>
                      <a:lnTo>
                        <a:pt x="104" y="211"/>
                      </a:lnTo>
                      <a:lnTo>
                        <a:pt x="98" y="215"/>
                      </a:lnTo>
                      <a:lnTo>
                        <a:pt x="95" y="212"/>
                      </a:lnTo>
                      <a:lnTo>
                        <a:pt x="93" y="209"/>
                      </a:lnTo>
                      <a:close/>
                      <a:moveTo>
                        <a:pt x="114" y="183"/>
                      </a:moveTo>
                      <a:lnTo>
                        <a:pt x="118" y="185"/>
                      </a:lnTo>
                      <a:lnTo>
                        <a:pt x="123" y="193"/>
                      </a:lnTo>
                      <a:lnTo>
                        <a:pt x="113" y="193"/>
                      </a:lnTo>
                      <a:lnTo>
                        <a:pt x="110" y="185"/>
                      </a:lnTo>
                      <a:lnTo>
                        <a:pt x="111" y="183"/>
                      </a:lnTo>
                      <a:lnTo>
                        <a:pt x="114" y="183"/>
                      </a:lnTo>
                      <a:close/>
                      <a:moveTo>
                        <a:pt x="228" y="177"/>
                      </a:moveTo>
                      <a:lnTo>
                        <a:pt x="227" y="181"/>
                      </a:lnTo>
                      <a:lnTo>
                        <a:pt x="219" y="187"/>
                      </a:lnTo>
                      <a:lnTo>
                        <a:pt x="209" y="185"/>
                      </a:lnTo>
                      <a:lnTo>
                        <a:pt x="210" y="183"/>
                      </a:lnTo>
                      <a:lnTo>
                        <a:pt x="219" y="184"/>
                      </a:lnTo>
                      <a:lnTo>
                        <a:pt x="228" y="177"/>
                      </a:lnTo>
                      <a:close/>
                      <a:moveTo>
                        <a:pt x="268" y="177"/>
                      </a:moveTo>
                      <a:lnTo>
                        <a:pt x="267" y="183"/>
                      </a:lnTo>
                      <a:lnTo>
                        <a:pt x="270" y="185"/>
                      </a:lnTo>
                      <a:lnTo>
                        <a:pt x="261" y="194"/>
                      </a:lnTo>
                      <a:lnTo>
                        <a:pt x="259" y="199"/>
                      </a:lnTo>
                      <a:lnTo>
                        <a:pt x="253" y="203"/>
                      </a:lnTo>
                      <a:lnTo>
                        <a:pt x="250" y="213"/>
                      </a:lnTo>
                      <a:lnTo>
                        <a:pt x="247" y="216"/>
                      </a:lnTo>
                      <a:lnTo>
                        <a:pt x="252" y="203"/>
                      </a:lnTo>
                      <a:lnTo>
                        <a:pt x="249" y="197"/>
                      </a:lnTo>
                      <a:lnTo>
                        <a:pt x="258" y="197"/>
                      </a:lnTo>
                      <a:lnTo>
                        <a:pt x="259" y="190"/>
                      </a:lnTo>
                      <a:lnTo>
                        <a:pt x="262" y="187"/>
                      </a:lnTo>
                      <a:lnTo>
                        <a:pt x="268" y="177"/>
                      </a:lnTo>
                      <a:close/>
                      <a:moveTo>
                        <a:pt x="243" y="177"/>
                      </a:moveTo>
                      <a:lnTo>
                        <a:pt x="243" y="183"/>
                      </a:lnTo>
                      <a:lnTo>
                        <a:pt x="236" y="188"/>
                      </a:lnTo>
                      <a:lnTo>
                        <a:pt x="224" y="193"/>
                      </a:lnTo>
                      <a:lnTo>
                        <a:pt x="225" y="194"/>
                      </a:lnTo>
                      <a:lnTo>
                        <a:pt x="221" y="196"/>
                      </a:lnTo>
                      <a:lnTo>
                        <a:pt x="218" y="193"/>
                      </a:lnTo>
                      <a:lnTo>
                        <a:pt x="233" y="188"/>
                      </a:lnTo>
                      <a:lnTo>
                        <a:pt x="236" y="183"/>
                      </a:lnTo>
                      <a:lnTo>
                        <a:pt x="243" y="177"/>
                      </a:lnTo>
                      <a:close/>
                      <a:moveTo>
                        <a:pt x="314" y="162"/>
                      </a:moveTo>
                      <a:lnTo>
                        <a:pt x="316" y="165"/>
                      </a:lnTo>
                      <a:lnTo>
                        <a:pt x="324" y="172"/>
                      </a:lnTo>
                      <a:lnTo>
                        <a:pt x="321" y="174"/>
                      </a:lnTo>
                      <a:lnTo>
                        <a:pt x="323" y="177"/>
                      </a:lnTo>
                      <a:lnTo>
                        <a:pt x="311" y="183"/>
                      </a:lnTo>
                      <a:lnTo>
                        <a:pt x="319" y="177"/>
                      </a:lnTo>
                      <a:lnTo>
                        <a:pt x="316" y="172"/>
                      </a:lnTo>
                      <a:lnTo>
                        <a:pt x="311" y="171"/>
                      </a:lnTo>
                      <a:lnTo>
                        <a:pt x="310" y="168"/>
                      </a:lnTo>
                      <a:lnTo>
                        <a:pt x="314" y="162"/>
                      </a:lnTo>
                      <a:close/>
                      <a:moveTo>
                        <a:pt x="268" y="157"/>
                      </a:moveTo>
                      <a:lnTo>
                        <a:pt x="270" y="159"/>
                      </a:lnTo>
                      <a:lnTo>
                        <a:pt x="265" y="168"/>
                      </a:lnTo>
                      <a:lnTo>
                        <a:pt x="267" y="169"/>
                      </a:lnTo>
                      <a:lnTo>
                        <a:pt x="259" y="188"/>
                      </a:lnTo>
                      <a:lnTo>
                        <a:pt x="243" y="193"/>
                      </a:lnTo>
                      <a:lnTo>
                        <a:pt x="243" y="196"/>
                      </a:lnTo>
                      <a:lnTo>
                        <a:pt x="239" y="199"/>
                      </a:lnTo>
                      <a:lnTo>
                        <a:pt x="234" y="196"/>
                      </a:lnTo>
                      <a:lnTo>
                        <a:pt x="230" y="197"/>
                      </a:lnTo>
                      <a:lnTo>
                        <a:pt x="230" y="194"/>
                      </a:lnTo>
                      <a:lnTo>
                        <a:pt x="249" y="183"/>
                      </a:lnTo>
                      <a:lnTo>
                        <a:pt x="252" y="175"/>
                      </a:lnTo>
                      <a:lnTo>
                        <a:pt x="252" y="172"/>
                      </a:lnTo>
                      <a:lnTo>
                        <a:pt x="264" y="157"/>
                      </a:lnTo>
                      <a:lnTo>
                        <a:pt x="268" y="157"/>
                      </a:lnTo>
                      <a:close/>
                      <a:moveTo>
                        <a:pt x="341" y="157"/>
                      </a:moveTo>
                      <a:lnTo>
                        <a:pt x="342" y="162"/>
                      </a:lnTo>
                      <a:lnTo>
                        <a:pt x="338" y="163"/>
                      </a:lnTo>
                      <a:lnTo>
                        <a:pt x="333" y="169"/>
                      </a:lnTo>
                      <a:lnTo>
                        <a:pt x="332" y="171"/>
                      </a:lnTo>
                      <a:lnTo>
                        <a:pt x="332" y="174"/>
                      </a:lnTo>
                      <a:lnTo>
                        <a:pt x="327" y="175"/>
                      </a:lnTo>
                      <a:lnTo>
                        <a:pt x="329" y="168"/>
                      </a:lnTo>
                      <a:lnTo>
                        <a:pt x="332" y="162"/>
                      </a:lnTo>
                      <a:lnTo>
                        <a:pt x="336" y="157"/>
                      </a:lnTo>
                      <a:lnTo>
                        <a:pt x="338" y="159"/>
                      </a:lnTo>
                      <a:lnTo>
                        <a:pt x="341" y="157"/>
                      </a:lnTo>
                      <a:close/>
                      <a:moveTo>
                        <a:pt x="274" y="138"/>
                      </a:moveTo>
                      <a:lnTo>
                        <a:pt x="273" y="147"/>
                      </a:lnTo>
                      <a:lnTo>
                        <a:pt x="270" y="147"/>
                      </a:lnTo>
                      <a:lnTo>
                        <a:pt x="261" y="157"/>
                      </a:lnTo>
                      <a:lnTo>
                        <a:pt x="253" y="160"/>
                      </a:lnTo>
                      <a:lnTo>
                        <a:pt x="253" y="157"/>
                      </a:lnTo>
                      <a:lnTo>
                        <a:pt x="259" y="153"/>
                      </a:lnTo>
                      <a:lnTo>
                        <a:pt x="261" y="146"/>
                      </a:lnTo>
                      <a:lnTo>
                        <a:pt x="265" y="143"/>
                      </a:lnTo>
                      <a:lnTo>
                        <a:pt x="267" y="140"/>
                      </a:lnTo>
                      <a:lnTo>
                        <a:pt x="274" y="138"/>
                      </a:lnTo>
                      <a:close/>
                      <a:moveTo>
                        <a:pt x="286" y="137"/>
                      </a:moveTo>
                      <a:lnTo>
                        <a:pt x="274" y="174"/>
                      </a:lnTo>
                      <a:lnTo>
                        <a:pt x="270" y="177"/>
                      </a:lnTo>
                      <a:lnTo>
                        <a:pt x="270" y="172"/>
                      </a:lnTo>
                      <a:lnTo>
                        <a:pt x="273" y="172"/>
                      </a:lnTo>
                      <a:lnTo>
                        <a:pt x="271" y="169"/>
                      </a:lnTo>
                      <a:lnTo>
                        <a:pt x="276" y="160"/>
                      </a:lnTo>
                      <a:lnTo>
                        <a:pt x="276" y="150"/>
                      </a:lnTo>
                      <a:lnTo>
                        <a:pt x="286" y="137"/>
                      </a:lnTo>
                      <a:close/>
                      <a:moveTo>
                        <a:pt x="298" y="113"/>
                      </a:moveTo>
                      <a:lnTo>
                        <a:pt x="295" y="132"/>
                      </a:lnTo>
                      <a:lnTo>
                        <a:pt x="292" y="134"/>
                      </a:lnTo>
                      <a:lnTo>
                        <a:pt x="293" y="121"/>
                      </a:lnTo>
                      <a:lnTo>
                        <a:pt x="298" y="113"/>
                      </a:lnTo>
                      <a:close/>
                      <a:moveTo>
                        <a:pt x="289" y="102"/>
                      </a:moveTo>
                      <a:lnTo>
                        <a:pt x="289" y="104"/>
                      </a:lnTo>
                      <a:lnTo>
                        <a:pt x="283" y="109"/>
                      </a:lnTo>
                      <a:lnTo>
                        <a:pt x="277" y="109"/>
                      </a:lnTo>
                      <a:lnTo>
                        <a:pt x="289" y="102"/>
                      </a:lnTo>
                      <a:close/>
                      <a:moveTo>
                        <a:pt x="246" y="99"/>
                      </a:moveTo>
                      <a:lnTo>
                        <a:pt x="249" y="100"/>
                      </a:lnTo>
                      <a:lnTo>
                        <a:pt x="261" y="112"/>
                      </a:lnTo>
                      <a:lnTo>
                        <a:pt x="265" y="118"/>
                      </a:lnTo>
                      <a:lnTo>
                        <a:pt x="276" y="116"/>
                      </a:lnTo>
                      <a:lnTo>
                        <a:pt x="279" y="113"/>
                      </a:lnTo>
                      <a:lnTo>
                        <a:pt x="281" y="113"/>
                      </a:lnTo>
                      <a:lnTo>
                        <a:pt x="270" y="128"/>
                      </a:lnTo>
                      <a:lnTo>
                        <a:pt x="253" y="140"/>
                      </a:lnTo>
                      <a:lnTo>
                        <a:pt x="247" y="147"/>
                      </a:lnTo>
                      <a:lnTo>
                        <a:pt x="243" y="146"/>
                      </a:lnTo>
                      <a:lnTo>
                        <a:pt x="234" y="155"/>
                      </a:lnTo>
                      <a:lnTo>
                        <a:pt x="227" y="159"/>
                      </a:lnTo>
                      <a:lnTo>
                        <a:pt x="227" y="149"/>
                      </a:lnTo>
                      <a:lnTo>
                        <a:pt x="227" y="146"/>
                      </a:lnTo>
                      <a:lnTo>
                        <a:pt x="236" y="134"/>
                      </a:lnTo>
                      <a:lnTo>
                        <a:pt x="234" y="122"/>
                      </a:lnTo>
                      <a:lnTo>
                        <a:pt x="240" y="118"/>
                      </a:lnTo>
                      <a:lnTo>
                        <a:pt x="243" y="112"/>
                      </a:lnTo>
                      <a:lnTo>
                        <a:pt x="246" y="99"/>
                      </a:lnTo>
                      <a:close/>
                      <a:moveTo>
                        <a:pt x="271" y="99"/>
                      </a:moveTo>
                      <a:lnTo>
                        <a:pt x="276" y="102"/>
                      </a:lnTo>
                      <a:lnTo>
                        <a:pt x="270" y="104"/>
                      </a:lnTo>
                      <a:lnTo>
                        <a:pt x="264" y="103"/>
                      </a:lnTo>
                      <a:lnTo>
                        <a:pt x="264" y="100"/>
                      </a:lnTo>
                      <a:lnTo>
                        <a:pt x="271" y="99"/>
                      </a:lnTo>
                      <a:close/>
                      <a:moveTo>
                        <a:pt x="304" y="93"/>
                      </a:moveTo>
                      <a:lnTo>
                        <a:pt x="302" y="94"/>
                      </a:lnTo>
                      <a:lnTo>
                        <a:pt x="296" y="99"/>
                      </a:lnTo>
                      <a:lnTo>
                        <a:pt x="296" y="94"/>
                      </a:lnTo>
                      <a:lnTo>
                        <a:pt x="304" y="93"/>
                      </a:lnTo>
                      <a:close/>
                      <a:moveTo>
                        <a:pt x="330" y="78"/>
                      </a:moveTo>
                      <a:lnTo>
                        <a:pt x="332" y="79"/>
                      </a:lnTo>
                      <a:lnTo>
                        <a:pt x="321" y="87"/>
                      </a:lnTo>
                      <a:lnTo>
                        <a:pt x="311" y="91"/>
                      </a:lnTo>
                      <a:lnTo>
                        <a:pt x="310" y="90"/>
                      </a:lnTo>
                      <a:lnTo>
                        <a:pt x="330" y="78"/>
                      </a:lnTo>
                      <a:close/>
                      <a:moveTo>
                        <a:pt x="376" y="68"/>
                      </a:moveTo>
                      <a:lnTo>
                        <a:pt x="375" y="69"/>
                      </a:lnTo>
                      <a:lnTo>
                        <a:pt x="366" y="72"/>
                      </a:lnTo>
                      <a:lnTo>
                        <a:pt x="361" y="78"/>
                      </a:lnTo>
                      <a:lnTo>
                        <a:pt x="357" y="76"/>
                      </a:lnTo>
                      <a:lnTo>
                        <a:pt x="347" y="78"/>
                      </a:lnTo>
                      <a:lnTo>
                        <a:pt x="338" y="82"/>
                      </a:lnTo>
                      <a:lnTo>
                        <a:pt x="338" y="78"/>
                      </a:lnTo>
                      <a:lnTo>
                        <a:pt x="341" y="75"/>
                      </a:lnTo>
                      <a:lnTo>
                        <a:pt x="333" y="76"/>
                      </a:lnTo>
                      <a:lnTo>
                        <a:pt x="342" y="72"/>
                      </a:lnTo>
                      <a:lnTo>
                        <a:pt x="353" y="72"/>
                      </a:lnTo>
                      <a:lnTo>
                        <a:pt x="364" y="68"/>
                      </a:lnTo>
                      <a:lnTo>
                        <a:pt x="376" y="68"/>
                      </a:lnTo>
                      <a:close/>
                      <a:moveTo>
                        <a:pt x="250" y="0"/>
                      </a:moveTo>
                      <a:lnTo>
                        <a:pt x="255" y="7"/>
                      </a:lnTo>
                      <a:lnTo>
                        <a:pt x="253" y="15"/>
                      </a:lnTo>
                      <a:lnTo>
                        <a:pt x="252" y="16"/>
                      </a:lnTo>
                      <a:lnTo>
                        <a:pt x="261" y="19"/>
                      </a:lnTo>
                      <a:lnTo>
                        <a:pt x="265" y="19"/>
                      </a:lnTo>
                      <a:lnTo>
                        <a:pt x="270" y="13"/>
                      </a:lnTo>
                      <a:lnTo>
                        <a:pt x="273" y="12"/>
                      </a:lnTo>
                      <a:lnTo>
                        <a:pt x="279" y="15"/>
                      </a:lnTo>
                      <a:lnTo>
                        <a:pt x="298" y="13"/>
                      </a:lnTo>
                      <a:lnTo>
                        <a:pt x="314" y="6"/>
                      </a:lnTo>
                      <a:lnTo>
                        <a:pt x="320" y="4"/>
                      </a:lnTo>
                      <a:lnTo>
                        <a:pt x="323" y="1"/>
                      </a:lnTo>
                      <a:lnTo>
                        <a:pt x="330" y="1"/>
                      </a:lnTo>
                      <a:lnTo>
                        <a:pt x="336" y="6"/>
                      </a:lnTo>
                      <a:lnTo>
                        <a:pt x="341" y="3"/>
                      </a:lnTo>
                      <a:lnTo>
                        <a:pt x="348" y="9"/>
                      </a:lnTo>
                      <a:lnTo>
                        <a:pt x="348" y="16"/>
                      </a:lnTo>
                      <a:lnTo>
                        <a:pt x="351" y="19"/>
                      </a:lnTo>
                      <a:lnTo>
                        <a:pt x="360" y="23"/>
                      </a:lnTo>
                      <a:lnTo>
                        <a:pt x="364" y="32"/>
                      </a:lnTo>
                      <a:lnTo>
                        <a:pt x="387" y="28"/>
                      </a:lnTo>
                      <a:lnTo>
                        <a:pt x="393" y="32"/>
                      </a:lnTo>
                      <a:lnTo>
                        <a:pt x="387" y="32"/>
                      </a:lnTo>
                      <a:lnTo>
                        <a:pt x="387" y="35"/>
                      </a:lnTo>
                      <a:lnTo>
                        <a:pt x="385" y="37"/>
                      </a:lnTo>
                      <a:lnTo>
                        <a:pt x="381" y="38"/>
                      </a:lnTo>
                      <a:lnTo>
                        <a:pt x="381" y="40"/>
                      </a:lnTo>
                      <a:lnTo>
                        <a:pt x="385" y="40"/>
                      </a:lnTo>
                      <a:lnTo>
                        <a:pt x="378" y="44"/>
                      </a:lnTo>
                      <a:lnTo>
                        <a:pt x="382" y="46"/>
                      </a:lnTo>
                      <a:lnTo>
                        <a:pt x="390" y="43"/>
                      </a:lnTo>
                      <a:lnTo>
                        <a:pt x="393" y="46"/>
                      </a:lnTo>
                      <a:lnTo>
                        <a:pt x="378" y="48"/>
                      </a:lnTo>
                      <a:lnTo>
                        <a:pt x="367" y="59"/>
                      </a:lnTo>
                      <a:lnTo>
                        <a:pt x="367" y="54"/>
                      </a:lnTo>
                      <a:lnTo>
                        <a:pt x="372" y="50"/>
                      </a:lnTo>
                      <a:lnTo>
                        <a:pt x="370" y="48"/>
                      </a:lnTo>
                      <a:lnTo>
                        <a:pt x="366" y="51"/>
                      </a:lnTo>
                      <a:lnTo>
                        <a:pt x="361" y="57"/>
                      </a:lnTo>
                      <a:lnTo>
                        <a:pt x="359" y="57"/>
                      </a:lnTo>
                      <a:lnTo>
                        <a:pt x="354" y="54"/>
                      </a:lnTo>
                      <a:lnTo>
                        <a:pt x="353" y="50"/>
                      </a:lnTo>
                      <a:lnTo>
                        <a:pt x="359" y="46"/>
                      </a:lnTo>
                      <a:lnTo>
                        <a:pt x="359" y="43"/>
                      </a:lnTo>
                      <a:lnTo>
                        <a:pt x="354" y="44"/>
                      </a:lnTo>
                      <a:lnTo>
                        <a:pt x="353" y="43"/>
                      </a:lnTo>
                      <a:lnTo>
                        <a:pt x="354" y="40"/>
                      </a:lnTo>
                      <a:lnTo>
                        <a:pt x="350" y="38"/>
                      </a:lnTo>
                      <a:lnTo>
                        <a:pt x="345" y="44"/>
                      </a:lnTo>
                      <a:lnTo>
                        <a:pt x="342" y="43"/>
                      </a:lnTo>
                      <a:lnTo>
                        <a:pt x="339" y="38"/>
                      </a:lnTo>
                      <a:lnTo>
                        <a:pt x="336" y="47"/>
                      </a:lnTo>
                      <a:lnTo>
                        <a:pt x="335" y="47"/>
                      </a:lnTo>
                      <a:lnTo>
                        <a:pt x="335" y="35"/>
                      </a:lnTo>
                      <a:lnTo>
                        <a:pt x="330" y="46"/>
                      </a:lnTo>
                      <a:lnTo>
                        <a:pt x="327" y="40"/>
                      </a:lnTo>
                      <a:lnTo>
                        <a:pt x="323" y="38"/>
                      </a:lnTo>
                      <a:lnTo>
                        <a:pt x="327" y="48"/>
                      </a:lnTo>
                      <a:lnTo>
                        <a:pt x="324" y="48"/>
                      </a:lnTo>
                      <a:lnTo>
                        <a:pt x="324" y="53"/>
                      </a:lnTo>
                      <a:lnTo>
                        <a:pt x="319" y="56"/>
                      </a:lnTo>
                      <a:lnTo>
                        <a:pt x="316" y="66"/>
                      </a:lnTo>
                      <a:lnTo>
                        <a:pt x="298" y="72"/>
                      </a:lnTo>
                      <a:lnTo>
                        <a:pt x="295" y="75"/>
                      </a:lnTo>
                      <a:lnTo>
                        <a:pt x="289" y="74"/>
                      </a:lnTo>
                      <a:lnTo>
                        <a:pt x="290" y="81"/>
                      </a:lnTo>
                      <a:lnTo>
                        <a:pt x="280" y="94"/>
                      </a:lnTo>
                      <a:lnTo>
                        <a:pt x="276" y="97"/>
                      </a:lnTo>
                      <a:lnTo>
                        <a:pt x="268" y="94"/>
                      </a:lnTo>
                      <a:lnTo>
                        <a:pt x="267" y="91"/>
                      </a:lnTo>
                      <a:lnTo>
                        <a:pt x="267" y="96"/>
                      </a:lnTo>
                      <a:lnTo>
                        <a:pt x="259" y="94"/>
                      </a:lnTo>
                      <a:lnTo>
                        <a:pt x="258" y="94"/>
                      </a:lnTo>
                      <a:lnTo>
                        <a:pt x="252" y="96"/>
                      </a:lnTo>
                      <a:lnTo>
                        <a:pt x="247" y="93"/>
                      </a:lnTo>
                      <a:lnTo>
                        <a:pt x="243" y="97"/>
                      </a:lnTo>
                      <a:lnTo>
                        <a:pt x="239" y="99"/>
                      </a:lnTo>
                      <a:lnTo>
                        <a:pt x="231" y="91"/>
                      </a:lnTo>
                      <a:lnTo>
                        <a:pt x="228" y="91"/>
                      </a:lnTo>
                      <a:lnTo>
                        <a:pt x="230" y="96"/>
                      </a:lnTo>
                      <a:lnTo>
                        <a:pt x="225" y="99"/>
                      </a:lnTo>
                      <a:lnTo>
                        <a:pt x="225" y="104"/>
                      </a:lnTo>
                      <a:lnTo>
                        <a:pt x="234" y="104"/>
                      </a:lnTo>
                      <a:lnTo>
                        <a:pt x="240" y="103"/>
                      </a:lnTo>
                      <a:lnTo>
                        <a:pt x="240" y="107"/>
                      </a:lnTo>
                      <a:lnTo>
                        <a:pt x="233" y="113"/>
                      </a:lnTo>
                      <a:lnTo>
                        <a:pt x="230" y="121"/>
                      </a:lnTo>
                      <a:lnTo>
                        <a:pt x="230" y="124"/>
                      </a:lnTo>
                      <a:lnTo>
                        <a:pt x="228" y="140"/>
                      </a:lnTo>
                      <a:lnTo>
                        <a:pt x="224" y="144"/>
                      </a:lnTo>
                      <a:lnTo>
                        <a:pt x="224" y="152"/>
                      </a:lnTo>
                      <a:lnTo>
                        <a:pt x="222" y="159"/>
                      </a:lnTo>
                      <a:lnTo>
                        <a:pt x="225" y="163"/>
                      </a:lnTo>
                      <a:lnTo>
                        <a:pt x="216" y="169"/>
                      </a:lnTo>
                      <a:lnTo>
                        <a:pt x="213" y="169"/>
                      </a:lnTo>
                      <a:lnTo>
                        <a:pt x="207" y="168"/>
                      </a:lnTo>
                      <a:lnTo>
                        <a:pt x="193" y="171"/>
                      </a:lnTo>
                      <a:lnTo>
                        <a:pt x="187" y="177"/>
                      </a:lnTo>
                      <a:lnTo>
                        <a:pt x="187" y="181"/>
                      </a:lnTo>
                      <a:lnTo>
                        <a:pt x="184" y="185"/>
                      </a:lnTo>
                      <a:lnTo>
                        <a:pt x="172" y="188"/>
                      </a:lnTo>
                      <a:lnTo>
                        <a:pt x="167" y="184"/>
                      </a:lnTo>
                      <a:lnTo>
                        <a:pt x="157" y="181"/>
                      </a:lnTo>
                      <a:lnTo>
                        <a:pt x="154" y="183"/>
                      </a:lnTo>
                      <a:lnTo>
                        <a:pt x="151" y="181"/>
                      </a:lnTo>
                      <a:lnTo>
                        <a:pt x="151" y="180"/>
                      </a:lnTo>
                      <a:lnTo>
                        <a:pt x="154" y="174"/>
                      </a:lnTo>
                      <a:lnTo>
                        <a:pt x="154" y="171"/>
                      </a:lnTo>
                      <a:lnTo>
                        <a:pt x="148" y="172"/>
                      </a:lnTo>
                      <a:lnTo>
                        <a:pt x="145" y="165"/>
                      </a:lnTo>
                      <a:lnTo>
                        <a:pt x="139" y="166"/>
                      </a:lnTo>
                      <a:lnTo>
                        <a:pt x="139" y="169"/>
                      </a:lnTo>
                      <a:lnTo>
                        <a:pt x="144" y="169"/>
                      </a:lnTo>
                      <a:lnTo>
                        <a:pt x="145" y="174"/>
                      </a:lnTo>
                      <a:lnTo>
                        <a:pt x="148" y="178"/>
                      </a:lnTo>
                      <a:lnTo>
                        <a:pt x="142" y="183"/>
                      </a:lnTo>
                      <a:lnTo>
                        <a:pt x="135" y="178"/>
                      </a:lnTo>
                      <a:lnTo>
                        <a:pt x="120" y="181"/>
                      </a:lnTo>
                      <a:lnTo>
                        <a:pt x="116" y="177"/>
                      </a:lnTo>
                      <a:lnTo>
                        <a:pt x="108" y="175"/>
                      </a:lnTo>
                      <a:lnTo>
                        <a:pt x="108" y="172"/>
                      </a:lnTo>
                      <a:lnTo>
                        <a:pt x="104" y="175"/>
                      </a:lnTo>
                      <a:lnTo>
                        <a:pt x="105" y="178"/>
                      </a:lnTo>
                      <a:lnTo>
                        <a:pt x="110" y="178"/>
                      </a:lnTo>
                      <a:lnTo>
                        <a:pt x="107" y="188"/>
                      </a:lnTo>
                      <a:lnTo>
                        <a:pt x="110" y="191"/>
                      </a:lnTo>
                      <a:lnTo>
                        <a:pt x="104" y="202"/>
                      </a:lnTo>
                      <a:lnTo>
                        <a:pt x="101" y="202"/>
                      </a:lnTo>
                      <a:lnTo>
                        <a:pt x="99" y="194"/>
                      </a:lnTo>
                      <a:lnTo>
                        <a:pt x="95" y="188"/>
                      </a:lnTo>
                      <a:lnTo>
                        <a:pt x="81" y="184"/>
                      </a:lnTo>
                      <a:lnTo>
                        <a:pt x="80" y="177"/>
                      </a:lnTo>
                      <a:lnTo>
                        <a:pt x="80" y="175"/>
                      </a:lnTo>
                      <a:lnTo>
                        <a:pt x="76" y="169"/>
                      </a:lnTo>
                      <a:lnTo>
                        <a:pt x="65" y="169"/>
                      </a:lnTo>
                      <a:lnTo>
                        <a:pt x="65" y="169"/>
                      </a:lnTo>
                      <a:lnTo>
                        <a:pt x="52" y="163"/>
                      </a:lnTo>
                      <a:lnTo>
                        <a:pt x="46" y="166"/>
                      </a:lnTo>
                      <a:lnTo>
                        <a:pt x="41" y="163"/>
                      </a:lnTo>
                      <a:lnTo>
                        <a:pt x="41" y="163"/>
                      </a:lnTo>
                      <a:lnTo>
                        <a:pt x="40" y="159"/>
                      </a:lnTo>
                      <a:lnTo>
                        <a:pt x="33" y="155"/>
                      </a:lnTo>
                      <a:lnTo>
                        <a:pt x="19" y="157"/>
                      </a:lnTo>
                      <a:lnTo>
                        <a:pt x="19" y="153"/>
                      </a:lnTo>
                      <a:lnTo>
                        <a:pt x="16" y="155"/>
                      </a:lnTo>
                      <a:lnTo>
                        <a:pt x="12" y="152"/>
                      </a:lnTo>
                      <a:lnTo>
                        <a:pt x="4" y="153"/>
                      </a:lnTo>
                      <a:lnTo>
                        <a:pt x="1" y="149"/>
                      </a:lnTo>
                      <a:lnTo>
                        <a:pt x="3" y="144"/>
                      </a:lnTo>
                      <a:lnTo>
                        <a:pt x="0" y="141"/>
                      </a:lnTo>
                      <a:lnTo>
                        <a:pt x="1" y="140"/>
                      </a:lnTo>
                      <a:lnTo>
                        <a:pt x="6" y="140"/>
                      </a:lnTo>
                      <a:lnTo>
                        <a:pt x="12" y="137"/>
                      </a:lnTo>
                      <a:lnTo>
                        <a:pt x="10" y="132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22" y="112"/>
                      </a:lnTo>
                      <a:lnTo>
                        <a:pt x="25" y="121"/>
                      </a:lnTo>
                      <a:lnTo>
                        <a:pt x="35" y="121"/>
                      </a:lnTo>
                      <a:lnTo>
                        <a:pt x="37" y="124"/>
                      </a:lnTo>
                      <a:lnTo>
                        <a:pt x="40" y="124"/>
                      </a:lnTo>
                      <a:lnTo>
                        <a:pt x="41" y="125"/>
                      </a:lnTo>
                      <a:lnTo>
                        <a:pt x="49" y="127"/>
                      </a:lnTo>
                      <a:lnTo>
                        <a:pt x="49" y="124"/>
                      </a:lnTo>
                      <a:lnTo>
                        <a:pt x="86" y="131"/>
                      </a:lnTo>
                      <a:lnTo>
                        <a:pt x="95" y="129"/>
                      </a:lnTo>
                      <a:lnTo>
                        <a:pt x="93" y="121"/>
                      </a:lnTo>
                      <a:lnTo>
                        <a:pt x="101" y="121"/>
                      </a:lnTo>
                      <a:lnTo>
                        <a:pt x="102" y="124"/>
                      </a:lnTo>
                      <a:lnTo>
                        <a:pt x="105" y="125"/>
                      </a:lnTo>
                      <a:lnTo>
                        <a:pt x="107" y="122"/>
                      </a:lnTo>
                      <a:lnTo>
                        <a:pt x="116" y="122"/>
                      </a:lnTo>
                      <a:lnTo>
                        <a:pt x="120" y="127"/>
                      </a:lnTo>
                      <a:lnTo>
                        <a:pt x="124" y="121"/>
                      </a:lnTo>
                      <a:lnTo>
                        <a:pt x="127" y="112"/>
                      </a:lnTo>
                      <a:lnTo>
                        <a:pt x="130" y="112"/>
                      </a:lnTo>
                      <a:lnTo>
                        <a:pt x="132" y="103"/>
                      </a:lnTo>
                      <a:lnTo>
                        <a:pt x="129" y="97"/>
                      </a:lnTo>
                      <a:lnTo>
                        <a:pt x="141" y="93"/>
                      </a:lnTo>
                      <a:lnTo>
                        <a:pt x="144" y="88"/>
                      </a:lnTo>
                      <a:lnTo>
                        <a:pt x="144" y="87"/>
                      </a:lnTo>
                      <a:lnTo>
                        <a:pt x="144" y="87"/>
                      </a:lnTo>
                      <a:lnTo>
                        <a:pt x="148" y="85"/>
                      </a:lnTo>
                      <a:lnTo>
                        <a:pt x="151" y="81"/>
                      </a:lnTo>
                      <a:lnTo>
                        <a:pt x="154" y="81"/>
                      </a:lnTo>
                      <a:lnTo>
                        <a:pt x="160" y="74"/>
                      </a:lnTo>
                      <a:lnTo>
                        <a:pt x="176" y="76"/>
                      </a:lnTo>
                      <a:lnTo>
                        <a:pt x="187" y="71"/>
                      </a:lnTo>
                      <a:lnTo>
                        <a:pt x="193" y="76"/>
                      </a:lnTo>
                      <a:lnTo>
                        <a:pt x="196" y="76"/>
                      </a:lnTo>
                      <a:lnTo>
                        <a:pt x="198" y="68"/>
                      </a:lnTo>
                      <a:lnTo>
                        <a:pt x="194" y="59"/>
                      </a:lnTo>
                      <a:lnTo>
                        <a:pt x="193" y="53"/>
                      </a:lnTo>
                      <a:lnTo>
                        <a:pt x="194" y="47"/>
                      </a:lnTo>
                      <a:lnTo>
                        <a:pt x="191" y="37"/>
                      </a:lnTo>
                      <a:lnTo>
                        <a:pt x="190" y="37"/>
                      </a:lnTo>
                      <a:lnTo>
                        <a:pt x="184" y="31"/>
                      </a:lnTo>
                      <a:lnTo>
                        <a:pt x="188" y="28"/>
                      </a:lnTo>
                      <a:lnTo>
                        <a:pt x="194" y="29"/>
                      </a:lnTo>
                      <a:lnTo>
                        <a:pt x="197" y="26"/>
                      </a:lnTo>
                      <a:lnTo>
                        <a:pt x="201" y="26"/>
                      </a:lnTo>
                      <a:lnTo>
                        <a:pt x="207" y="18"/>
                      </a:lnTo>
                      <a:lnTo>
                        <a:pt x="216" y="19"/>
                      </a:lnTo>
                      <a:lnTo>
                        <a:pt x="222" y="16"/>
                      </a:lnTo>
                      <a:lnTo>
                        <a:pt x="222" y="16"/>
                      </a:lnTo>
                      <a:lnTo>
                        <a:pt x="228" y="18"/>
                      </a:lnTo>
                      <a:lnTo>
                        <a:pt x="239" y="4"/>
                      </a:lnTo>
                      <a:lnTo>
                        <a:pt x="247" y="0"/>
                      </a:lnTo>
                      <a:lnTo>
                        <a:pt x="250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5">
                  <a:extLst>
                    <a:ext uri="{FF2B5EF4-FFF2-40B4-BE49-F238E27FC236}">
                      <a16:creationId xmlns:a16="http://schemas.microsoft.com/office/drawing/2014/main" id="{33B056AE-2C4E-49DE-B148-FBB926BB0F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3180" y="652415"/>
                  <a:ext cx="633413" cy="460375"/>
                </a:xfrm>
                <a:custGeom>
                  <a:avLst/>
                  <a:gdLst>
                    <a:gd name="T0" fmla="*/ 261 w 399"/>
                    <a:gd name="T1" fmla="*/ 10 h 290"/>
                    <a:gd name="T2" fmla="*/ 264 w 399"/>
                    <a:gd name="T3" fmla="*/ 22 h 290"/>
                    <a:gd name="T4" fmla="*/ 279 w 399"/>
                    <a:gd name="T5" fmla="*/ 51 h 290"/>
                    <a:gd name="T6" fmla="*/ 291 w 399"/>
                    <a:gd name="T7" fmla="*/ 60 h 290"/>
                    <a:gd name="T8" fmla="*/ 304 w 399"/>
                    <a:gd name="T9" fmla="*/ 75 h 290"/>
                    <a:gd name="T10" fmla="*/ 307 w 399"/>
                    <a:gd name="T11" fmla="*/ 101 h 290"/>
                    <a:gd name="T12" fmla="*/ 345 w 399"/>
                    <a:gd name="T13" fmla="*/ 110 h 290"/>
                    <a:gd name="T14" fmla="*/ 347 w 399"/>
                    <a:gd name="T15" fmla="*/ 125 h 290"/>
                    <a:gd name="T16" fmla="*/ 363 w 399"/>
                    <a:gd name="T17" fmla="*/ 147 h 290"/>
                    <a:gd name="T18" fmla="*/ 375 w 399"/>
                    <a:gd name="T19" fmla="*/ 166 h 290"/>
                    <a:gd name="T20" fmla="*/ 388 w 399"/>
                    <a:gd name="T21" fmla="*/ 182 h 290"/>
                    <a:gd name="T22" fmla="*/ 394 w 399"/>
                    <a:gd name="T23" fmla="*/ 206 h 290"/>
                    <a:gd name="T24" fmla="*/ 394 w 399"/>
                    <a:gd name="T25" fmla="*/ 221 h 290"/>
                    <a:gd name="T26" fmla="*/ 374 w 399"/>
                    <a:gd name="T27" fmla="*/ 234 h 290"/>
                    <a:gd name="T28" fmla="*/ 388 w 399"/>
                    <a:gd name="T29" fmla="*/ 258 h 290"/>
                    <a:gd name="T30" fmla="*/ 390 w 399"/>
                    <a:gd name="T31" fmla="*/ 275 h 290"/>
                    <a:gd name="T32" fmla="*/ 384 w 399"/>
                    <a:gd name="T33" fmla="*/ 287 h 290"/>
                    <a:gd name="T34" fmla="*/ 366 w 399"/>
                    <a:gd name="T35" fmla="*/ 289 h 290"/>
                    <a:gd name="T36" fmla="*/ 356 w 399"/>
                    <a:gd name="T37" fmla="*/ 277 h 290"/>
                    <a:gd name="T38" fmla="*/ 344 w 399"/>
                    <a:gd name="T39" fmla="*/ 259 h 290"/>
                    <a:gd name="T40" fmla="*/ 331 w 399"/>
                    <a:gd name="T41" fmla="*/ 250 h 290"/>
                    <a:gd name="T42" fmla="*/ 326 w 399"/>
                    <a:gd name="T43" fmla="*/ 230 h 290"/>
                    <a:gd name="T44" fmla="*/ 313 w 399"/>
                    <a:gd name="T45" fmla="*/ 212 h 290"/>
                    <a:gd name="T46" fmla="*/ 285 w 399"/>
                    <a:gd name="T47" fmla="*/ 208 h 290"/>
                    <a:gd name="T48" fmla="*/ 276 w 399"/>
                    <a:gd name="T49" fmla="*/ 215 h 290"/>
                    <a:gd name="T50" fmla="*/ 267 w 399"/>
                    <a:gd name="T51" fmla="*/ 196 h 290"/>
                    <a:gd name="T52" fmla="*/ 242 w 399"/>
                    <a:gd name="T53" fmla="*/ 171 h 290"/>
                    <a:gd name="T54" fmla="*/ 230 w 399"/>
                    <a:gd name="T55" fmla="*/ 188 h 290"/>
                    <a:gd name="T56" fmla="*/ 203 w 399"/>
                    <a:gd name="T57" fmla="*/ 190 h 290"/>
                    <a:gd name="T58" fmla="*/ 184 w 399"/>
                    <a:gd name="T59" fmla="*/ 191 h 290"/>
                    <a:gd name="T60" fmla="*/ 168 w 399"/>
                    <a:gd name="T61" fmla="*/ 196 h 290"/>
                    <a:gd name="T62" fmla="*/ 153 w 399"/>
                    <a:gd name="T63" fmla="*/ 197 h 290"/>
                    <a:gd name="T64" fmla="*/ 130 w 399"/>
                    <a:gd name="T65" fmla="*/ 190 h 290"/>
                    <a:gd name="T66" fmla="*/ 110 w 399"/>
                    <a:gd name="T67" fmla="*/ 184 h 290"/>
                    <a:gd name="T68" fmla="*/ 102 w 399"/>
                    <a:gd name="T69" fmla="*/ 165 h 290"/>
                    <a:gd name="T70" fmla="*/ 85 w 399"/>
                    <a:gd name="T71" fmla="*/ 143 h 290"/>
                    <a:gd name="T72" fmla="*/ 85 w 399"/>
                    <a:gd name="T73" fmla="*/ 166 h 290"/>
                    <a:gd name="T74" fmla="*/ 71 w 399"/>
                    <a:gd name="T75" fmla="*/ 150 h 290"/>
                    <a:gd name="T76" fmla="*/ 53 w 399"/>
                    <a:gd name="T77" fmla="*/ 147 h 290"/>
                    <a:gd name="T78" fmla="*/ 25 w 399"/>
                    <a:gd name="T79" fmla="*/ 115 h 290"/>
                    <a:gd name="T80" fmla="*/ 18 w 399"/>
                    <a:gd name="T81" fmla="*/ 103 h 290"/>
                    <a:gd name="T82" fmla="*/ 6 w 399"/>
                    <a:gd name="T83" fmla="*/ 84 h 290"/>
                    <a:gd name="T84" fmla="*/ 0 w 399"/>
                    <a:gd name="T85" fmla="*/ 66 h 290"/>
                    <a:gd name="T86" fmla="*/ 18 w 399"/>
                    <a:gd name="T87" fmla="*/ 47 h 290"/>
                    <a:gd name="T88" fmla="*/ 19 w 399"/>
                    <a:gd name="T89" fmla="*/ 34 h 290"/>
                    <a:gd name="T90" fmla="*/ 30 w 399"/>
                    <a:gd name="T91" fmla="*/ 19 h 290"/>
                    <a:gd name="T92" fmla="*/ 50 w 399"/>
                    <a:gd name="T93" fmla="*/ 16 h 290"/>
                    <a:gd name="T94" fmla="*/ 62 w 399"/>
                    <a:gd name="T95" fmla="*/ 23 h 290"/>
                    <a:gd name="T96" fmla="*/ 90 w 399"/>
                    <a:gd name="T97" fmla="*/ 32 h 290"/>
                    <a:gd name="T98" fmla="*/ 111 w 399"/>
                    <a:gd name="T99" fmla="*/ 48 h 290"/>
                    <a:gd name="T100" fmla="*/ 130 w 399"/>
                    <a:gd name="T101" fmla="*/ 62 h 290"/>
                    <a:gd name="T102" fmla="*/ 160 w 399"/>
                    <a:gd name="T103" fmla="*/ 91 h 290"/>
                    <a:gd name="T104" fmla="*/ 179 w 399"/>
                    <a:gd name="T105" fmla="*/ 87 h 290"/>
                    <a:gd name="T106" fmla="*/ 199 w 399"/>
                    <a:gd name="T107" fmla="*/ 72 h 290"/>
                    <a:gd name="T108" fmla="*/ 208 w 399"/>
                    <a:gd name="T109" fmla="*/ 43 h 290"/>
                    <a:gd name="T110" fmla="*/ 231 w 399"/>
                    <a:gd name="T111" fmla="*/ 28 h 290"/>
                    <a:gd name="T112" fmla="*/ 243 w 399"/>
                    <a:gd name="T113" fmla="*/ 3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99" h="290">
                      <a:moveTo>
                        <a:pt x="243" y="3"/>
                      </a:moveTo>
                      <a:lnTo>
                        <a:pt x="251" y="4"/>
                      </a:lnTo>
                      <a:lnTo>
                        <a:pt x="255" y="9"/>
                      </a:lnTo>
                      <a:lnTo>
                        <a:pt x="261" y="10"/>
                      </a:lnTo>
                      <a:lnTo>
                        <a:pt x="262" y="13"/>
                      </a:lnTo>
                      <a:lnTo>
                        <a:pt x="267" y="15"/>
                      </a:lnTo>
                      <a:lnTo>
                        <a:pt x="268" y="20"/>
                      </a:lnTo>
                      <a:lnTo>
                        <a:pt x="264" y="22"/>
                      </a:lnTo>
                      <a:lnTo>
                        <a:pt x="264" y="26"/>
                      </a:lnTo>
                      <a:lnTo>
                        <a:pt x="273" y="35"/>
                      </a:lnTo>
                      <a:lnTo>
                        <a:pt x="271" y="40"/>
                      </a:lnTo>
                      <a:lnTo>
                        <a:pt x="279" y="51"/>
                      </a:lnTo>
                      <a:lnTo>
                        <a:pt x="283" y="54"/>
                      </a:lnTo>
                      <a:lnTo>
                        <a:pt x="289" y="57"/>
                      </a:lnTo>
                      <a:lnTo>
                        <a:pt x="289" y="57"/>
                      </a:lnTo>
                      <a:lnTo>
                        <a:pt x="291" y="60"/>
                      </a:lnTo>
                      <a:lnTo>
                        <a:pt x="299" y="62"/>
                      </a:lnTo>
                      <a:lnTo>
                        <a:pt x="298" y="65"/>
                      </a:lnTo>
                      <a:lnTo>
                        <a:pt x="302" y="73"/>
                      </a:lnTo>
                      <a:lnTo>
                        <a:pt x="304" y="75"/>
                      </a:lnTo>
                      <a:lnTo>
                        <a:pt x="301" y="84"/>
                      </a:lnTo>
                      <a:lnTo>
                        <a:pt x="295" y="90"/>
                      </a:lnTo>
                      <a:lnTo>
                        <a:pt x="304" y="100"/>
                      </a:lnTo>
                      <a:lnTo>
                        <a:pt x="307" y="101"/>
                      </a:lnTo>
                      <a:lnTo>
                        <a:pt x="307" y="106"/>
                      </a:lnTo>
                      <a:lnTo>
                        <a:pt x="313" y="109"/>
                      </a:lnTo>
                      <a:lnTo>
                        <a:pt x="336" y="103"/>
                      </a:lnTo>
                      <a:lnTo>
                        <a:pt x="345" y="110"/>
                      </a:lnTo>
                      <a:lnTo>
                        <a:pt x="345" y="119"/>
                      </a:lnTo>
                      <a:lnTo>
                        <a:pt x="350" y="121"/>
                      </a:lnTo>
                      <a:lnTo>
                        <a:pt x="350" y="124"/>
                      </a:lnTo>
                      <a:lnTo>
                        <a:pt x="347" y="125"/>
                      </a:lnTo>
                      <a:lnTo>
                        <a:pt x="345" y="129"/>
                      </a:lnTo>
                      <a:lnTo>
                        <a:pt x="351" y="134"/>
                      </a:lnTo>
                      <a:lnTo>
                        <a:pt x="360" y="141"/>
                      </a:lnTo>
                      <a:lnTo>
                        <a:pt x="363" y="147"/>
                      </a:lnTo>
                      <a:lnTo>
                        <a:pt x="365" y="153"/>
                      </a:lnTo>
                      <a:lnTo>
                        <a:pt x="371" y="159"/>
                      </a:lnTo>
                      <a:lnTo>
                        <a:pt x="371" y="165"/>
                      </a:lnTo>
                      <a:lnTo>
                        <a:pt x="375" y="166"/>
                      </a:lnTo>
                      <a:lnTo>
                        <a:pt x="381" y="172"/>
                      </a:lnTo>
                      <a:lnTo>
                        <a:pt x="387" y="175"/>
                      </a:lnTo>
                      <a:lnTo>
                        <a:pt x="387" y="180"/>
                      </a:lnTo>
                      <a:lnTo>
                        <a:pt x="388" y="182"/>
                      </a:lnTo>
                      <a:lnTo>
                        <a:pt x="387" y="188"/>
                      </a:lnTo>
                      <a:lnTo>
                        <a:pt x="390" y="194"/>
                      </a:lnTo>
                      <a:lnTo>
                        <a:pt x="391" y="203"/>
                      </a:lnTo>
                      <a:lnTo>
                        <a:pt x="394" y="206"/>
                      </a:lnTo>
                      <a:lnTo>
                        <a:pt x="391" y="210"/>
                      </a:lnTo>
                      <a:lnTo>
                        <a:pt x="399" y="218"/>
                      </a:lnTo>
                      <a:lnTo>
                        <a:pt x="399" y="218"/>
                      </a:lnTo>
                      <a:lnTo>
                        <a:pt x="394" y="221"/>
                      </a:lnTo>
                      <a:lnTo>
                        <a:pt x="388" y="231"/>
                      </a:lnTo>
                      <a:lnTo>
                        <a:pt x="382" y="227"/>
                      </a:lnTo>
                      <a:lnTo>
                        <a:pt x="376" y="230"/>
                      </a:lnTo>
                      <a:lnTo>
                        <a:pt x="374" y="234"/>
                      </a:lnTo>
                      <a:lnTo>
                        <a:pt x="375" y="244"/>
                      </a:lnTo>
                      <a:lnTo>
                        <a:pt x="382" y="252"/>
                      </a:lnTo>
                      <a:lnTo>
                        <a:pt x="382" y="253"/>
                      </a:lnTo>
                      <a:lnTo>
                        <a:pt x="388" y="258"/>
                      </a:lnTo>
                      <a:lnTo>
                        <a:pt x="394" y="268"/>
                      </a:lnTo>
                      <a:lnTo>
                        <a:pt x="393" y="272"/>
                      </a:lnTo>
                      <a:lnTo>
                        <a:pt x="390" y="272"/>
                      </a:lnTo>
                      <a:lnTo>
                        <a:pt x="390" y="275"/>
                      </a:lnTo>
                      <a:lnTo>
                        <a:pt x="381" y="277"/>
                      </a:lnTo>
                      <a:lnTo>
                        <a:pt x="381" y="283"/>
                      </a:lnTo>
                      <a:lnTo>
                        <a:pt x="384" y="287"/>
                      </a:lnTo>
                      <a:lnTo>
                        <a:pt x="384" y="287"/>
                      </a:lnTo>
                      <a:lnTo>
                        <a:pt x="379" y="289"/>
                      </a:lnTo>
                      <a:lnTo>
                        <a:pt x="374" y="284"/>
                      </a:lnTo>
                      <a:lnTo>
                        <a:pt x="372" y="290"/>
                      </a:lnTo>
                      <a:lnTo>
                        <a:pt x="366" y="289"/>
                      </a:lnTo>
                      <a:lnTo>
                        <a:pt x="363" y="286"/>
                      </a:lnTo>
                      <a:lnTo>
                        <a:pt x="362" y="275"/>
                      </a:lnTo>
                      <a:lnTo>
                        <a:pt x="360" y="278"/>
                      </a:lnTo>
                      <a:lnTo>
                        <a:pt x="356" y="277"/>
                      </a:lnTo>
                      <a:lnTo>
                        <a:pt x="350" y="271"/>
                      </a:lnTo>
                      <a:lnTo>
                        <a:pt x="348" y="266"/>
                      </a:lnTo>
                      <a:lnTo>
                        <a:pt x="342" y="266"/>
                      </a:lnTo>
                      <a:lnTo>
                        <a:pt x="344" y="259"/>
                      </a:lnTo>
                      <a:lnTo>
                        <a:pt x="335" y="259"/>
                      </a:lnTo>
                      <a:lnTo>
                        <a:pt x="329" y="255"/>
                      </a:lnTo>
                      <a:lnTo>
                        <a:pt x="329" y="252"/>
                      </a:lnTo>
                      <a:lnTo>
                        <a:pt x="331" y="250"/>
                      </a:lnTo>
                      <a:lnTo>
                        <a:pt x="335" y="241"/>
                      </a:lnTo>
                      <a:lnTo>
                        <a:pt x="331" y="240"/>
                      </a:lnTo>
                      <a:lnTo>
                        <a:pt x="331" y="234"/>
                      </a:lnTo>
                      <a:lnTo>
                        <a:pt x="326" y="230"/>
                      </a:lnTo>
                      <a:lnTo>
                        <a:pt x="328" y="225"/>
                      </a:lnTo>
                      <a:lnTo>
                        <a:pt x="322" y="222"/>
                      </a:lnTo>
                      <a:lnTo>
                        <a:pt x="319" y="213"/>
                      </a:lnTo>
                      <a:lnTo>
                        <a:pt x="313" y="212"/>
                      </a:lnTo>
                      <a:lnTo>
                        <a:pt x="307" y="208"/>
                      </a:lnTo>
                      <a:lnTo>
                        <a:pt x="292" y="203"/>
                      </a:lnTo>
                      <a:lnTo>
                        <a:pt x="288" y="203"/>
                      </a:lnTo>
                      <a:lnTo>
                        <a:pt x="285" y="208"/>
                      </a:lnTo>
                      <a:lnTo>
                        <a:pt x="285" y="212"/>
                      </a:lnTo>
                      <a:lnTo>
                        <a:pt x="282" y="218"/>
                      </a:lnTo>
                      <a:lnTo>
                        <a:pt x="282" y="218"/>
                      </a:lnTo>
                      <a:lnTo>
                        <a:pt x="276" y="215"/>
                      </a:lnTo>
                      <a:lnTo>
                        <a:pt x="271" y="208"/>
                      </a:lnTo>
                      <a:lnTo>
                        <a:pt x="274" y="203"/>
                      </a:lnTo>
                      <a:lnTo>
                        <a:pt x="271" y="196"/>
                      </a:lnTo>
                      <a:lnTo>
                        <a:pt x="267" y="196"/>
                      </a:lnTo>
                      <a:lnTo>
                        <a:pt x="264" y="191"/>
                      </a:lnTo>
                      <a:lnTo>
                        <a:pt x="259" y="177"/>
                      </a:lnTo>
                      <a:lnTo>
                        <a:pt x="255" y="169"/>
                      </a:lnTo>
                      <a:lnTo>
                        <a:pt x="242" y="171"/>
                      </a:lnTo>
                      <a:lnTo>
                        <a:pt x="236" y="178"/>
                      </a:lnTo>
                      <a:lnTo>
                        <a:pt x="236" y="181"/>
                      </a:lnTo>
                      <a:lnTo>
                        <a:pt x="231" y="182"/>
                      </a:lnTo>
                      <a:lnTo>
                        <a:pt x="230" y="188"/>
                      </a:lnTo>
                      <a:lnTo>
                        <a:pt x="228" y="191"/>
                      </a:lnTo>
                      <a:lnTo>
                        <a:pt x="231" y="197"/>
                      </a:lnTo>
                      <a:lnTo>
                        <a:pt x="230" y="200"/>
                      </a:lnTo>
                      <a:lnTo>
                        <a:pt x="203" y="190"/>
                      </a:lnTo>
                      <a:lnTo>
                        <a:pt x="197" y="193"/>
                      </a:lnTo>
                      <a:lnTo>
                        <a:pt x="191" y="185"/>
                      </a:lnTo>
                      <a:lnTo>
                        <a:pt x="187" y="184"/>
                      </a:lnTo>
                      <a:lnTo>
                        <a:pt x="184" y="191"/>
                      </a:lnTo>
                      <a:lnTo>
                        <a:pt x="185" y="196"/>
                      </a:lnTo>
                      <a:lnTo>
                        <a:pt x="178" y="194"/>
                      </a:lnTo>
                      <a:lnTo>
                        <a:pt x="173" y="197"/>
                      </a:lnTo>
                      <a:lnTo>
                        <a:pt x="168" y="196"/>
                      </a:lnTo>
                      <a:lnTo>
                        <a:pt x="163" y="196"/>
                      </a:lnTo>
                      <a:lnTo>
                        <a:pt x="159" y="203"/>
                      </a:lnTo>
                      <a:lnTo>
                        <a:pt x="154" y="202"/>
                      </a:lnTo>
                      <a:lnTo>
                        <a:pt x="153" y="197"/>
                      </a:lnTo>
                      <a:lnTo>
                        <a:pt x="145" y="191"/>
                      </a:lnTo>
                      <a:lnTo>
                        <a:pt x="147" y="185"/>
                      </a:lnTo>
                      <a:lnTo>
                        <a:pt x="135" y="190"/>
                      </a:lnTo>
                      <a:lnTo>
                        <a:pt x="130" y="190"/>
                      </a:lnTo>
                      <a:lnTo>
                        <a:pt x="129" y="194"/>
                      </a:lnTo>
                      <a:lnTo>
                        <a:pt x="119" y="193"/>
                      </a:lnTo>
                      <a:lnTo>
                        <a:pt x="108" y="187"/>
                      </a:lnTo>
                      <a:lnTo>
                        <a:pt x="110" y="184"/>
                      </a:lnTo>
                      <a:lnTo>
                        <a:pt x="101" y="177"/>
                      </a:lnTo>
                      <a:lnTo>
                        <a:pt x="99" y="172"/>
                      </a:lnTo>
                      <a:lnTo>
                        <a:pt x="99" y="166"/>
                      </a:lnTo>
                      <a:lnTo>
                        <a:pt x="102" y="165"/>
                      </a:lnTo>
                      <a:lnTo>
                        <a:pt x="104" y="156"/>
                      </a:lnTo>
                      <a:lnTo>
                        <a:pt x="96" y="149"/>
                      </a:lnTo>
                      <a:lnTo>
                        <a:pt x="89" y="147"/>
                      </a:lnTo>
                      <a:lnTo>
                        <a:pt x="85" y="143"/>
                      </a:lnTo>
                      <a:lnTo>
                        <a:pt x="82" y="144"/>
                      </a:lnTo>
                      <a:lnTo>
                        <a:pt x="88" y="149"/>
                      </a:lnTo>
                      <a:lnTo>
                        <a:pt x="90" y="156"/>
                      </a:lnTo>
                      <a:lnTo>
                        <a:pt x="85" y="166"/>
                      </a:lnTo>
                      <a:lnTo>
                        <a:pt x="77" y="165"/>
                      </a:lnTo>
                      <a:lnTo>
                        <a:pt x="73" y="160"/>
                      </a:lnTo>
                      <a:lnTo>
                        <a:pt x="71" y="159"/>
                      </a:lnTo>
                      <a:lnTo>
                        <a:pt x="71" y="150"/>
                      </a:lnTo>
                      <a:lnTo>
                        <a:pt x="61" y="143"/>
                      </a:lnTo>
                      <a:lnTo>
                        <a:pt x="58" y="143"/>
                      </a:lnTo>
                      <a:lnTo>
                        <a:pt x="55" y="147"/>
                      </a:lnTo>
                      <a:lnTo>
                        <a:pt x="53" y="147"/>
                      </a:lnTo>
                      <a:lnTo>
                        <a:pt x="46" y="143"/>
                      </a:lnTo>
                      <a:lnTo>
                        <a:pt x="45" y="138"/>
                      </a:lnTo>
                      <a:lnTo>
                        <a:pt x="30" y="118"/>
                      </a:lnTo>
                      <a:lnTo>
                        <a:pt x="25" y="115"/>
                      </a:lnTo>
                      <a:lnTo>
                        <a:pt x="24" y="110"/>
                      </a:lnTo>
                      <a:lnTo>
                        <a:pt x="15" y="104"/>
                      </a:lnTo>
                      <a:lnTo>
                        <a:pt x="16" y="101"/>
                      </a:lnTo>
                      <a:lnTo>
                        <a:pt x="18" y="103"/>
                      </a:lnTo>
                      <a:lnTo>
                        <a:pt x="16" y="91"/>
                      </a:lnTo>
                      <a:lnTo>
                        <a:pt x="9" y="88"/>
                      </a:lnTo>
                      <a:lnTo>
                        <a:pt x="9" y="84"/>
                      </a:lnTo>
                      <a:lnTo>
                        <a:pt x="6" y="84"/>
                      </a:lnTo>
                      <a:lnTo>
                        <a:pt x="5" y="73"/>
                      </a:lnTo>
                      <a:lnTo>
                        <a:pt x="0" y="71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6" y="65"/>
                      </a:lnTo>
                      <a:lnTo>
                        <a:pt x="5" y="59"/>
                      </a:lnTo>
                      <a:lnTo>
                        <a:pt x="10" y="57"/>
                      </a:lnTo>
                      <a:lnTo>
                        <a:pt x="18" y="47"/>
                      </a:lnTo>
                      <a:lnTo>
                        <a:pt x="18" y="44"/>
                      </a:lnTo>
                      <a:lnTo>
                        <a:pt x="13" y="34"/>
                      </a:lnTo>
                      <a:lnTo>
                        <a:pt x="16" y="32"/>
                      </a:lnTo>
                      <a:lnTo>
                        <a:pt x="19" y="34"/>
                      </a:lnTo>
                      <a:lnTo>
                        <a:pt x="27" y="29"/>
                      </a:lnTo>
                      <a:lnTo>
                        <a:pt x="28" y="23"/>
                      </a:lnTo>
                      <a:lnTo>
                        <a:pt x="31" y="22"/>
                      </a:lnTo>
                      <a:lnTo>
                        <a:pt x="30" y="19"/>
                      </a:lnTo>
                      <a:lnTo>
                        <a:pt x="31" y="15"/>
                      </a:lnTo>
                      <a:lnTo>
                        <a:pt x="37" y="10"/>
                      </a:lnTo>
                      <a:lnTo>
                        <a:pt x="42" y="9"/>
                      </a:lnTo>
                      <a:lnTo>
                        <a:pt x="50" y="16"/>
                      </a:lnTo>
                      <a:lnTo>
                        <a:pt x="56" y="23"/>
                      </a:lnTo>
                      <a:lnTo>
                        <a:pt x="58" y="29"/>
                      </a:lnTo>
                      <a:lnTo>
                        <a:pt x="62" y="28"/>
                      </a:lnTo>
                      <a:lnTo>
                        <a:pt x="62" y="23"/>
                      </a:lnTo>
                      <a:lnTo>
                        <a:pt x="67" y="22"/>
                      </a:lnTo>
                      <a:lnTo>
                        <a:pt x="79" y="32"/>
                      </a:lnTo>
                      <a:lnTo>
                        <a:pt x="86" y="29"/>
                      </a:lnTo>
                      <a:lnTo>
                        <a:pt x="90" y="32"/>
                      </a:lnTo>
                      <a:lnTo>
                        <a:pt x="92" y="35"/>
                      </a:lnTo>
                      <a:lnTo>
                        <a:pt x="95" y="35"/>
                      </a:lnTo>
                      <a:lnTo>
                        <a:pt x="102" y="38"/>
                      </a:lnTo>
                      <a:lnTo>
                        <a:pt x="111" y="48"/>
                      </a:lnTo>
                      <a:lnTo>
                        <a:pt x="120" y="48"/>
                      </a:lnTo>
                      <a:lnTo>
                        <a:pt x="129" y="53"/>
                      </a:lnTo>
                      <a:lnTo>
                        <a:pt x="132" y="59"/>
                      </a:lnTo>
                      <a:lnTo>
                        <a:pt x="130" y="62"/>
                      </a:lnTo>
                      <a:lnTo>
                        <a:pt x="141" y="79"/>
                      </a:lnTo>
                      <a:lnTo>
                        <a:pt x="147" y="85"/>
                      </a:lnTo>
                      <a:lnTo>
                        <a:pt x="159" y="87"/>
                      </a:lnTo>
                      <a:lnTo>
                        <a:pt x="160" y="91"/>
                      </a:lnTo>
                      <a:lnTo>
                        <a:pt x="169" y="96"/>
                      </a:lnTo>
                      <a:lnTo>
                        <a:pt x="179" y="96"/>
                      </a:lnTo>
                      <a:lnTo>
                        <a:pt x="181" y="94"/>
                      </a:lnTo>
                      <a:lnTo>
                        <a:pt x="179" y="87"/>
                      </a:lnTo>
                      <a:lnTo>
                        <a:pt x="181" y="79"/>
                      </a:lnTo>
                      <a:lnTo>
                        <a:pt x="190" y="76"/>
                      </a:lnTo>
                      <a:lnTo>
                        <a:pt x="196" y="71"/>
                      </a:lnTo>
                      <a:lnTo>
                        <a:pt x="199" y="72"/>
                      </a:lnTo>
                      <a:lnTo>
                        <a:pt x="205" y="68"/>
                      </a:lnTo>
                      <a:lnTo>
                        <a:pt x="200" y="57"/>
                      </a:lnTo>
                      <a:lnTo>
                        <a:pt x="202" y="51"/>
                      </a:lnTo>
                      <a:lnTo>
                        <a:pt x="208" y="43"/>
                      </a:lnTo>
                      <a:lnTo>
                        <a:pt x="216" y="44"/>
                      </a:lnTo>
                      <a:lnTo>
                        <a:pt x="219" y="40"/>
                      </a:lnTo>
                      <a:lnTo>
                        <a:pt x="228" y="35"/>
                      </a:lnTo>
                      <a:lnTo>
                        <a:pt x="231" y="28"/>
                      </a:lnTo>
                      <a:lnTo>
                        <a:pt x="230" y="22"/>
                      </a:lnTo>
                      <a:lnTo>
                        <a:pt x="237" y="9"/>
                      </a:lnTo>
                      <a:lnTo>
                        <a:pt x="239" y="0"/>
                      </a:lnTo>
                      <a:lnTo>
                        <a:pt x="243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6">
                  <a:extLst>
                    <a:ext uri="{FF2B5EF4-FFF2-40B4-BE49-F238E27FC236}">
                      <a16:creationId xmlns:a16="http://schemas.microsoft.com/office/drawing/2014/main" id="{51AF0E31-0F14-4C7B-9E00-995176990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91967" y="639715"/>
                  <a:ext cx="419100" cy="395288"/>
                </a:xfrm>
                <a:custGeom>
                  <a:avLst/>
                  <a:gdLst>
                    <a:gd name="T0" fmla="*/ 178 w 264"/>
                    <a:gd name="T1" fmla="*/ 2 h 249"/>
                    <a:gd name="T2" fmla="*/ 185 w 264"/>
                    <a:gd name="T3" fmla="*/ 31 h 249"/>
                    <a:gd name="T4" fmla="*/ 194 w 264"/>
                    <a:gd name="T5" fmla="*/ 36 h 249"/>
                    <a:gd name="T6" fmla="*/ 207 w 264"/>
                    <a:gd name="T7" fmla="*/ 43 h 249"/>
                    <a:gd name="T8" fmla="*/ 224 w 264"/>
                    <a:gd name="T9" fmla="*/ 71 h 249"/>
                    <a:gd name="T10" fmla="*/ 216 w 264"/>
                    <a:gd name="T11" fmla="*/ 84 h 249"/>
                    <a:gd name="T12" fmla="*/ 221 w 264"/>
                    <a:gd name="T13" fmla="*/ 101 h 249"/>
                    <a:gd name="T14" fmla="*/ 233 w 264"/>
                    <a:gd name="T15" fmla="*/ 114 h 249"/>
                    <a:gd name="T16" fmla="*/ 252 w 264"/>
                    <a:gd name="T17" fmla="*/ 129 h 249"/>
                    <a:gd name="T18" fmla="*/ 252 w 264"/>
                    <a:gd name="T19" fmla="*/ 140 h 249"/>
                    <a:gd name="T20" fmla="*/ 253 w 264"/>
                    <a:gd name="T21" fmla="*/ 154 h 249"/>
                    <a:gd name="T22" fmla="*/ 255 w 264"/>
                    <a:gd name="T23" fmla="*/ 161 h 249"/>
                    <a:gd name="T24" fmla="*/ 259 w 264"/>
                    <a:gd name="T25" fmla="*/ 165 h 249"/>
                    <a:gd name="T26" fmla="*/ 258 w 264"/>
                    <a:gd name="T27" fmla="*/ 173 h 249"/>
                    <a:gd name="T28" fmla="*/ 253 w 264"/>
                    <a:gd name="T29" fmla="*/ 177 h 249"/>
                    <a:gd name="T30" fmla="*/ 247 w 264"/>
                    <a:gd name="T31" fmla="*/ 195 h 249"/>
                    <a:gd name="T32" fmla="*/ 212 w 264"/>
                    <a:gd name="T33" fmla="*/ 167 h 249"/>
                    <a:gd name="T34" fmla="*/ 209 w 264"/>
                    <a:gd name="T35" fmla="*/ 177 h 249"/>
                    <a:gd name="T36" fmla="*/ 203 w 264"/>
                    <a:gd name="T37" fmla="*/ 199 h 249"/>
                    <a:gd name="T38" fmla="*/ 197 w 264"/>
                    <a:gd name="T39" fmla="*/ 249 h 249"/>
                    <a:gd name="T40" fmla="*/ 182 w 264"/>
                    <a:gd name="T41" fmla="*/ 236 h 249"/>
                    <a:gd name="T42" fmla="*/ 163 w 264"/>
                    <a:gd name="T43" fmla="*/ 230 h 249"/>
                    <a:gd name="T44" fmla="*/ 167 w 264"/>
                    <a:gd name="T45" fmla="*/ 242 h 249"/>
                    <a:gd name="T46" fmla="*/ 135 w 264"/>
                    <a:gd name="T47" fmla="*/ 239 h 249"/>
                    <a:gd name="T48" fmla="*/ 110 w 264"/>
                    <a:gd name="T49" fmla="*/ 233 h 249"/>
                    <a:gd name="T50" fmla="*/ 108 w 264"/>
                    <a:gd name="T51" fmla="*/ 226 h 249"/>
                    <a:gd name="T52" fmla="*/ 102 w 264"/>
                    <a:gd name="T53" fmla="*/ 211 h 249"/>
                    <a:gd name="T54" fmla="*/ 99 w 264"/>
                    <a:gd name="T55" fmla="*/ 190 h 249"/>
                    <a:gd name="T56" fmla="*/ 92 w 264"/>
                    <a:gd name="T57" fmla="*/ 180 h 249"/>
                    <a:gd name="T58" fmla="*/ 82 w 264"/>
                    <a:gd name="T59" fmla="*/ 167 h 249"/>
                    <a:gd name="T60" fmla="*/ 71 w 264"/>
                    <a:gd name="T61" fmla="*/ 149 h 249"/>
                    <a:gd name="T62" fmla="*/ 58 w 264"/>
                    <a:gd name="T63" fmla="*/ 133 h 249"/>
                    <a:gd name="T64" fmla="*/ 56 w 264"/>
                    <a:gd name="T65" fmla="*/ 127 h 249"/>
                    <a:gd name="T66" fmla="*/ 24 w 264"/>
                    <a:gd name="T67" fmla="*/ 117 h 249"/>
                    <a:gd name="T68" fmla="*/ 15 w 264"/>
                    <a:gd name="T69" fmla="*/ 108 h 249"/>
                    <a:gd name="T70" fmla="*/ 15 w 264"/>
                    <a:gd name="T71" fmla="*/ 81 h 249"/>
                    <a:gd name="T72" fmla="*/ 10 w 264"/>
                    <a:gd name="T73" fmla="*/ 70 h 249"/>
                    <a:gd name="T74" fmla="*/ 0 w 264"/>
                    <a:gd name="T75" fmla="*/ 65 h 249"/>
                    <a:gd name="T76" fmla="*/ 12 w 264"/>
                    <a:gd name="T77" fmla="*/ 48 h 249"/>
                    <a:gd name="T78" fmla="*/ 21 w 264"/>
                    <a:gd name="T79" fmla="*/ 20 h 249"/>
                    <a:gd name="T80" fmla="*/ 31 w 264"/>
                    <a:gd name="T81" fmla="*/ 15 h 249"/>
                    <a:gd name="T82" fmla="*/ 49 w 264"/>
                    <a:gd name="T83" fmla="*/ 37 h 249"/>
                    <a:gd name="T84" fmla="*/ 70 w 264"/>
                    <a:gd name="T85" fmla="*/ 59 h 249"/>
                    <a:gd name="T86" fmla="*/ 102 w 264"/>
                    <a:gd name="T87" fmla="*/ 86 h 249"/>
                    <a:gd name="T88" fmla="*/ 116 w 264"/>
                    <a:gd name="T89" fmla="*/ 84 h 249"/>
                    <a:gd name="T90" fmla="*/ 117 w 264"/>
                    <a:gd name="T91" fmla="*/ 45 h 249"/>
                    <a:gd name="T92" fmla="*/ 133 w 264"/>
                    <a:gd name="T93" fmla="*/ 20 h 249"/>
                    <a:gd name="T94" fmla="*/ 151 w 264"/>
                    <a:gd name="T95" fmla="*/ 6 h 249"/>
                    <a:gd name="T96" fmla="*/ 172 w 264"/>
                    <a:gd name="T97" fmla="*/ 2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4" h="249">
                      <a:moveTo>
                        <a:pt x="172" y="2"/>
                      </a:moveTo>
                      <a:lnTo>
                        <a:pt x="175" y="0"/>
                      </a:lnTo>
                      <a:lnTo>
                        <a:pt x="178" y="2"/>
                      </a:lnTo>
                      <a:lnTo>
                        <a:pt x="173" y="18"/>
                      </a:lnTo>
                      <a:lnTo>
                        <a:pt x="178" y="27"/>
                      </a:lnTo>
                      <a:lnTo>
                        <a:pt x="185" y="31"/>
                      </a:lnTo>
                      <a:lnTo>
                        <a:pt x="190" y="30"/>
                      </a:lnTo>
                      <a:lnTo>
                        <a:pt x="194" y="36"/>
                      </a:lnTo>
                      <a:lnTo>
                        <a:pt x="194" y="36"/>
                      </a:lnTo>
                      <a:lnTo>
                        <a:pt x="193" y="42"/>
                      </a:lnTo>
                      <a:lnTo>
                        <a:pt x="199" y="45"/>
                      </a:lnTo>
                      <a:lnTo>
                        <a:pt x="207" y="43"/>
                      </a:lnTo>
                      <a:lnTo>
                        <a:pt x="213" y="56"/>
                      </a:lnTo>
                      <a:lnTo>
                        <a:pt x="224" y="61"/>
                      </a:lnTo>
                      <a:lnTo>
                        <a:pt x="224" y="71"/>
                      </a:lnTo>
                      <a:lnTo>
                        <a:pt x="215" y="71"/>
                      </a:lnTo>
                      <a:lnTo>
                        <a:pt x="212" y="81"/>
                      </a:lnTo>
                      <a:lnTo>
                        <a:pt x="216" y="84"/>
                      </a:lnTo>
                      <a:lnTo>
                        <a:pt x="219" y="89"/>
                      </a:lnTo>
                      <a:lnTo>
                        <a:pt x="227" y="93"/>
                      </a:lnTo>
                      <a:lnTo>
                        <a:pt x="221" y="101"/>
                      </a:lnTo>
                      <a:lnTo>
                        <a:pt x="225" y="109"/>
                      </a:lnTo>
                      <a:lnTo>
                        <a:pt x="230" y="109"/>
                      </a:lnTo>
                      <a:lnTo>
                        <a:pt x="233" y="114"/>
                      </a:lnTo>
                      <a:lnTo>
                        <a:pt x="244" y="120"/>
                      </a:lnTo>
                      <a:lnTo>
                        <a:pt x="246" y="127"/>
                      </a:lnTo>
                      <a:lnTo>
                        <a:pt x="252" y="129"/>
                      </a:lnTo>
                      <a:lnTo>
                        <a:pt x="249" y="133"/>
                      </a:lnTo>
                      <a:lnTo>
                        <a:pt x="252" y="136"/>
                      </a:lnTo>
                      <a:lnTo>
                        <a:pt x="252" y="140"/>
                      </a:lnTo>
                      <a:lnTo>
                        <a:pt x="243" y="148"/>
                      </a:lnTo>
                      <a:lnTo>
                        <a:pt x="244" y="155"/>
                      </a:lnTo>
                      <a:lnTo>
                        <a:pt x="253" y="154"/>
                      </a:lnTo>
                      <a:lnTo>
                        <a:pt x="253" y="154"/>
                      </a:lnTo>
                      <a:lnTo>
                        <a:pt x="252" y="158"/>
                      </a:lnTo>
                      <a:lnTo>
                        <a:pt x="255" y="161"/>
                      </a:lnTo>
                      <a:lnTo>
                        <a:pt x="259" y="160"/>
                      </a:lnTo>
                      <a:lnTo>
                        <a:pt x="264" y="161"/>
                      </a:lnTo>
                      <a:lnTo>
                        <a:pt x="259" y="165"/>
                      </a:lnTo>
                      <a:lnTo>
                        <a:pt x="262" y="173"/>
                      </a:lnTo>
                      <a:lnTo>
                        <a:pt x="261" y="171"/>
                      </a:lnTo>
                      <a:lnTo>
                        <a:pt x="258" y="173"/>
                      </a:lnTo>
                      <a:lnTo>
                        <a:pt x="256" y="171"/>
                      </a:lnTo>
                      <a:lnTo>
                        <a:pt x="252" y="173"/>
                      </a:lnTo>
                      <a:lnTo>
                        <a:pt x="253" y="177"/>
                      </a:lnTo>
                      <a:lnTo>
                        <a:pt x="252" y="177"/>
                      </a:lnTo>
                      <a:lnTo>
                        <a:pt x="252" y="189"/>
                      </a:lnTo>
                      <a:lnTo>
                        <a:pt x="247" y="195"/>
                      </a:lnTo>
                      <a:lnTo>
                        <a:pt x="222" y="174"/>
                      </a:lnTo>
                      <a:lnTo>
                        <a:pt x="221" y="170"/>
                      </a:lnTo>
                      <a:lnTo>
                        <a:pt x="212" y="167"/>
                      </a:lnTo>
                      <a:lnTo>
                        <a:pt x="207" y="173"/>
                      </a:lnTo>
                      <a:lnTo>
                        <a:pt x="204" y="173"/>
                      </a:lnTo>
                      <a:lnTo>
                        <a:pt x="209" y="177"/>
                      </a:lnTo>
                      <a:lnTo>
                        <a:pt x="210" y="188"/>
                      </a:lnTo>
                      <a:lnTo>
                        <a:pt x="203" y="195"/>
                      </a:lnTo>
                      <a:lnTo>
                        <a:pt x="203" y="199"/>
                      </a:lnTo>
                      <a:lnTo>
                        <a:pt x="212" y="211"/>
                      </a:lnTo>
                      <a:lnTo>
                        <a:pt x="216" y="232"/>
                      </a:lnTo>
                      <a:lnTo>
                        <a:pt x="197" y="249"/>
                      </a:lnTo>
                      <a:lnTo>
                        <a:pt x="191" y="243"/>
                      </a:lnTo>
                      <a:lnTo>
                        <a:pt x="191" y="239"/>
                      </a:lnTo>
                      <a:lnTo>
                        <a:pt x="182" y="236"/>
                      </a:lnTo>
                      <a:lnTo>
                        <a:pt x="181" y="233"/>
                      </a:lnTo>
                      <a:lnTo>
                        <a:pt x="173" y="235"/>
                      </a:lnTo>
                      <a:lnTo>
                        <a:pt x="163" y="230"/>
                      </a:lnTo>
                      <a:lnTo>
                        <a:pt x="163" y="233"/>
                      </a:lnTo>
                      <a:lnTo>
                        <a:pt x="167" y="238"/>
                      </a:lnTo>
                      <a:lnTo>
                        <a:pt x="167" y="242"/>
                      </a:lnTo>
                      <a:lnTo>
                        <a:pt x="159" y="246"/>
                      </a:lnTo>
                      <a:lnTo>
                        <a:pt x="147" y="243"/>
                      </a:lnTo>
                      <a:lnTo>
                        <a:pt x="135" y="239"/>
                      </a:lnTo>
                      <a:lnTo>
                        <a:pt x="130" y="242"/>
                      </a:lnTo>
                      <a:lnTo>
                        <a:pt x="114" y="239"/>
                      </a:lnTo>
                      <a:lnTo>
                        <a:pt x="110" y="233"/>
                      </a:lnTo>
                      <a:lnTo>
                        <a:pt x="111" y="229"/>
                      </a:lnTo>
                      <a:lnTo>
                        <a:pt x="108" y="226"/>
                      </a:lnTo>
                      <a:lnTo>
                        <a:pt x="108" y="226"/>
                      </a:lnTo>
                      <a:lnTo>
                        <a:pt x="102" y="218"/>
                      </a:lnTo>
                      <a:lnTo>
                        <a:pt x="104" y="214"/>
                      </a:lnTo>
                      <a:lnTo>
                        <a:pt x="102" y="211"/>
                      </a:lnTo>
                      <a:lnTo>
                        <a:pt x="101" y="202"/>
                      </a:lnTo>
                      <a:lnTo>
                        <a:pt x="98" y="196"/>
                      </a:lnTo>
                      <a:lnTo>
                        <a:pt x="99" y="190"/>
                      </a:lnTo>
                      <a:lnTo>
                        <a:pt x="98" y="188"/>
                      </a:lnTo>
                      <a:lnTo>
                        <a:pt x="98" y="182"/>
                      </a:lnTo>
                      <a:lnTo>
                        <a:pt x="92" y="180"/>
                      </a:lnTo>
                      <a:lnTo>
                        <a:pt x="86" y="174"/>
                      </a:lnTo>
                      <a:lnTo>
                        <a:pt x="82" y="173"/>
                      </a:lnTo>
                      <a:lnTo>
                        <a:pt x="82" y="167"/>
                      </a:lnTo>
                      <a:lnTo>
                        <a:pt x="76" y="160"/>
                      </a:lnTo>
                      <a:lnTo>
                        <a:pt x="74" y="155"/>
                      </a:lnTo>
                      <a:lnTo>
                        <a:pt x="71" y="149"/>
                      </a:lnTo>
                      <a:lnTo>
                        <a:pt x="62" y="142"/>
                      </a:lnTo>
                      <a:lnTo>
                        <a:pt x="56" y="137"/>
                      </a:lnTo>
                      <a:lnTo>
                        <a:pt x="58" y="133"/>
                      </a:lnTo>
                      <a:lnTo>
                        <a:pt x="61" y="132"/>
                      </a:lnTo>
                      <a:lnTo>
                        <a:pt x="61" y="129"/>
                      </a:lnTo>
                      <a:lnTo>
                        <a:pt x="56" y="127"/>
                      </a:lnTo>
                      <a:lnTo>
                        <a:pt x="56" y="117"/>
                      </a:lnTo>
                      <a:lnTo>
                        <a:pt x="47" y="111"/>
                      </a:lnTo>
                      <a:lnTo>
                        <a:pt x="24" y="117"/>
                      </a:lnTo>
                      <a:lnTo>
                        <a:pt x="18" y="112"/>
                      </a:lnTo>
                      <a:lnTo>
                        <a:pt x="18" y="109"/>
                      </a:lnTo>
                      <a:lnTo>
                        <a:pt x="15" y="108"/>
                      </a:lnTo>
                      <a:lnTo>
                        <a:pt x="6" y="98"/>
                      </a:lnTo>
                      <a:lnTo>
                        <a:pt x="12" y="92"/>
                      </a:lnTo>
                      <a:lnTo>
                        <a:pt x="15" y="81"/>
                      </a:lnTo>
                      <a:lnTo>
                        <a:pt x="12" y="81"/>
                      </a:lnTo>
                      <a:lnTo>
                        <a:pt x="9" y="71"/>
                      </a:lnTo>
                      <a:lnTo>
                        <a:pt x="10" y="70"/>
                      </a:lnTo>
                      <a:lnTo>
                        <a:pt x="2" y="68"/>
                      </a:ln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6" y="55"/>
                      </a:lnTo>
                      <a:lnTo>
                        <a:pt x="10" y="53"/>
                      </a:lnTo>
                      <a:lnTo>
                        <a:pt x="12" y="48"/>
                      </a:lnTo>
                      <a:lnTo>
                        <a:pt x="7" y="42"/>
                      </a:lnTo>
                      <a:lnTo>
                        <a:pt x="9" y="37"/>
                      </a:lnTo>
                      <a:lnTo>
                        <a:pt x="21" y="20"/>
                      </a:lnTo>
                      <a:lnTo>
                        <a:pt x="21" y="17"/>
                      </a:lnTo>
                      <a:lnTo>
                        <a:pt x="27" y="14"/>
                      </a:lnTo>
                      <a:lnTo>
                        <a:pt x="31" y="15"/>
                      </a:lnTo>
                      <a:lnTo>
                        <a:pt x="33" y="21"/>
                      </a:lnTo>
                      <a:lnTo>
                        <a:pt x="50" y="34"/>
                      </a:lnTo>
                      <a:lnTo>
                        <a:pt x="49" y="37"/>
                      </a:lnTo>
                      <a:lnTo>
                        <a:pt x="52" y="40"/>
                      </a:lnTo>
                      <a:lnTo>
                        <a:pt x="56" y="40"/>
                      </a:lnTo>
                      <a:lnTo>
                        <a:pt x="70" y="59"/>
                      </a:lnTo>
                      <a:lnTo>
                        <a:pt x="83" y="73"/>
                      </a:lnTo>
                      <a:lnTo>
                        <a:pt x="86" y="73"/>
                      </a:lnTo>
                      <a:lnTo>
                        <a:pt x="102" y="86"/>
                      </a:lnTo>
                      <a:lnTo>
                        <a:pt x="108" y="87"/>
                      </a:lnTo>
                      <a:lnTo>
                        <a:pt x="111" y="84"/>
                      </a:lnTo>
                      <a:lnTo>
                        <a:pt x="116" y="84"/>
                      </a:lnTo>
                      <a:lnTo>
                        <a:pt x="114" y="80"/>
                      </a:lnTo>
                      <a:lnTo>
                        <a:pt x="120" y="53"/>
                      </a:lnTo>
                      <a:lnTo>
                        <a:pt x="117" y="45"/>
                      </a:lnTo>
                      <a:lnTo>
                        <a:pt x="120" y="42"/>
                      </a:lnTo>
                      <a:lnTo>
                        <a:pt x="123" y="30"/>
                      </a:lnTo>
                      <a:lnTo>
                        <a:pt x="133" y="20"/>
                      </a:lnTo>
                      <a:lnTo>
                        <a:pt x="139" y="9"/>
                      </a:lnTo>
                      <a:lnTo>
                        <a:pt x="145" y="11"/>
                      </a:lnTo>
                      <a:lnTo>
                        <a:pt x="151" y="6"/>
                      </a:lnTo>
                      <a:lnTo>
                        <a:pt x="165" y="5"/>
                      </a:lnTo>
                      <a:lnTo>
                        <a:pt x="170" y="0"/>
                      </a:lnTo>
                      <a:lnTo>
                        <a:pt x="172" y="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">
                  <a:extLst>
                    <a:ext uri="{FF2B5EF4-FFF2-40B4-BE49-F238E27FC236}">
                      <a16:creationId xmlns:a16="http://schemas.microsoft.com/office/drawing/2014/main" id="{B75A84B2-D98C-4B28-8CAF-6B986E2D3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8355" y="415877"/>
                  <a:ext cx="479425" cy="500063"/>
                </a:xfrm>
                <a:custGeom>
                  <a:avLst/>
                  <a:gdLst>
                    <a:gd name="T0" fmla="*/ 249 w 302"/>
                    <a:gd name="T1" fmla="*/ 19 h 315"/>
                    <a:gd name="T2" fmla="*/ 272 w 302"/>
                    <a:gd name="T3" fmla="*/ 34 h 315"/>
                    <a:gd name="T4" fmla="*/ 286 w 302"/>
                    <a:gd name="T5" fmla="*/ 53 h 315"/>
                    <a:gd name="T6" fmla="*/ 302 w 302"/>
                    <a:gd name="T7" fmla="*/ 65 h 315"/>
                    <a:gd name="T8" fmla="*/ 277 w 302"/>
                    <a:gd name="T9" fmla="*/ 100 h 315"/>
                    <a:gd name="T10" fmla="*/ 240 w 302"/>
                    <a:gd name="T11" fmla="*/ 119 h 315"/>
                    <a:gd name="T12" fmla="*/ 225 w 302"/>
                    <a:gd name="T13" fmla="*/ 134 h 315"/>
                    <a:gd name="T14" fmla="*/ 243 w 302"/>
                    <a:gd name="T15" fmla="*/ 149 h 315"/>
                    <a:gd name="T16" fmla="*/ 268 w 302"/>
                    <a:gd name="T17" fmla="*/ 164 h 315"/>
                    <a:gd name="T18" fmla="*/ 277 w 302"/>
                    <a:gd name="T19" fmla="*/ 186 h 315"/>
                    <a:gd name="T20" fmla="*/ 274 w 302"/>
                    <a:gd name="T21" fmla="*/ 199 h 315"/>
                    <a:gd name="T22" fmla="*/ 257 w 302"/>
                    <a:gd name="T23" fmla="*/ 202 h 315"/>
                    <a:gd name="T24" fmla="*/ 234 w 302"/>
                    <a:gd name="T25" fmla="*/ 202 h 315"/>
                    <a:gd name="T26" fmla="*/ 217 w 302"/>
                    <a:gd name="T27" fmla="*/ 192 h 315"/>
                    <a:gd name="T28" fmla="*/ 195 w 302"/>
                    <a:gd name="T29" fmla="*/ 180 h 315"/>
                    <a:gd name="T30" fmla="*/ 189 w 302"/>
                    <a:gd name="T31" fmla="*/ 203 h 315"/>
                    <a:gd name="T32" fmla="*/ 185 w 302"/>
                    <a:gd name="T33" fmla="*/ 233 h 315"/>
                    <a:gd name="T34" fmla="*/ 182 w 302"/>
                    <a:gd name="T35" fmla="*/ 256 h 315"/>
                    <a:gd name="T36" fmla="*/ 179 w 302"/>
                    <a:gd name="T37" fmla="*/ 268 h 315"/>
                    <a:gd name="T38" fmla="*/ 170 w 302"/>
                    <a:gd name="T39" fmla="*/ 278 h 315"/>
                    <a:gd name="T40" fmla="*/ 158 w 302"/>
                    <a:gd name="T41" fmla="*/ 281 h 315"/>
                    <a:gd name="T42" fmla="*/ 133 w 302"/>
                    <a:gd name="T43" fmla="*/ 275 h 315"/>
                    <a:gd name="T44" fmla="*/ 139 w 302"/>
                    <a:gd name="T45" fmla="*/ 296 h 315"/>
                    <a:gd name="T46" fmla="*/ 130 w 302"/>
                    <a:gd name="T47" fmla="*/ 311 h 315"/>
                    <a:gd name="T48" fmla="*/ 123 w 302"/>
                    <a:gd name="T49" fmla="*/ 311 h 315"/>
                    <a:gd name="T50" fmla="*/ 123 w 302"/>
                    <a:gd name="T51" fmla="*/ 311 h 315"/>
                    <a:gd name="T52" fmla="*/ 102 w 302"/>
                    <a:gd name="T53" fmla="*/ 315 h 315"/>
                    <a:gd name="T54" fmla="*/ 93 w 302"/>
                    <a:gd name="T55" fmla="*/ 303 h 315"/>
                    <a:gd name="T56" fmla="*/ 80 w 302"/>
                    <a:gd name="T57" fmla="*/ 287 h 315"/>
                    <a:gd name="T58" fmla="*/ 60 w 302"/>
                    <a:gd name="T59" fmla="*/ 295 h 315"/>
                    <a:gd name="T60" fmla="*/ 59 w 302"/>
                    <a:gd name="T61" fmla="*/ 281 h 315"/>
                    <a:gd name="T62" fmla="*/ 53 w 302"/>
                    <a:gd name="T63" fmla="*/ 268 h 315"/>
                    <a:gd name="T64" fmla="*/ 32 w 302"/>
                    <a:gd name="T65" fmla="*/ 250 h 315"/>
                    <a:gd name="T66" fmla="*/ 23 w 302"/>
                    <a:gd name="T67" fmla="*/ 225 h 315"/>
                    <a:gd name="T68" fmla="*/ 31 w 302"/>
                    <a:gd name="T69" fmla="*/ 202 h 315"/>
                    <a:gd name="T70" fmla="*/ 0 w 302"/>
                    <a:gd name="T71" fmla="*/ 183 h 315"/>
                    <a:gd name="T72" fmla="*/ 10 w 302"/>
                    <a:gd name="T73" fmla="*/ 181 h 315"/>
                    <a:gd name="T74" fmla="*/ 32 w 302"/>
                    <a:gd name="T75" fmla="*/ 164 h 315"/>
                    <a:gd name="T76" fmla="*/ 63 w 302"/>
                    <a:gd name="T77" fmla="*/ 141 h 315"/>
                    <a:gd name="T78" fmla="*/ 71 w 302"/>
                    <a:gd name="T79" fmla="*/ 144 h 315"/>
                    <a:gd name="T80" fmla="*/ 94 w 302"/>
                    <a:gd name="T81" fmla="*/ 147 h 315"/>
                    <a:gd name="T82" fmla="*/ 106 w 302"/>
                    <a:gd name="T83" fmla="*/ 127 h 315"/>
                    <a:gd name="T84" fmla="*/ 118 w 302"/>
                    <a:gd name="T85" fmla="*/ 106 h 315"/>
                    <a:gd name="T86" fmla="*/ 129 w 302"/>
                    <a:gd name="T87" fmla="*/ 69 h 315"/>
                    <a:gd name="T88" fmla="*/ 148 w 302"/>
                    <a:gd name="T89" fmla="*/ 58 h 315"/>
                    <a:gd name="T90" fmla="*/ 166 w 302"/>
                    <a:gd name="T91" fmla="*/ 44 h 315"/>
                    <a:gd name="T92" fmla="*/ 186 w 302"/>
                    <a:gd name="T93" fmla="*/ 38 h 315"/>
                    <a:gd name="T94" fmla="*/ 213 w 302"/>
                    <a:gd name="T95" fmla="*/ 32 h 315"/>
                    <a:gd name="T96" fmla="*/ 231 w 302"/>
                    <a:gd name="T97" fmla="*/ 7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2" h="315">
                      <a:moveTo>
                        <a:pt x="240" y="3"/>
                      </a:moveTo>
                      <a:lnTo>
                        <a:pt x="244" y="6"/>
                      </a:lnTo>
                      <a:lnTo>
                        <a:pt x="244" y="13"/>
                      </a:lnTo>
                      <a:lnTo>
                        <a:pt x="249" y="19"/>
                      </a:lnTo>
                      <a:lnTo>
                        <a:pt x="252" y="21"/>
                      </a:lnTo>
                      <a:lnTo>
                        <a:pt x="257" y="27"/>
                      </a:lnTo>
                      <a:lnTo>
                        <a:pt x="265" y="24"/>
                      </a:lnTo>
                      <a:lnTo>
                        <a:pt x="272" y="34"/>
                      </a:lnTo>
                      <a:lnTo>
                        <a:pt x="275" y="38"/>
                      </a:lnTo>
                      <a:lnTo>
                        <a:pt x="278" y="41"/>
                      </a:lnTo>
                      <a:lnTo>
                        <a:pt x="280" y="50"/>
                      </a:lnTo>
                      <a:lnTo>
                        <a:pt x="286" y="53"/>
                      </a:lnTo>
                      <a:lnTo>
                        <a:pt x="290" y="52"/>
                      </a:lnTo>
                      <a:lnTo>
                        <a:pt x="296" y="60"/>
                      </a:lnTo>
                      <a:lnTo>
                        <a:pt x="299" y="60"/>
                      </a:lnTo>
                      <a:lnTo>
                        <a:pt x="302" y="65"/>
                      </a:lnTo>
                      <a:lnTo>
                        <a:pt x="295" y="71"/>
                      </a:lnTo>
                      <a:lnTo>
                        <a:pt x="295" y="71"/>
                      </a:lnTo>
                      <a:lnTo>
                        <a:pt x="287" y="74"/>
                      </a:lnTo>
                      <a:lnTo>
                        <a:pt x="277" y="100"/>
                      </a:lnTo>
                      <a:lnTo>
                        <a:pt x="250" y="105"/>
                      </a:lnTo>
                      <a:lnTo>
                        <a:pt x="246" y="108"/>
                      </a:lnTo>
                      <a:lnTo>
                        <a:pt x="247" y="118"/>
                      </a:lnTo>
                      <a:lnTo>
                        <a:pt x="240" y="119"/>
                      </a:lnTo>
                      <a:lnTo>
                        <a:pt x="237" y="124"/>
                      </a:lnTo>
                      <a:lnTo>
                        <a:pt x="234" y="124"/>
                      </a:lnTo>
                      <a:lnTo>
                        <a:pt x="234" y="134"/>
                      </a:lnTo>
                      <a:lnTo>
                        <a:pt x="225" y="134"/>
                      </a:lnTo>
                      <a:lnTo>
                        <a:pt x="225" y="137"/>
                      </a:lnTo>
                      <a:lnTo>
                        <a:pt x="234" y="140"/>
                      </a:lnTo>
                      <a:lnTo>
                        <a:pt x="241" y="146"/>
                      </a:lnTo>
                      <a:lnTo>
                        <a:pt x="243" y="149"/>
                      </a:lnTo>
                      <a:lnTo>
                        <a:pt x="253" y="150"/>
                      </a:lnTo>
                      <a:lnTo>
                        <a:pt x="256" y="155"/>
                      </a:lnTo>
                      <a:lnTo>
                        <a:pt x="266" y="161"/>
                      </a:lnTo>
                      <a:lnTo>
                        <a:pt x="268" y="164"/>
                      </a:lnTo>
                      <a:lnTo>
                        <a:pt x="274" y="165"/>
                      </a:lnTo>
                      <a:lnTo>
                        <a:pt x="277" y="177"/>
                      </a:lnTo>
                      <a:lnTo>
                        <a:pt x="280" y="180"/>
                      </a:lnTo>
                      <a:lnTo>
                        <a:pt x="277" y="186"/>
                      </a:lnTo>
                      <a:lnTo>
                        <a:pt x="280" y="196"/>
                      </a:lnTo>
                      <a:lnTo>
                        <a:pt x="280" y="196"/>
                      </a:lnTo>
                      <a:lnTo>
                        <a:pt x="277" y="200"/>
                      </a:lnTo>
                      <a:lnTo>
                        <a:pt x="274" y="199"/>
                      </a:lnTo>
                      <a:lnTo>
                        <a:pt x="268" y="203"/>
                      </a:lnTo>
                      <a:lnTo>
                        <a:pt x="266" y="202"/>
                      </a:lnTo>
                      <a:lnTo>
                        <a:pt x="265" y="203"/>
                      </a:lnTo>
                      <a:lnTo>
                        <a:pt x="257" y="202"/>
                      </a:lnTo>
                      <a:lnTo>
                        <a:pt x="254" y="197"/>
                      </a:lnTo>
                      <a:lnTo>
                        <a:pt x="238" y="194"/>
                      </a:lnTo>
                      <a:lnTo>
                        <a:pt x="235" y="203"/>
                      </a:lnTo>
                      <a:lnTo>
                        <a:pt x="234" y="202"/>
                      </a:lnTo>
                      <a:lnTo>
                        <a:pt x="228" y="200"/>
                      </a:lnTo>
                      <a:lnTo>
                        <a:pt x="228" y="194"/>
                      </a:lnTo>
                      <a:lnTo>
                        <a:pt x="225" y="193"/>
                      </a:lnTo>
                      <a:lnTo>
                        <a:pt x="217" y="192"/>
                      </a:lnTo>
                      <a:lnTo>
                        <a:pt x="214" y="189"/>
                      </a:lnTo>
                      <a:lnTo>
                        <a:pt x="210" y="187"/>
                      </a:lnTo>
                      <a:lnTo>
                        <a:pt x="209" y="184"/>
                      </a:lnTo>
                      <a:lnTo>
                        <a:pt x="195" y="180"/>
                      </a:lnTo>
                      <a:lnTo>
                        <a:pt x="191" y="187"/>
                      </a:lnTo>
                      <a:lnTo>
                        <a:pt x="198" y="199"/>
                      </a:lnTo>
                      <a:lnTo>
                        <a:pt x="194" y="197"/>
                      </a:lnTo>
                      <a:lnTo>
                        <a:pt x="189" y="203"/>
                      </a:lnTo>
                      <a:lnTo>
                        <a:pt x="191" y="208"/>
                      </a:lnTo>
                      <a:lnTo>
                        <a:pt x="186" y="211"/>
                      </a:lnTo>
                      <a:lnTo>
                        <a:pt x="191" y="221"/>
                      </a:lnTo>
                      <a:lnTo>
                        <a:pt x="185" y="233"/>
                      </a:lnTo>
                      <a:lnTo>
                        <a:pt x="188" y="242"/>
                      </a:lnTo>
                      <a:lnTo>
                        <a:pt x="180" y="246"/>
                      </a:lnTo>
                      <a:lnTo>
                        <a:pt x="183" y="252"/>
                      </a:lnTo>
                      <a:lnTo>
                        <a:pt x="182" y="256"/>
                      </a:lnTo>
                      <a:lnTo>
                        <a:pt x="177" y="258"/>
                      </a:lnTo>
                      <a:lnTo>
                        <a:pt x="177" y="259"/>
                      </a:lnTo>
                      <a:lnTo>
                        <a:pt x="180" y="267"/>
                      </a:lnTo>
                      <a:lnTo>
                        <a:pt x="179" y="268"/>
                      </a:lnTo>
                      <a:lnTo>
                        <a:pt x="170" y="268"/>
                      </a:lnTo>
                      <a:lnTo>
                        <a:pt x="174" y="274"/>
                      </a:lnTo>
                      <a:lnTo>
                        <a:pt x="174" y="278"/>
                      </a:lnTo>
                      <a:lnTo>
                        <a:pt x="170" y="278"/>
                      </a:lnTo>
                      <a:lnTo>
                        <a:pt x="172" y="284"/>
                      </a:lnTo>
                      <a:lnTo>
                        <a:pt x="163" y="290"/>
                      </a:lnTo>
                      <a:lnTo>
                        <a:pt x="161" y="281"/>
                      </a:lnTo>
                      <a:lnTo>
                        <a:pt x="158" y="281"/>
                      </a:lnTo>
                      <a:lnTo>
                        <a:pt x="155" y="275"/>
                      </a:lnTo>
                      <a:lnTo>
                        <a:pt x="148" y="277"/>
                      </a:lnTo>
                      <a:lnTo>
                        <a:pt x="136" y="270"/>
                      </a:lnTo>
                      <a:lnTo>
                        <a:pt x="133" y="275"/>
                      </a:lnTo>
                      <a:lnTo>
                        <a:pt x="137" y="278"/>
                      </a:lnTo>
                      <a:lnTo>
                        <a:pt x="140" y="284"/>
                      </a:lnTo>
                      <a:lnTo>
                        <a:pt x="133" y="289"/>
                      </a:lnTo>
                      <a:lnTo>
                        <a:pt x="139" y="296"/>
                      </a:lnTo>
                      <a:lnTo>
                        <a:pt x="139" y="303"/>
                      </a:lnTo>
                      <a:lnTo>
                        <a:pt x="136" y="305"/>
                      </a:lnTo>
                      <a:lnTo>
                        <a:pt x="134" y="312"/>
                      </a:lnTo>
                      <a:lnTo>
                        <a:pt x="130" y="311"/>
                      </a:lnTo>
                      <a:lnTo>
                        <a:pt x="130" y="306"/>
                      </a:lnTo>
                      <a:lnTo>
                        <a:pt x="127" y="306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23" y="311"/>
                      </a:lnTo>
                      <a:lnTo>
                        <a:pt x="118" y="314"/>
                      </a:lnTo>
                      <a:lnTo>
                        <a:pt x="115" y="311"/>
                      </a:lnTo>
                      <a:lnTo>
                        <a:pt x="115" y="314"/>
                      </a:lnTo>
                      <a:lnTo>
                        <a:pt x="102" y="315"/>
                      </a:lnTo>
                      <a:lnTo>
                        <a:pt x="100" y="311"/>
                      </a:lnTo>
                      <a:lnTo>
                        <a:pt x="97" y="311"/>
                      </a:lnTo>
                      <a:lnTo>
                        <a:pt x="93" y="308"/>
                      </a:lnTo>
                      <a:lnTo>
                        <a:pt x="93" y="303"/>
                      </a:lnTo>
                      <a:lnTo>
                        <a:pt x="94" y="299"/>
                      </a:lnTo>
                      <a:lnTo>
                        <a:pt x="93" y="293"/>
                      </a:lnTo>
                      <a:lnTo>
                        <a:pt x="84" y="292"/>
                      </a:lnTo>
                      <a:lnTo>
                        <a:pt x="80" y="287"/>
                      </a:lnTo>
                      <a:lnTo>
                        <a:pt x="74" y="287"/>
                      </a:lnTo>
                      <a:lnTo>
                        <a:pt x="66" y="284"/>
                      </a:lnTo>
                      <a:lnTo>
                        <a:pt x="60" y="292"/>
                      </a:lnTo>
                      <a:lnTo>
                        <a:pt x="60" y="295"/>
                      </a:lnTo>
                      <a:lnTo>
                        <a:pt x="60" y="295"/>
                      </a:lnTo>
                      <a:lnTo>
                        <a:pt x="51" y="296"/>
                      </a:lnTo>
                      <a:lnTo>
                        <a:pt x="50" y="289"/>
                      </a:lnTo>
                      <a:lnTo>
                        <a:pt x="59" y="281"/>
                      </a:lnTo>
                      <a:lnTo>
                        <a:pt x="59" y="277"/>
                      </a:lnTo>
                      <a:lnTo>
                        <a:pt x="56" y="274"/>
                      </a:lnTo>
                      <a:lnTo>
                        <a:pt x="59" y="270"/>
                      </a:lnTo>
                      <a:lnTo>
                        <a:pt x="53" y="268"/>
                      </a:lnTo>
                      <a:lnTo>
                        <a:pt x="51" y="261"/>
                      </a:lnTo>
                      <a:lnTo>
                        <a:pt x="40" y="255"/>
                      </a:lnTo>
                      <a:lnTo>
                        <a:pt x="37" y="250"/>
                      </a:lnTo>
                      <a:lnTo>
                        <a:pt x="32" y="250"/>
                      </a:lnTo>
                      <a:lnTo>
                        <a:pt x="28" y="242"/>
                      </a:lnTo>
                      <a:lnTo>
                        <a:pt x="34" y="234"/>
                      </a:lnTo>
                      <a:lnTo>
                        <a:pt x="26" y="230"/>
                      </a:lnTo>
                      <a:lnTo>
                        <a:pt x="23" y="225"/>
                      </a:lnTo>
                      <a:lnTo>
                        <a:pt x="19" y="222"/>
                      </a:lnTo>
                      <a:lnTo>
                        <a:pt x="22" y="212"/>
                      </a:lnTo>
                      <a:lnTo>
                        <a:pt x="31" y="212"/>
                      </a:lnTo>
                      <a:lnTo>
                        <a:pt x="31" y="202"/>
                      </a:lnTo>
                      <a:lnTo>
                        <a:pt x="20" y="197"/>
                      </a:lnTo>
                      <a:lnTo>
                        <a:pt x="14" y="184"/>
                      </a:lnTo>
                      <a:lnTo>
                        <a:pt x="6" y="186"/>
                      </a:lnTo>
                      <a:lnTo>
                        <a:pt x="0" y="183"/>
                      </a:lnTo>
                      <a:lnTo>
                        <a:pt x="1" y="177"/>
                      </a:lnTo>
                      <a:lnTo>
                        <a:pt x="1" y="177"/>
                      </a:lnTo>
                      <a:lnTo>
                        <a:pt x="6" y="181"/>
                      </a:lnTo>
                      <a:lnTo>
                        <a:pt x="10" y="181"/>
                      </a:lnTo>
                      <a:lnTo>
                        <a:pt x="13" y="178"/>
                      </a:lnTo>
                      <a:lnTo>
                        <a:pt x="14" y="178"/>
                      </a:lnTo>
                      <a:lnTo>
                        <a:pt x="17" y="172"/>
                      </a:lnTo>
                      <a:lnTo>
                        <a:pt x="32" y="164"/>
                      </a:lnTo>
                      <a:lnTo>
                        <a:pt x="44" y="155"/>
                      </a:lnTo>
                      <a:lnTo>
                        <a:pt x="50" y="143"/>
                      </a:lnTo>
                      <a:lnTo>
                        <a:pt x="57" y="140"/>
                      </a:lnTo>
                      <a:lnTo>
                        <a:pt x="63" y="141"/>
                      </a:lnTo>
                      <a:lnTo>
                        <a:pt x="65" y="146"/>
                      </a:lnTo>
                      <a:lnTo>
                        <a:pt x="63" y="149"/>
                      </a:lnTo>
                      <a:lnTo>
                        <a:pt x="68" y="149"/>
                      </a:lnTo>
                      <a:lnTo>
                        <a:pt x="71" y="144"/>
                      </a:lnTo>
                      <a:lnTo>
                        <a:pt x="77" y="144"/>
                      </a:lnTo>
                      <a:lnTo>
                        <a:pt x="81" y="149"/>
                      </a:lnTo>
                      <a:lnTo>
                        <a:pt x="87" y="146"/>
                      </a:lnTo>
                      <a:lnTo>
                        <a:pt x="94" y="147"/>
                      </a:lnTo>
                      <a:lnTo>
                        <a:pt x="96" y="146"/>
                      </a:lnTo>
                      <a:lnTo>
                        <a:pt x="93" y="140"/>
                      </a:lnTo>
                      <a:lnTo>
                        <a:pt x="100" y="139"/>
                      </a:lnTo>
                      <a:lnTo>
                        <a:pt x="106" y="127"/>
                      </a:lnTo>
                      <a:lnTo>
                        <a:pt x="117" y="121"/>
                      </a:lnTo>
                      <a:lnTo>
                        <a:pt x="121" y="122"/>
                      </a:lnTo>
                      <a:lnTo>
                        <a:pt x="127" y="115"/>
                      </a:lnTo>
                      <a:lnTo>
                        <a:pt x="118" y="106"/>
                      </a:lnTo>
                      <a:lnTo>
                        <a:pt x="118" y="96"/>
                      </a:lnTo>
                      <a:lnTo>
                        <a:pt x="111" y="69"/>
                      </a:lnTo>
                      <a:lnTo>
                        <a:pt x="118" y="66"/>
                      </a:lnTo>
                      <a:lnTo>
                        <a:pt x="129" y="69"/>
                      </a:lnTo>
                      <a:lnTo>
                        <a:pt x="132" y="59"/>
                      </a:lnTo>
                      <a:lnTo>
                        <a:pt x="133" y="56"/>
                      </a:lnTo>
                      <a:lnTo>
                        <a:pt x="139" y="55"/>
                      </a:lnTo>
                      <a:lnTo>
                        <a:pt x="148" y="58"/>
                      </a:lnTo>
                      <a:lnTo>
                        <a:pt x="149" y="49"/>
                      </a:lnTo>
                      <a:lnTo>
                        <a:pt x="157" y="47"/>
                      </a:lnTo>
                      <a:lnTo>
                        <a:pt x="161" y="46"/>
                      </a:lnTo>
                      <a:lnTo>
                        <a:pt x="166" y="44"/>
                      </a:lnTo>
                      <a:lnTo>
                        <a:pt x="180" y="32"/>
                      </a:lnTo>
                      <a:lnTo>
                        <a:pt x="183" y="34"/>
                      </a:lnTo>
                      <a:lnTo>
                        <a:pt x="183" y="37"/>
                      </a:lnTo>
                      <a:lnTo>
                        <a:pt x="186" y="38"/>
                      </a:lnTo>
                      <a:lnTo>
                        <a:pt x="197" y="32"/>
                      </a:lnTo>
                      <a:lnTo>
                        <a:pt x="201" y="28"/>
                      </a:lnTo>
                      <a:lnTo>
                        <a:pt x="210" y="32"/>
                      </a:lnTo>
                      <a:lnTo>
                        <a:pt x="213" y="32"/>
                      </a:lnTo>
                      <a:lnTo>
                        <a:pt x="222" y="21"/>
                      </a:lnTo>
                      <a:lnTo>
                        <a:pt x="220" y="15"/>
                      </a:lnTo>
                      <a:lnTo>
                        <a:pt x="228" y="13"/>
                      </a:lnTo>
                      <a:lnTo>
                        <a:pt x="231" y="7"/>
                      </a:lnTo>
                      <a:lnTo>
                        <a:pt x="234" y="3"/>
                      </a:lnTo>
                      <a:lnTo>
                        <a:pt x="237" y="0"/>
                      </a:lnTo>
                      <a:lnTo>
                        <a:pt x="240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8">
                  <a:extLst>
                    <a:ext uri="{FF2B5EF4-FFF2-40B4-BE49-F238E27FC236}">
                      <a16:creationId xmlns:a16="http://schemas.microsoft.com/office/drawing/2014/main" id="{7EDAC64A-ED2E-41A1-A05B-5D000B13D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5542" y="528590"/>
                  <a:ext cx="596900" cy="311150"/>
                </a:xfrm>
                <a:custGeom>
                  <a:avLst/>
                  <a:gdLst>
                    <a:gd name="T0" fmla="*/ 74 w 376"/>
                    <a:gd name="T1" fmla="*/ 13 h 196"/>
                    <a:gd name="T2" fmla="*/ 89 w 376"/>
                    <a:gd name="T3" fmla="*/ 10 h 196"/>
                    <a:gd name="T4" fmla="*/ 110 w 376"/>
                    <a:gd name="T5" fmla="*/ 19 h 196"/>
                    <a:gd name="T6" fmla="*/ 127 w 376"/>
                    <a:gd name="T7" fmla="*/ 32 h 196"/>
                    <a:gd name="T8" fmla="*/ 142 w 376"/>
                    <a:gd name="T9" fmla="*/ 42 h 196"/>
                    <a:gd name="T10" fmla="*/ 155 w 376"/>
                    <a:gd name="T11" fmla="*/ 42 h 196"/>
                    <a:gd name="T12" fmla="*/ 166 w 376"/>
                    <a:gd name="T13" fmla="*/ 44 h 196"/>
                    <a:gd name="T14" fmla="*/ 195 w 376"/>
                    <a:gd name="T15" fmla="*/ 31 h 196"/>
                    <a:gd name="T16" fmla="*/ 218 w 376"/>
                    <a:gd name="T17" fmla="*/ 35 h 196"/>
                    <a:gd name="T18" fmla="*/ 235 w 376"/>
                    <a:gd name="T19" fmla="*/ 51 h 196"/>
                    <a:gd name="T20" fmla="*/ 240 w 376"/>
                    <a:gd name="T21" fmla="*/ 63 h 196"/>
                    <a:gd name="T22" fmla="*/ 253 w 376"/>
                    <a:gd name="T23" fmla="*/ 63 h 196"/>
                    <a:gd name="T24" fmla="*/ 271 w 376"/>
                    <a:gd name="T25" fmla="*/ 62 h 196"/>
                    <a:gd name="T26" fmla="*/ 283 w 376"/>
                    <a:gd name="T27" fmla="*/ 56 h 196"/>
                    <a:gd name="T28" fmla="*/ 298 w 376"/>
                    <a:gd name="T29" fmla="*/ 44 h 196"/>
                    <a:gd name="T30" fmla="*/ 305 w 376"/>
                    <a:gd name="T31" fmla="*/ 50 h 196"/>
                    <a:gd name="T32" fmla="*/ 321 w 376"/>
                    <a:gd name="T33" fmla="*/ 56 h 196"/>
                    <a:gd name="T34" fmla="*/ 332 w 376"/>
                    <a:gd name="T35" fmla="*/ 65 h 196"/>
                    <a:gd name="T36" fmla="*/ 345 w 376"/>
                    <a:gd name="T37" fmla="*/ 60 h 196"/>
                    <a:gd name="T38" fmla="*/ 363 w 376"/>
                    <a:gd name="T39" fmla="*/ 79 h 196"/>
                    <a:gd name="T40" fmla="*/ 376 w 376"/>
                    <a:gd name="T41" fmla="*/ 82 h 196"/>
                    <a:gd name="T42" fmla="*/ 366 w 376"/>
                    <a:gd name="T43" fmla="*/ 90 h 196"/>
                    <a:gd name="T44" fmla="*/ 361 w 376"/>
                    <a:gd name="T45" fmla="*/ 106 h 196"/>
                    <a:gd name="T46" fmla="*/ 351 w 376"/>
                    <a:gd name="T47" fmla="*/ 118 h 196"/>
                    <a:gd name="T48" fmla="*/ 345 w 376"/>
                    <a:gd name="T49" fmla="*/ 140 h 196"/>
                    <a:gd name="T50" fmla="*/ 330 w 376"/>
                    <a:gd name="T51" fmla="*/ 140 h 196"/>
                    <a:gd name="T52" fmla="*/ 318 w 376"/>
                    <a:gd name="T53" fmla="*/ 146 h 196"/>
                    <a:gd name="T54" fmla="*/ 315 w 376"/>
                    <a:gd name="T55" fmla="*/ 166 h 196"/>
                    <a:gd name="T56" fmla="*/ 311 w 376"/>
                    <a:gd name="T57" fmla="*/ 177 h 196"/>
                    <a:gd name="T58" fmla="*/ 304 w 376"/>
                    <a:gd name="T59" fmla="*/ 179 h 196"/>
                    <a:gd name="T60" fmla="*/ 292 w 376"/>
                    <a:gd name="T61" fmla="*/ 185 h 196"/>
                    <a:gd name="T62" fmla="*/ 292 w 376"/>
                    <a:gd name="T63" fmla="*/ 190 h 196"/>
                    <a:gd name="T64" fmla="*/ 292 w 376"/>
                    <a:gd name="T65" fmla="*/ 193 h 196"/>
                    <a:gd name="T66" fmla="*/ 270 w 376"/>
                    <a:gd name="T67" fmla="*/ 191 h 196"/>
                    <a:gd name="T68" fmla="*/ 258 w 376"/>
                    <a:gd name="T69" fmla="*/ 187 h 196"/>
                    <a:gd name="T70" fmla="*/ 243 w 376"/>
                    <a:gd name="T71" fmla="*/ 178 h 196"/>
                    <a:gd name="T72" fmla="*/ 224 w 376"/>
                    <a:gd name="T73" fmla="*/ 175 h 196"/>
                    <a:gd name="T74" fmla="*/ 213 w 376"/>
                    <a:gd name="T75" fmla="*/ 182 h 196"/>
                    <a:gd name="T76" fmla="*/ 197 w 376"/>
                    <a:gd name="T77" fmla="*/ 174 h 196"/>
                    <a:gd name="T78" fmla="*/ 200 w 376"/>
                    <a:gd name="T79" fmla="*/ 156 h 196"/>
                    <a:gd name="T80" fmla="*/ 194 w 376"/>
                    <a:gd name="T81" fmla="*/ 141 h 196"/>
                    <a:gd name="T82" fmla="*/ 185 w 376"/>
                    <a:gd name="T83" fmla="*/ 144 h 196"/>
                    <a:gd name="T84" fmla="*/ 158 w 376"/>
                    <a:gd name="T85" fmla="*/ 153 h 196"/>
                    <a:gd name="T86" fmla="*/ 136 w 376"/>
                    <a:gd name="T87" fmla="*/ 156 h 196"/>
                    <a:gd name="T88" fmla="*/ 132 w 376"/>
                    <a:gd name="T89" fmla="*/ 154 h 196"/>
                    <a:gd name="T90" fmla="*/ 118 w 376"/>
                    <a:gd name="T91" fmla="*/ 146 h 196"/>
                    <a:gd name="T92" fmla="*/ 115 w 376"/>
                    <a:gd name="T93" fmla="*/ 138 h 196"/>
                    <a:gd name="T94" fmla="*/ 110 w 376"/>
                    <a:gd name="T95" fmla="*/ 126 h 196"/>
                    <a:gd name="T96" fmla="*/ 115 w 376"/>
                    <a:gd name="T97" fmla="*/ 106 h 196"/>
                    <a:gd name="T98" fmla="*/ 105 w 376"/>
                    <a:gd name="T99" fmla="*/ 100 h 196"/>
                    <a:gd name="T100" fmla="*/ 101 w 376"/>
                    <a:gd name="T101" fmla="*/ 104 h 196"/>
                    <a:gd name="T102" fmla="*/ 81 w 376"/>
                    <a:gd name="T103" fmla="*/ 110 h 196"/>
                    <a:gd name="T104" fmla="*/ 75 w 376"/>
                    <a:gd name="T105" fmla="*/ 115 h 196"/>
                    <a:gd name="T106" fmla="*/ 65 w 376"/>
                    <a:gd name="T107" fmla="*/ 125 h 196"/>
                    <a:gd name="T108" fmla="*/ 55 w 376"/>
                    <a:gd name="T109" fmla="*/ 125 h 196"/>
                    <a:gd name="T110" fmla="*/ 55 w 376"/>
                    <a:gd name="T111" fmla="*/ 109 h 196"/>
                    <a:gd name="T112" fmla="*/ 43 w 376"/>
                    <a:gd name="T113" fmla="*/ 93 h 196"/>
                    <a:gd name="T114" fmla="*/ 28 w 376"/>
                    <a:gd name="T115" fmla="*/ 79 h 196"/>
                    <a:gd name="T116" fmla="*/ 9 w 376"/>
                    <a:gd name="T117" fmla="*/ 69 h 196"/>
                    <a:gd name="T118" fmla="*/ 9 w 376"/>
                    <a:gd name="T119" fmla="*/ 63 h 196"/>
                    <a:gd name="T120" fmla="*/ 15 w 376"/>
                    <a:gd name="T121" fmla="*/ 48 h 196"/>
                    <a:gd name="T122" fmla="*/ 25 w 376"/>
                    <a:gd name="T123" fmla="*/ 34 h 196"/>
                    <a:gd name="T124" fmla="*/ 70 w 376"/>
                    <a:gd name="T125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76" h="196">
                      <a:moveTo>
                        <a:pt x="71" y="3"/>
                      </a:moveTo>
                      <a:lnTo>
                        <a:pt x="71" y="12"/>
                      </a:lnTo>
                      <a:lnTo>
                        <a:pt x="74" y="13"/>
                      </a:lnTo>
                      <a:lnTo>
                        <a:pt x="78" y="12"/>
                      </a:lnTo>
                      <a:lnTo>
                        <a:pt x="83" y="13"/>
                      </a:lnTo>
                      <a:lnTo>
                        <a:pt x="89" y="10"/>
                      </a:lnTo>
                      <a:lnTo>
                        <a:pt x="98" y="14"/>
                      </a:lnTo>
                      <a:lnTo>
                        <a:pt x="111" y="14"/>
                      </a:lnTo>
                      <a:lnTo>
                        <a:pt x="110" y="19"/>
                      </a:lnTo>
                      <a:lnTo>
                        <a:pt x="112" y="22"/>
                      </a:lnTo>
                      <a:lnTo>
                        <a:pt x="121" y="25"/>
                      </a:lnTo>
                      <a:lnTo>
                        <a:pt x="127" y="32"/>
                      </a:lnTo>
                      <a:lnTo>
                        <a:pt x="133" y="32"/>
                      </a:lnTo>
                      <a:lnTo>
                        <a:pt x="138" y="37"/>
                      </a:lnTo>
                      <a:lnTo>
                        <a:pt x="142" y="42"/>
                      </a:lnTo>
                      <a:lnTo>
                        <a:pt x="142" y="45"/>
                      </a:lnTo>
                      <a:lnTo>
                        <a:pt x="145" y="48"/>
                      </a:lnTo>
                      <a:lnTo>
                        <a:pt x="155" y="42"/>
                      </a:lnTo>
                      <a:lnTo>
                        <a:pt x="160" y="47"/>
                      </a:lnTo>
                      <a:lnTo>
                        <a:pt x="164" y="47"/>
                      </a:lnTo>
                      <a:lnTo>
                        <a:pt x="166" y="44"/>
                      </a:lnTo>
                      <a:lnTo>
                        <a:pt x="175" y="45"/>
                      </a:lnTo>
                      <a:lnTo>
                        <a:pt x="175" y="32"/>
                      </a:lnTo>
                      <a:lnTo>
                        <a:pt x="195" y="31"/>
                      </a:lnTo>
                      <a:lnTo>
                        <a:pt x="200" y="34"/>
                      </a:lnTo>
                      <a:lnTo>
                        <a:pt x="209" y="32"/>
                      </a:lnTo>
                      <a:lnTo>
                        <a:pt x="218" y="35"/>
                      </a:lnTo>
                      <a:lnTo>
                        <a:pt x="222" y="34"/>
                      </a:lnTo>
                      <a:lnTo>
                        <a:pt x="231" y="42"/>
                      </a:lnTo>
                      <a:lnTo>
                        <a:pt x="235" y="51"/>
                      </a:lnTo>
                      <a:lnTo>
                        <a:pt x="240" y="54"/>
                      </a:lnTo>
                      <a:lnTo>
                        <a:pt x="241" y="60"/>
                      </a:lnTo>
                      <a:lnTo>
                        <a:pt x="240" y="63"/>
                      </a:lnTo>
                      <a:lnTo>
                        <a:pt x="243" y="65"/>
                      </a:lnTo>
                      <a:lnTo>
                        <a:pt x="246" y="63"/>
                      </a:lnTo>
                      <a:lnTo>
                        <a:pt x="253" y="63"/>
                      </a:lnTo>
                      <a:lnTo>
                        <a:pt x="259" y="68"/>
                      </a:lnTo>
                      <a:lnTo>
                        <a:pt x="264" y="60"/>
                      </a:lnTo>
                      <a:lnTo>
                        <a:pt x="271" y="62"/>
                      </a:lnTo>
                      <a:lnTo>
                        <a:pt x="275" y="59"/>
                      </a:lnTo>
                      <a:lnTo>
                        <a:pt x="281" y="59"/>
                      </a:lnTo>
                      <a:lnTo>
                        <a:pt x="283" y="56"/>
                      </a:lnTo>
                      <a:lnTo>
                        <a:pt x="293" y="54"/>
                      </a:lnTo>
                      <a:lnTo>
                        <a:pt x="296" y="53"/>
                      </a:lnTo>
                      <a:lnTo>
                        <a:pt x="298" y="44"/>
                      </a:lnTo>
                      <a:lnTo>
                        <a:pt x="301" y="44"/>
                      </a:lnTo>
                      <a:lnTo>
                        <a:pt x="305" y="45"/>
                      </a:lnTo>
                      <a:lnTo>
                        <a:pt x="305" y="50"/>
                      </a:lnTo>
                      <a:lnTo>
                        <a:pt x="311" y="51"/>
                      </a:lnTo>
                      <a:lnTo>
                        <a:pt x="318" y="48"/>
                      </a:lnTo>
                      <a:lnTo>
                        <a:pt x="321" y="56"/>
                      </a:lnTo>
                      <a:lnTo>
                        <a:pt x="327" y="60"/>
                      </a:lnTo>
                      <a:lnTo>
                        <a:pt x="327" y="63"/>
                      </a:lnTo>
                      <a:lnTo>
                        <a:pt x="332" y="65"/>
                      </a:lnTo>
                      <a:lnTo>
                        <a:pt x="335" y="63"/>
                      </a:lnTo>
                      <a:lnTo>
                        <a:pt x="336" y="59"/>
                      </a:lnTo>
                      <a:lnTo>
                        <a:pt x="345" y="60"/>
                      </a:lnTo>
                      <a:lnTo>
                        <a:pt x="347" y="63"/>
                      </a:lnTo>
                      <a:lnTo>
                        <a:pt x="345" y="66"/>
                      </a:lnTo>
                      <a:lnTo>
                        <a:pt x="363" y="79"/>
                      </a:lnTo>
                      <a:lnTo>
                        <a:pt x="369" y="78"/>
                      </a:lnTo>
                      <a:lnTo>
                        <a:pt x="372" y="78"/>
                      </a:lnTo>
                      <a:lnTo>
                        <a:pt x="376" y="82"/>
                      </a:lnTo>
                      <a:lnTo>
                        <a:pt x="376" y="84"/>
                      </a:lnTo>
                      <a:lnTo>
                        <a:pt x="370" y="90"/>
                      </a:lnTo>
                      <a:lnTo>
                        <a:pt x="366" y="90"/>
                      </a:lnTo>
                      <a:lnTo>
                        <a:pt x="364" y="94"/>
                      </a:lnTo>
                      <a:lnTo>
                        <a:pt x="358" y="97"/>
                      </a:lnTo>
                      <a:lnTo>
                        <a:pt x="361" y="106"/>
                      </a:lnTo>
                      <a:lnTo>
                        <a:pt x="358" y="107"/>
                      </a:lnTo>
                      <a:lnTo>
                        <a:pt x="357" y="115"/>
                      </a:lnTo>
                      <a:lnTo>
                        <a:pt x="351" y="118"/>
                      </a:lnTo>
                      <a:lnTo>
                        <a:pt x="348" y="129"/>
                      </a:lnTo>
                      <a:lnTo>
                        <a:pt x="351" y="137"/>
                      </a:lnTo>
                      <a:lnTo>
                        <a:pt x="345" y="140"/>
                      </a:lnTo>
                      <a:lnTo>
                        <a:pt x="342" y="138"/>
                      </a:lnTo>
                      <a:lnTo>
                        <a:pt x="338" y="141"/>
                      </a:lnTo>
                      <a:lnTo>
                        <a:pt x="330" y="140"/>
                      </a:lnTo>
                      <a:lnTo>
                        <a:pt x="326" y="132"/>
                      </a:lnTo>
                      <a:lnTo>
                        <a:pt x="321" y="134"/>
                      </a:lnTo>
                      <a:lnTo>
                        <a:pt x="318" y="146"/>
                      </a:lnTo>
                      <a:lnTo>
                        <a:pt x="317" y="147"/>
                      </a:lnTo>
                      <a:lnTo>
                        <a:pt x="314" y="154"/>
                      </a:lnTo>
                      <a:lnTo>
                        <a:pt x="315" y="166"/>
                      </a:lnTo>
                      <a:lnTo>
                        <a:pt x="311" y="168"/>
                      </a:lnTo>
                      <a:lnTo>
                        <a:pt x="310" y="172"/>
                      </a:lnTo>
                      <a:lnTo>
                        <a:pt x="311" y="177"/>
                      </a:lnTo>
                      <a:lnTo>
                        <a:pt x="310" y="179"/>
                      </a:lnTo>
                      <a:lnTo>
                        <a:pt x="310" y="179"/>
                      </a:lnTo>
                      <a:lnTo>
                        <a:pt x="304" y="179"/>
                      </a:lnTo>
                      <a:lnTo>
                        <a:pt x="299" y="185"/>
                      </a:lnTo>
                      <a:lnTo>
                        <a:pt x="296" y="184"/>
                      </a:lnTo>
                      <a:lnTo>
                        <a:pt x="292" y="185"/>
                      </a:lnTo>
                      <a:lnTo>
                        <a:pt x="293" y="187"/>
                      </a:lnTo>
                      <a:lnTo>
                        <a:pt x="290" y="187"/>
                      </a:lnTo>
                      <a:lnTo>
                        <a:pt x="292" y="190"/>
                      </a:lnTo>
                      <a:lnTo>
                        <a:pt x="290" y="190"/>
                      </a:lnTo>
                      <a:lnTo>
                        <a:pt x="292" y="191"/>
                      </a:lnTo>
                      <a:lnTo>
                        <a:pt x="292" y="193"/>
                      </a:lnTo>
                      <a:lnTo>
                        <a:pt x="286" y="196"/>
                      </a:lnTo>
                      <a:lnTo>
                        <a:pt x="277" y="196"/>
                      </a:lnTo>
                      <a:lnTo>
                        <a:pt x="270" y="191"/>
                      </a:lnTo>
                      <a:lnTo>
                        <a:pt x="262" y="196"/>
                      </a:lnTo>
                      <a:lnTo>
                        <a:pt x="256" y="191"/>
                      </a:lnTo>
                      <a:lnTo>
                        <a:pt x="258" y="187"/>
                      </a:lnTo>
                      <a:lnTo>
                        <a:pt x="255" y="182"/>
                      </a:lnTo>
                      <a:lnTo>
                        <a:pt x="250" y="182"/>
                      </a:lnTo>
                      <a:lnTo>
                        <a:pt x="243" y="178"/>
                      </a:lnTo>
                      <a:lnTo>
                        <a:pt x="241" y="172"/>
                      </a:lnTo>
                      <a:lnTo>
                        <a:pt x="233" y="169"/>
                      </a:lnTo>
                      <a:lnTo>
                        <a:pt x="224" y="175"/>
                      </a:lnTo>
                      <a:lnTo>
                        <a:pt x="219" y="188"/>
                      </a:lnTo>
                      <a:lnTo>
                        <a:pt x="219" y="188"/>
                      </a:lnTo>
                      <a:lnTo>
                        <a:pt x="213" y="182"/>
                      </a:lnTo>
                      <a:lnTo>
                        <a:pt x="209" y="187"/>
                      </a:lnTo>
                      <a:lnTo>
                        <a:pt x="200" y="185"/>
                      </a:lnTo>
                      <a:lnTo>
                        <a:pt x="197" y="174"/>
                      </a:lnTo>
                      <a:lnTo>
                        <a:pt x="204" y="166"/>
                      </a:lnTo>
                      <a:lnTo>
                        <a:pt x="204" y="157"/>
                      </a:lnTo>
                      <a:lnTo>
                        <a:pt x="200" y="156"/>
                      </a:lnTo>
                      <a:lnTo>
                        <a:pt x="198" y="147"/>
                      </a:lnTo>
                      <a:lnTo>
                        <a:pt x="193" y="146"/>
                      </a:lnTo>
                      <a:lnTo>
                        <a:pt x="194" y="141"/>
                      </a:lnTo>
                      <a:lnTo>
                        <a:pt x="191" y="141"/>
                      </a:lnTo>
                      <a:lnTo>
                        <a:pt x="187" y="140"/>
                      </a:lnTo>
                      <a:lnTo>
                        <a:pt x="185" y="144"/>
                      </a:lnTo>
                      <a:lnTo>
                        <a:pt x="176" y="146"/>
                      </a:lnTo>
                      <a:lnTo>
                        <a:pt x="164" y="154"/>
                      </a:lnTo>
                      <a:lnTo>
                        <a:pt x="158" y="153"/>
                      </a:lnTo>
                      <a:lnTo>
                        <a:pt x="154" y="160"/>
                      </a:lnTo>
                      <a:lnTo>
                        <a:pt x="144" y="154"/>
                      </a:lnTo>
                      <a:lnTo>
                        <a:pt x="136" y="156"/>
                      </a:lnTo>
                      <a:lnTo>
                        <a:pt x="135" y="156"/>
                      </a:lnTo>
                      <a:lnTo>
                        <a:pt x="135" y="153"/>
                      </a:lnTo>
                      <a:lnTo>
                        <a:pt x="132" y="154"/>
                      </a:lnTo>
                      <a:lnTo>
                        <a:pt x="127" y="153"/>
                      </a:lnTo>
                      <a:lnTo>
                        <a:pt x="123" y="147"/>
                      </a:lnTo>
                      <a:lnTo>
                        <a:pt x="118" y="146"/>
                      </a:lnTo>
                      <a:lnTo>
                        <a:pt x="121" y="140"/>
                      </a:lnTo>
                      <a:lnTo>
                        <a:pt x="118" y="137"/>
                      </a:lnTo>
                      <a:lnTo>
                        <a:pt x="115" y="138"/>
                      </a:lnTo>
                      <a:lnTo>
                        <a:pt x="114" y="135"/>
                      </a:lnTo>
                      <a:lnTo>
                        <a:pt x="115" y="132"/>
                      </a:lnTo>
                      <a:lnTo>
                        <a:pt x="110" y="126"/>
                      </a:lnTo>
                      <a:lnTo>
                        <a:pt x="121" y="110"/>
                      </a:lnTo>
                      <a:lnTo>
                        <a:pt x="117" y="109"/>
                      </a:lnTo>
                      <a:lnTo>
                        <a:pt x="115" y="106"/>
                      </a:lnTo>
                      <a:lnTo>
                        <a:pt x="117" y="101"/>
                      </a:lnTo>
                      <a:lnTo>
                        <a:pt x="112" y="98"/>
                      </a:lnTo>
                      <a:lnTo>
                        <a:pt x="105" y="100"/>
                      </a:lnTo>
                      <a:lnTo>
                        <a:pt x="104" y="103"/>
                      </a:lnTo>
                      <a:lnTo>
                        <a:pt x="102" y="101"/>
                      </a:lnTo>
                      <a:lnTo>
                        <a:pt x="101" y="104"/>
                      </a:lnTo>
                      <a:lnTo>
                        <a:pt x="95" y="103"/>
                      </a:lnTo>
                      <a:lnTo>
                        <a:pt x="90" y="109"/>
                      </a:lnTo>
                      <a:lnTo>
                        <a:pt x="81" y="110"/>
                      </a:lnTo>
                      <a:lnTo>
                        <a:pt x="80" y="112"/>
                      </a:lnTo>
                      <a:lnTo>
                        <a:pt x="80" y="116"/>
                      </a:lnTo>
                      <a:lnTo>
                        <a:pt x="75" y="115"/>
                      </a:lnTo>
                      <a:lnTo>
                        <a:pt x="74" y="118"/>
                      </a:lnTo>
                      <a:lnTo>
                        <a:pt x="65" y="119"/>
                      </a:lnTo>
                      <a:lnTo>
                        <a:pt x="65" y="125"/>
                      </a:lnTo>
                      <a:lnTo>
                        <a:pt x="62" y="125"/>
                      </a:lnTo>
                      <a:lnTo>
                        <a:pt x="62" y="125"/>
                      </a:lnTo>
                      <a:lnTo>
                        <a:pt x="55" y="125"/>
                      </a:lnTo>
                      <a:lnTo>
                        <a:pt x="55" y="125"/>
                      </a:lnTo>
                      <a:lnTo>
                        <a:pt x="52" y="115"/>
                      </a:lnTo>
                      <a:lnTo>
                        <a:pt x="55" y="109"/>
                      </a:lnTo>
                      <a:lnTo>
                        <a:pt x="52" y="106"/>
                      </a:lnTo>
                      <a:lnTo>
                        <a:pt x="49" y="94"/>
                      </a:lnTo>
                      <a:lnTo>
                        <a:pt x="43" y="93"/>
                      </a:lnTo>
                      <a:lnTo>
                        <a:pt x="41" y="90"/>
                      </a:lnTo>
                      <a:lnTo>
                        <a:pt x="31" y="84"/>
                      </a:lnTo>
                      <a:lnTo>
                        <a:pt x="28" y="79"/>
                      </a:lnTo>
                      <a:lnTo>
                        <a:pt x="18" y="78"/>
                      </a:lnTo>
                      <a:lnTo>
                        <a:pt x="16" y="75"/>
                      </a:lnTo>
                      <a:lnTo>
                        <a:pt x="9" y="69"/>
                      </a:lnTo>
                      <a:lnTo>
                        <a:pt x="0" y="66"/>
                      </a:lnTo>
                      <a:lnTo>
                        <a:pt x="0" y="63"/>
                      </a:lnTo>
                      <a:lnTo>
                        <a:pt x="9" y="63"/>
                      </a:lnTo>
                      <a:lnTo>
                        <a:pt x="9" y="53"/>
                      </a:lnTo>
                      <a:lnTo>
                        <a:pt x="12" y="53"/>
                      </a:lnTo>
                      <a:lnTo>
                        <a:pt x="15" y="48"/>
                      </a:lnTo>
                      <a:lnTo>
                        <a:pt x="22" y="47"/>
                      </a:lnTo>
                      <a:lnTo>
                        <a:pt x="21" y="37"/>
                      </a:lnTo>
                      <a:lnTo>
                        <a:pt x="25" y="34"/>
                      </a:lnTo>
                      <a:lnTo>
                        <a:pt x="52" y="29"/>
                      </a:lnTo>
                      <a:lnTo>
                        <a:pt x="62" y="3"/>
                      </a:lnTo>
                      <a:lnTo>
                        <a:pt x="70" y="0"/>
                      </a:lnTo>
                      <a:lnTo>
                        <a:pt x="70" y="0"/>
                      </a:lnTo>
                      <a:lnTo>
                        <a:pt x="71" y="3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9">
                  <a:extLst>
                    <a:ext uri="{FF2B5EF4-FFF2-40B4-BE49-F238E27FC236}">
                      <a16:creationId xmlns:a16="http://schemas.microsoft.com/office/drawing/2014/main" id="{6F509F39-6406-4A61-B09C-42FF1EB11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4492" y="974677"/>
                  <a:ext cx="687388" cy="587375"/>
                </a:xfrm>
                <a:custGeom>
                  <a:avLst/>
                  <a:gdLst>
                    <a:gd name="T0" fmla="*/ 77 w 433"/>
                    <a:gd name="T1" fmla="*/ 0 h 370"/>
                    <a:gd name="T2" fmla="*/ 113 w 433"/>
                    <a:gd name="T3" fmla="*/ 22 h 370"/>
                    <a:gd name="T4" fmla="*/ 116 w 433"/>
                    <a:gd name="T5" fmla="*/ 47 h 370"/>
                    <a:gd name="T6" fmla="*/ 127 w 433"/>
                    <a:gd name="T7" fmla="*/ 63 h 370"/>
                    <a:gd name="T8" fmla="*/ 147 w 433"/>
                    <a:gd name="T9" fmla="*/ 72 h 370"/>
                    <a:gd name="T10" fmla="*/ 164 w 433"/>
                    <a:gd name="T11" fmla="*/ 86 h 370"/>
                    <a:gd name="T12" fmla="*/ 179 w 433"/>
                    <a:gd name="T13" fmla="*/ 93 h 370"/>
                    <a:gd name="T14" fmla="*/ 224 w 433"/>
                    <a:gd name="T15" fmla="*/ 94 h 370"/>
                    <a:gd name="T16" fmla="*/ 268 w 433"/>
                    <a:gd name="T17" fmla="*/ 96 h 370"/>
                    <a:gd name="T18" fmla="*/ 258 w 433"/>
                    <a:gd name="T19" fmla="*/ 131 h 370"/>
                    <a:gd name="T20" fmla="*/ 267 w 433"/>
                    <a:gd name="T21" fmla="*/ 158 h 370"/>
                    <a:gd name="T22" fmla="*/ 287 w 433"/>
                    <a:gd name="T23" fmla="*/ 169 h 370"/>
                    <a:gd name="T24" fmla="*/ 327 w 433"/>
                    <a:gd name="T25" fmla="*/ 155 h 370"/>
                    <a:gd name="T26" fmla="*/ 363 w 433"/>
                    <a:gd name="T27" fmla="*/ 158 h 370"/>
                    <a:gd name="T28" fmla="*/ 370 w 433"/>
                    <a:gd name="T29" fmla="*/ 178 h 370"/>
                    <a:gd name="T30" fmla="*/ 384 w 433"/>
                    <a:gd name="T31" fmla="*/ 180 h 370"/>
                    <a:gd name="T32" fmla="*/ 394 w 433"/>
                    <a:gd name="T33" fmla="*/ 209 h 370"/>
                    <a:gd name="T34" fmla="*/ 406 w 433"/>
                    <a:gd name="T35" fmla="*/ 234 h 370"/>
                    <a:gd name="T36" fmla="*/ 393 w 433"/>
                    <a:gd name="T37" fmla="*/ 249 h 370"/>
                    <a:gd name="T38" fmla="*/ 412 w 433"/>
                    <a:gd name="T39" fmla="*/ 278 h 370"/>
                    <a:gd name="T40" fmla="*/ 428 w 433"/>
                    <a:gd name="T41" fmla="*/ 306 h 370"/>
                    <a:gd name="T42" fmla="*/ 425 w 433"/>
                    <a:gd name="T43" fmla="*/ 323 h 370"/>
                    <a:gd name="T44" fmla="*/ 388 w 433"/>
                    <a:gd name="T45" fmla="*/ 326 h 370"/>
                    <a:gd name="T46" fmla="*/ 387 w 433"/>
                    <a:gd name="T47" fmla="*/ 339 h 370"/>
                    <a:gd name="T48" fmla="*/ 379 w 433"/>
                    <a:gd name="T49" fmla="*/ 368 h 370"/>
                    <a:gd name="T50" fmla="*/ 360 w 433"/>
                    <a:gd name="T51" fmla="*/ 362 h 370"/>
                    <a:gd name="T52" fmla="*/ 341 w 433"/>
                    <a:gd name="T53" fmla="*/ 351 h 370"/>
                    <a:gd name="T54" fmla="*/ 321 w 433"/>
                    <a:gd name="T55" fmla="*/ 334 h 370"/>
                    <a:gd name="T56" fmla="*/ 295 w 433"/>
                    <a:gd name="T57" fmla="*/ 318 h 370"/>
                    <a:gd name="T58" fmla="*/ 267 w 433"/>
                    <a:gd name="T59" fmla="*/ 292 h 370"/>
                    <a:gd name="T60" fmla="*/ 249 w 433"/>
                    <a:gd name="T61" fmla="*/ 287 h 370"/>
                    <a:gd name="T62" fmla="*/ 218 w 433"/>
                    <a:gd name="T63" fmla="*/ 276 h 370"/>
                    <a:gd name="T64" fmla="*/ 199 w 433"/>
                    <a:gd name="T65" fmla="*/ 283 h 370"/>
                    <a:gd name="T66" fmla="*/ 163 w 433"/>
                    <a:gd name="T67" fmla="*/ 286 h 370"/>
                    <a:gd name="T68" fmla="*/ 139 w 433"/>
                    <a:gd name="T69" fmla="*/ 301 h 370"/>
                    <a:gd name="T70" fmla="*/ 136 w 433"/>
                    <a:gd name="T71" fmla="*/ 326 h 370"/>
                    <a:gd name="T72" fmla="*/ 123 w 433"/>
                    <a:gd name="T73" fmla="*/ 346 h 370"/>
                    <a:gd name="T74" fmla="*/ 99 w 433"/>
                    <a:gd name="T75" fmla="*/ 333 h 370"/>
                    <a:gd name="T76" fmla="*/ 64 w 433"/>
                    <a:gd name="T77" fmla="*/ 309 h 370"/>
                    <a:gd name="T78" fmla="*/ 43 w 433"/>
                    <a:gd name="T79" fmla="*/ 317 h 370"/>
                    <a:gd name="T80" fmla="*/ 16 w 433"/>
                    <a:gd name="T81" fmla="*/ 304 h 370"/>
                    <a:gd name="T82" fmla="*/ 0 w 433"/>
                    <a:gd name="T83" fmla="*/ 289 h 370"/>
                    <a:gd name="T84" fmla="*/ 16 w 433"/>
                    <a:gd name="T85" fmla="*/ 286 h 370"/>
                    <a:gd name="T86" fmla="*/ 13 w 433"/>
                    <a:gd name="T87" fmla="*/ 262 h 370"/>
                    <a:gd name="T88" fmla="*/ 28 w 433"/>
                    <a:gd name="T89" fmla="*/ 239 h 370"/>
                    <a:gd name="T90" fmla="*/ 41 w 433"/>
                    <a:gd name="T91" fmla="*/ 224 h 370"/>
                    <a:gd name="T92" fmla="*/ 50 w 433"/>
                    <a:gd name="T93" fmla="*/ 183 h 370"/>
                    <a:gd name="T94" fmla="*/ 33 w 433"/>
                    <a:gd name="T95" fmla="*/ 164 h 370"/>
                    <a:gd name="T96" fmla="*/ 47 w 433"/>
                    <a:gd name="T97" fmla="*/ 153 h 370"/>
                    <a:gd name="T98" fmla="*/ 71 w 433"/>
                    <a:gd name="T99" fmla="*/ 127 h 370"/>
                    <a:gd name="T100" fmla="*/ 77 w 433"/>
                    <a:gd name="T101" fmla="*/ 97 h 370"/>
                    <a:gd name="T102" fmla="*/ 78 w 433"/>
                    <a:gd name="T103" fmla="*/ 59 h 370"/>
                    <a:gd name="T104" fmla="*/ 65 w 433"/>
                    <a:gd name="T105" fmla="*/ 38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3" h="370">
                      <a:moveTo>
                        <a:pt x="67" y="15"/>
                      </a:moveTo>
                      <a:lnTo>
                        <a:pt x="70" y="9"/>
                      </a:lnTo>
                      <a:lnTo>
                        <a:pt x="70" y="5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92" y="5"/>
                      </a:lnTo>
                      <a:lnTo>
                        <a:pt x="98" y="9"/>
                      </a:lnTo>
                      <a:lnTo>
                        <a:pt x="104" y="10"/>
                      </a:lnTo>
                      <a:lnTo>
                        <a:pt x="107" y="19"/>
                      </a:lnTo>
                      <a:lnTo>
                        <a:pt x="113" y="22"/>
                      </a:lnTo>
                      <a:lnTo>
                        <a:pt x="111" y="27"/>
                      </a:lnTo>
                      <a:lnTo>
                        <a:pt x="116" y="31"/>
                      </a:lnTo>
                      <a:lnTo>
                        <a:pt x="116" y="37"/>
                      </a:lnTo>
                      <a:lnTo>
                        <a:pt x="120" y="38"/>
                      </a:lnTo>
                      <a:lnTo>
                        <a:pt x="116" y="47"/>
                      </a:lnTo>
                      <a:lnTo>
                        <a:pt x="114" y="49"/>
                      </a:lnTo>
                      <a:lnTo>
                        <a:pt x="114" y="52"/>
                      </a:lnTo>
                      <a:lnTo>
                        <a:pt x="120" y="56"/>
                      </a:lnTo>
                      <a:lnTo>
                        <a:pt x="129" y="56"/>
                      </a:lnTo>
                      <a:lnTo>
                        <a:pt x="127" y="63"/>
                      </a:lnTo>
                      <a:lnTo>
                        <a:pt x="133" y="63"/>
                      </a:lnTo>
                      <a:lnTo>
                        <a:pt x="135" y="68"/>
                      </a:lnTo>
                      <a:lnTo>
                        <a:pt x="141" y="74"/>
                      </a:lnTo>
                      <a:lnTo>
                        <a:pt x="145" y="75"/>
                      </a:lnTo>
                      <a:lnTo>
                        <a:pt x="147" y="72"/>
                      </a:lnTo>
                      <a:lnTo>
                        <a:pt x="148" y="83"/>
                      </a:lnTo>
                      <a:lnTo>
                        <a:pt x="151" y="86"/>
                      </a:lnTo>
                      <a:lnTo>
                        <a:pt x="157" y="87"/>
                      </a:lnTo>
                      <a:lnTo>
                        <a:pt x="159" y="81"/>
                      </a:lnTo>
                      <a:lnTo>
                        <a:pt x="164" y="86"/>
                      </a:lnTo>
                      <a:lnTo>
                        <a:pt x="167" y="84"/>
                      </a:lnTo>
                      <a:lnTo>
                        <a:pt x="167" y="84"/>
                      </a:lnTo>
                      <a:lnTo>
                        <a:pt x="172" y="86"/>
                      </a:lnTo>
                      <a:lnTo>
                        <a:pt x="172" y="91"/>
                      </a:lnTo>
                      <a:lnTo>
                        <a:pt x="179" y="93"/>
                      </a:lnTo>
                      <a:lnTo>
                        <a:pt x="182" y="88"/>
                      </a:lnTo>
                      <a:lnTo>
                        <a:pt x="188" y="93"/>
                      </a:lnTo>
                      <a:lnTo>
                        <a:pt x="193" y="90"/>
                      </a:lnTo>
                      <a:lnTo>
                        <a:pt x="207" y="99"/>
                      </a:lnTo>
                      <a:lnTo>
                        <a:pt x="224" y="94"/>
                      </a:lnTo>
                      <a:lnTo>
                        <a:pt x="233" y="97"/>
                      </a:lnTo>
                      <a:lnTo>
                        <a:pt x="239" y="90"/>
                      </a:lnTo>
                      <a:lnTo>
                        <a:pt x="247" y="91"/>
                      </a:lnTo>
                      <a:lnTo>
                        <a:pt x="258" y="96"/>
                      </a:lnTo>
                      <a:lnTo>
                        <a:pt x="268" y="96"/>
                      </a:lnTo>
                      <a:lnTo>
                        <a:pt x="268" y="99"/>
                      </a:lnTo>
                      <a:lnTo>
                        <a:pt x="255" y="109"/>
                      </a:lnTo>
                      <a:lnTo>
                        <a:pt x="258" y="116"/>
                      </a:lnTo>
                      <a:lnTo>
                        <a:pt x="253" y="121"/>
                      </a:lnTo>
                      <a:lnTo>
                        <a:pt x="258" y="131"/>
                      </a:lnTo>
                      <a:lnTo>
                        <a:pt x="255" y="141"/>
                      </a:lnTo>
                      <a:lnTo>
                        <a:pt x="259" y="146"/>
                      </a:lnTo>
                      <a:lnTo>
                        <a:pt x="258" y="150"/>
                      </a:lnTo>
                      <a:lnTo>
                        <a:pt x="264" y="153"/>
                      </a:lnTo>
                      <a:lnTo>
                        <a:pt x="267" y="158"/>
                      </a:lnTo>
                      <a:lnTo>
                        <a:pt x="270" y="155"/>
                      </a:lnTo>
                      <a:lnTo>
                        <a:pt x="274" y="161"/>
                      </a:lnTo>
                      <a:lnTo>
                        <a:pt x="280" y="161"/>
                      </a:lnTo>
                      <a:lnTo>
                        <a:pt x="287" y="165"/>
                      </a:lnTo>
                      <a:lnTo>
                        <a:pt x="287" y="169"/>
                      </a:lnTo>
                      <a:lnTo>
                        <a:pt x="290" y="172"/>
                      </a:lnTo>
                      <a:lnTo>
                        <a:pt x="301" y="172"/>
                      </a:lnTo>
                      <a:lnTo>
                        <a:pt x="314" y="156"/>
                      </a:lnTo>
                      <a:lnTo>
                        <a:pt x="326" y="158"/>
                      </a:lnTo>
                      <a:lnTo>
                        <a:pt x="327" y="155"/>
                      </a:lnTo>
                      <a:lnTo>
                        <a:pt x="341" y="164"/>
                      </a:lnTo>
                      <a:lnTo>
                        <a:pt x="350" y="167"/>
                      </a:lnTo>
                      <a:lnTo>
                        <a:pt x="351" y="165"/>
                      </a:lnTo>
                      <a:lnTo>
                        <a:pt x="353" y="161"/>
                      </a:lnTo>
                      <a:lnTo>
                        <a:pt x="363" y="158"/>
                      </a:lnTo>
                      <a:lnTo>
                        <a:pt x="363" y="165"/>
                      </a:lnTo>
                      <a:lnTo>
                        <a:pt x="366" y="168"/>
                      </a:lnTo>
                      <a:lnTo>
                        <a:pt x="366" y="172"/>
                      </a:lnTo>
                      <a:lnTo>
                        <a:pt x="370" y="174"/>
                      </a:lnTo>
                      <a:lnTo>
                        <a:pt x="370" y="178"/>
                      </a:lnTo>
                      <a:lnTo>
                        <a:pt x="373" y="178"/>
                      </a:lnTo>
                      <a:lnTo>
                        <a:pt x="376" y="177"/>
                      </a:lnTo>
                      <a:lnTo>
                        <a:pt x="382" y="177"/>
                      </a:lnTo>
                      <a:lnTo>
                        <a:pt x="382" y="177"/>
                      </a:lnTo>
                      <a:lnTo>
                        <a:pt x="384" y="180"/>
                      </a:lnTo>
                      <a:lnTo>
                        <a:pt x="390" y="183"/>
                      </a:lnTo>
                      <a:lnTo>
                        <a:pt x="388" y="196"/>
                      </a:lnTo>
                      <a:lnTo>
                        <a:pt x="393" y="203"/>
                      </a:lnTo>
                      <a:lnTo>
                        <a:pt x="390" y="205"/>
                      </a:lnTo>
                      <a:lnTo>
                        <a:pt x="394" y="209"/>
                      </a:lnTo>
                      <a:lnTo>
                        <a:pt x="391" y="217"/>
                      </a:lnTo>
                      <a:lnTo>
                        <a:pt x="393" y="218"/>
                      </a:lnTo>
                      <a:lnTo>
                        <a:pt x="391" y="224"/>
                      </a:lnTo>
                      <a:lnTo>
                        <a:pt x="401" y="230"/>
                      </a:lnTo>
                      <a:lnTo>
                        <a:pt x="406" y="234"/>
                      </a:lnTo>
                      <a:lnTo>
                        <a:pt x="406" y="234"/>
                      </a:lnTo>
                      <a:lnTo>
                        <a:pt x="397" y="237"/>
                      </a:lnTo>
                      <a:lnTo>
                        <a:pt x="394" y="243"/>
                      </a:lnTo>
                      <a:lnTo>
                        <a:pt x="391" y="243"/>
                      </a:lnTo>
                      <a:lnTo>
                        <a:pt x="393" y="249"/>
                      </a:lnTo>
                      <a:lnTo>
                        <a:pt x="394" y="253"/>
                      </a:lnTo>
                      <a:lnTo>
                        <a:pt x="400" y="259"/>
                      </a:lnTo>
                      <a:lnTo>
                        <a:pt x="401" y="265"/>
                      </a:lnTo>
                      <a:lnTo>
                        <a:pt x="407" y="271"/>
                      </a:lnTo>
                      <a:lnTo>
                        <a:pt x="412" y="278"/>
                      </a:lnTo>
                      <a:lnTo>
                        <a:pt x="421" y="286"/>
                      </a:lnTo>
                      <a:lnTo>
                        <a:pt x="427" y="299"/>
                      </a:lnTo>
                      <a:lnTo>
                        <a:pt x="425" y="301"/>
                      </a:lnTo>
                      <a:lnTo>
                        <a:pt x="428" y="301"/>
                      </a:lnTo>
                      <a:lnTo>
                        <a:pt x="428" y="306"/>
                      </a:lnTo>
                      <a:lnTo>
                        <a:pt x="424" y="309"/>
                      </a:lnTo>
                      <a:lnTo>
                        <a:pt x="433" y="312"/>
                      </a:lnTo>
                      <a:lnTo>
                        <a:pt x="430" y="317"/>
                      </a:lnTo>
                      <a:lnTo>
                        <a:pt x="428" y="315"/>
                      </a:lnTo>
                      <a:lnTo>
                        <a:pt x="425" y="323"/>
                      </a:lnTo>
                      <a:lnTo>
                        <a:pt x="430" y="327"/>
                      </a:lnTo>
                      <a:lnTo>
                        <a:pt x="428" y="330"/>
                      </a:lnTo>
                      <a:lnTo>
                        <a:pt x="421" y="331"/>
                      </a:lnTo>
                      <a:lnTo>
                        <a:pt x="399" y="321"/>
                      </a:lnTo>
                      <a:lnTo>
                        <a:pt x="388" y="326"/>
                      </a:lnTo>
                      <a:lnTo>
                        <a:pt x="388" y="329"/>
                      </a:lnTo>
                      <a:lnTo>
                        <a:pt x="390" y="330"/>
                      </a:lnTo>
                      <a:lnTo>
                        <a:pt x="388" y="334"/>
                      </a:lnTo>
                      <a:lnTo>
                        <a:pt x="391" y="337"/>
                      </a:lnTo>
                      <a:lnTo>
                        <a:pt x="387" y="339"/>
                      </a:lnTo>
                      <a:lnTo>
                        <a:pt x="388" y="348"/>
                      </a:lnTo>
                      <a:lnTo>
                        <a:pt x="390" y="351"/>
                      </a:lnTo>
                      <a:lnTo>
                        <a:pt x="390" y="351"/>
                      </a:lnTo>
                      <a:lnTo>
                        <a:pt x="378" y="358"/>
                      </a:lnTo>
                      <a:lnTo>
                        <a:pt x="379" y="368"/>
                      </a:lnTo>
                      <a:lnTo>
                        <a:pt x="375" y="368"/>
                      </a:lnTo>
                      <a:lnTo>
                        <a:pt x="373" y="370"/>
                      </a:lnTo>
                      <a:lnTo>
                        <a:pt x="370" y="368"/>
                      </a:lnTo>
                      <a:lnTo>
                        <a:pt x="364" y="370"/>
                      </a:lnTo>
                      <a:lnTo>
                        <a:pt x="360" y="362"/>
                      </a:lnTo>
                      <a:lnTo>
                        <a:pt x="351" y="365"/>
                      </a:lnTo>
                      <a:lnTo>
                        <a:pt x="351" y="361"/>
                      </a:lnTo>
                      <a:lnTo>
                        <a:pt x="347" y="358"/>
                      </a:lnTo>
                      <a:lnTo>
                        <a:pt x="341" y="351"/>
                      </a:lnTo>
                      <a:lnTo>
                        <a:pt x="341" y="351"/>
                      </a:lnTo>
                      <a:lnTo>
                        <a:pt x="339" y="345"/>
                      </a:lnTo>
                      <a:lnTo>
                        <a:pt x="332" y="346"/>
                      </a:lnTo>
                      <a:lnTo>
                        <a:pt x="327" y="343"/>
                      </a:lnTo>
                      <a:lnTo>
                        <a:pt x="327" y="339"/>
                      </a:lnTo>
                      <a:lnTo>
                        <a:pt x="321" y="334"/>
                      </a:lnTo>
                      <a:lnTo>
                        <a:pt x="318" y="333"/>
                      </a:lnTo>
                      <a:lnTo>
                        <a:pt x="313" y="339"/>
                      </a:lnTo>
                      <a:lnTo>
                        <a:pt x="307" y="334"/>
                      </a:lnTo>
                      <a:lnTo>
                        <a:pt x="302" y="321"/>
                      </a:lnTo>
                      <a:lnTo>
                        <a:pt x="295" y="318"/>
                      </a:lnTo>
                      <a:lnTo>
                        <a:pt x="289" y="315"/>
                      </a:lnTo>
                      <a:lnTo>
                        <a:pt x="281" y="308"/>
                      </a:lnTo>
                      <a:lnTo>
                        <a:pt x="277" y="308"/>
                      </a:lnTo>
                      <a:lnTo>
                        <a:pt x="265" y="299"/>
                      </a:lnTo>
                      <a:lnTo>
                        <a:pt x="267" y="292"/>
                      </a:lnTo>
                      <a:lnTo>
                        <a:pt x="262" y="286"/>
                      </a:lnTo>
                      <a:lnTo>
                        <a:pt x="258" y="284"/>
                      </a:lnTo>
                      <a:lnTo>
                        <a:pt x="256" y="281"/>
                      </a:lnTo>
                      <a:lnTo>
                        <a:pt x="250" y="283"/>
                      </a:lnTo>
                      <a:lnTo>
                        <a:pt x="249" y="287"/>
                      </a:lnTo>
                      <a:lnTo>
                        <a:pt x="244" y="284"/>
                      </a:lnTo>
                      <a:lnTo>
                        <a:pt x="244" y="278"/>
                      </a:lnTo>
                      <a:lnTo>
                        <a:pt x="234" y="276"/>
                      </a:lnTo>
                      <a:lnTo>
                        <a:pt x="233" y="273"/>
                      </a:lnTo>
                      <a:lnTo>
                        <a:pt x="218" y="276"/>
                      </a:lnTo>
                      <a:lnTo>
                        <a:pt x="216" y="271"/>
                      </a:lnTo>
                      <a:lnTo>
                        <a:pt x="212" y="268"/>
                      </a:lnTo>
                      <a:lnTo>
                        <a:pt x="200" y="274"/>
                      </a:lnTo>
                      <a:lnTo>
                        <a:pt x="200" y="277"/>
                      </a:lnTo>
                      <a:lnTo>
                        <a:pt x="199" y="283"/>
                      </a:lnTo>
                      <a:lnTo>
                        <a:pt x="194" y="287"/>
                      </a:lnTo>
                      <a:lnTo>
                        <a:pt x="184" y="284"/>
                      </a:lnTo>
                      <a:lnTo>
                        <a:pt x="173" y="289"/>
                      </a:lnTo>
                      <a:lnTo>
                        <a:pt x="172" y="287"/>
                      </a:lnTo>
                      <a:lnTo>
                        <a:pt x="163" y="286"/>
                      </a:lnTo>
                      <a:lnTo>
                        <a:pt x="151" y="298"/>
                      </a:lnTo>
                      <a:lnTo>
                        <a:pt x="147" y="295"/>
                      </a:lnTo>
                      <a:lnTo>
                        <a:pt x="142" y="296"/>
                      </a:lnTo>
                      <a:lnTo>
                        <a:pt x="142" y="299"/>
                      </a:lnTo>
                      <a:lnTo>
                        <a:pt x="139" y="301"/>
                      </a:lnTo>
                      <a:lnTo>
                        <a:pt x="141" y="306"/>
                      </a:lnTo>
                      <a:lnTo>
                        <a:pt x="133" y="312"/>
                      </a:lnTo>
                      <a:lnTo>
                        <a:pt x="136" y="318"/>
                      </a:lnTo>
                      <a:lnTo>
                        <a:pt x="135" y="321"/>
                      </a:lnTo>
                      <a:lnTo>
                        <a:pt x="136" y="326"/>
                      </a:lnTo>
                      <a:lnTo>
                        <a:pt x="132" y="330"/>
                      </a:lnTo>
                      <a:lnTo>
                        <a:pt x="123" y="330"/>
                      </a:lnTo>
                      <a:lnTo>
                        <a:pt x="121" y="333"/>
                      </a:lnTo>
                      <a:lnTo>
                        <a:pt x="126" y="345"/>
                      </a:lnTo>
                      <a:lnTo>
                        <a:pt x="123" y="346"/>
                      </a:lnTo>
                      <a:lnTo>
                        <a:pt x="113" y="348"/>
                      </a:lnTo>
                      <a:lnTo>
                        <a:pt x="108" y="346"/>
                      </a:lnTo>
                      <a:lnTo>
                        <a:pt x="107" y="339"/>
                      </a:lnTo>
                      <a:lnTo>
                        <a:pt x="104" y="339"/>
                      </a:lnTo>
                      <a:lnTo>
                        <a:pt x="99" y="333"/>
                      </a:lnTo>
                      <a:lnTo>
                        <a:pt x="93" y="330"/>
                      </a:lnTo>
                      <a:lnTo>
                        <a:pt x="92" y="327"/>
                      </a:lnTo>
                      <a:lnTo>
                        <a:pt x="70" y="324"/>
                      </a:lnTo>
                      <a:lnTo>
                        <a:pt x="62" y="314"/>
                      </a:lnTo>
                      <a:lnTo>
                        <a:pt x="64" y="309"/>
                      </a:lnTo>
                      <a:lnTo>
                        <a:pt x="59" y="306"/>
                      </a:lnTo>
                      <a:lnTo>
                        <a:pt x="55" y="308"/>
                      </a:lnTo>
                      <a:lnTo>
                        <a:pt x="52" y="314"/>
                      </a:lnTo>
                      <a:lnTo>
                        <a:pt x="46" y="314"/>
                      </a:lnTo>
                      <a:lnTo>
                        <a:pt x="43" y="317"/>
                      </a:lnTo>
                      <a:lnTo>
                        <a:pt x="38" y="317"/>
                      </a:lnTo>
                      <a:lnTo>
                        <a:pt x="34" y="311"/>
                      </a:lnTo>
                      <a:lnTo>
                        <a:pt x="31" y="312"/>
                      </a:lnTo>
                      <a:lnTo>
                        <a:pt x="19" y="306"/>
                      </a:lnTo>
                      <a:lnTo>
                        <a:pt x="16" y="304"/>
                      </a:lnTo>
                      <a:lnTo>
                        <a:pt x="12" y="306"/>
                      </a:lnTo>
                      <a:lnTo>
                        <a:pt x="3" y="304"/>
                      </a:lnTo>
                      <a:lnTo>
                        <a:pt x="1" y="299"/>
                      </a:lnTo>
                      <a:lnTo>
                        <a:pt x="3" y="295"/>
                      </a:lnTo>
                      <a:lnTo>
                        <a:pt x="0" y="289"/>
                      </a:lnTo>
                      <a:lnTo>
                        <a:pt x="0" y="289"/>
                      </a:lnTo>
                      <a:lnTo>
                        <a:pt x="6" y="289"/>
                      </a:lnTo>
                      <a:lnTo>
                        <a:pt x="12" y="287"/>
                      </a:lnTo>
                      <a:lnTo>
                        <a:pt x="15" y="287"/>
                      </a:lnTo>
                      <a:lnTo>
                        <a:pt x="16" y="286"/>
                      </a:lnTo>
                      <a:lnTo>
                        <a:pt x="13" y="278"/>
                      </a:lnTo>
                      <a:lnTo>
                        <a:pt x="16" y="276"/>
                      </a:lnTo>
                      <a:lnTo>
                        <a:pt x="19" y="276"/>
                      </a:lnTo>
                      <a:lnTo>
                        <a:pt x="19" y="271"/>
                      </a:lnTo>
                      <a:lnTo>
                        <a:pt x="13" y="262"/>
                      </a:lnTo>
                      <a:lnTo>
                        <a:pt x="18" y="256"/>
                      </a:lnTo>
                      <a:lnTo>
                        <a:pt x="13" y="246"/>
                      </a:lnTo>
                      <a:lnTo>
                        <a:pt x="19" y="246"/>
                      </a:lnTo>
                      <a:lnTo>
                        <a:pt x="16" y="239"/>
                      </a:lnTo>
                      <a:lnTo>
                        <a:pt x="28" y="239"/>
                      </a:lnTo>
                      <a:lnTo>
                        <a:pt x="37" y="246"/>
                      </a:lnTo>
                      <a:lnTo>
                        <a:pt x="44" y="246"/>
                      </a:lnTo>
                      <a:lnTo>
                        <a:pt x="50" y="245"/>
                      </a:lnTo>
                      <a:lnTo>
                        <a:pt x="44" y="236"/>
                      </a:lnTo>
                      <a:lnTo>
                        <a:pt x="41" y="224"/>
                      </a:lnTo>
                      <a:lnTo>
                        <a:pt x="46" y="220"/>
                      </a:lnTo>
                      <a:lnTo>
                        <a:pt x="52" y="220"/>
                      </a:lnTo>
                      <a:lnTo>
                        <a:pt x="50" y="197"/>
                      </a:lnTo>
                      <a:lnTo>
                        <a:pt x="53" y="189"/>
                      </a:lnTo>
                      <a:lnTo>
                        <a:pt x="50" y="183"/>
                      </a:lnTo>
                      <a:lnTo>
                        <a:pt x="41" y="181"/>
                      </a:lnTo>
                      <a:lnTo>
                        <a:pt x="36" y="177"/>
                      </a:lnTo>
                      <a:lnTo>
                        <a:pt x="40" y="169"/>
                      </a:lnTo>
                      <a:lnTo>
                        <a:pt x="34" y="167"/>
                      </a:lnTo>
                      <a:lnTo>
                        <a:pt x="33" y="164"/>
                      </a:lnTo>
                      <a:lnTo>
                        <a:pt x="27" y="156"/>
                      </a:lnTo>
                      <a:lnTo>
                        <a:pt x="30" y="153"/>
                      </a:lnTo>
                      <a:lnTo>
                        <a:pt x="33" y="153"/>
                      </a:lnTo>
                      <a:lnTo>
                        <a:pt x="41" y="150"/>
                      </a:lnTo>
                      <a:lnTo>
                        <a:pt x="47" y="153"/>
                      </a:lnTo>
                      <a:lnTo>
                        <a:pt x="55" y="150"/>
                      </a:lnTo>
                      <a:lnTo>
                        <a:pt x="56" y="144"/>
                      </a:lnTo>
                      <a:lnTo>
                        <a:pt x="55" y="139"/>
                      </a:lnTo>
                      <a:lnTo>
                        <a:pt x="58" y="130"/>
                      </a:lnTo>
                      <a:lnTo>
                        <a:pt x="71" y="127"/>
                      </a:lnTo>
                      <a:lnTo>
                        <a:pt x="73" y="119"/>
                      </a:lnTo>
                      <a:lnTo>
                        <a:pt x="76" y="118"/>
                      </a:lnTo>
                      <a:lnTo>
                        <a:pt x="74" y="112"/>
                      </a:lnTo>
                      <a:lnTo>
                        <a:pt x="81" y="103"/>
                      </a:lnTo>
                      <a:lnTo>
                        <a:pt x="77" y="97"/>
                      </a:lnTo>
                      <a:lnTo>
                        <a:pt x="86" y="88"/>
                      </a:lnTo>
                      <a:lnTo>
                        <a:pt x="90" y="88"/>
                      </a:lnTo>
                      <a:lnTo>
                        <a:pt x="84" y="74"/>
                      </a:lnTo>
                      <a:lnTo>
                        <a:pt x="77" y="63"/>
                      </a:lnTo>
                      <a:lnTo>
                        <a:pt x="78" y="59"/>
                      </a:lnTo>
                      <a:lnTo>
                        <a:pt x="76" y="55"/>
                      </a:lnTo>
                      <a:lnTo>
                        <a:pt x="77" y="52"/>
                      </a:lnTo>
                      <a:lnTo>
                        <a:pt x="74" y="49"/>
                      </a:lnTo>
                      <a:lnTo>
                        <a:pt x="73" y="43"/>
                      </a:lnTo>
                      <a:lnTo>
                        <a:pt x="65" y="38"/>
                      </a:lnTo>
                      <a:lnTo>
                        <a:pt x="64" y="34"/>
                      </a:lnTo>
                      <a:lnTo>
                        <a:pt x="64" y="24"/>
                      </a:lnTo>
                      <a:lnTo>
                        <a:pt x="68" y="18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10">
                  <a:extLst>
                    <a:ext uri="{FF2B5EF4-FFF2-40B4-BE49-F238E27FC236}">
                      <a16:creationId xmlns:a16="http://schemas.microsoft.com/office/drawing/2014/main" id="{E37794D8-1D24-455B-AD8C-B4AA0B696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6905" y="866727"/>
                  <a:ext cx="461963" cy="390525"/>
                </a:xfrm>
                <a:custGeom>
                  <a:avLst/>
                  <a:gdLst>
                    <a:gd name="T0" fmla="*/ 174 w 291"/>
                    <a:gd name="T1" fmla="*/ 0 h 246"/>
                    <a:gd name="T2" fmla="*/ 192 w 291"/>
                    <a:gd name="T3" fmla="*/ 8 h 246"/>
                    <a:gd name="T4" fmla="*/ 201 w 291"/>
                    <a:gd name="T5" fmla="*/ 19 h 246"/>
                    <a:gd name="T6" fmla="*/ 208 w 291"/>
                    <a:gd name="T7" fmla="*/ 27 h 246"/>
                    <a:gd name="T8" fmla="*/ 223 w 291"/>
                    <a:gd name="T9" fmla="*/ 27 h 246"/>
                    <a:gd name="T10" fmla="*/ 231 w 291"/>
                    <a:gd name="T11" fmla="*/ 27 h 246"/>
                    <a:gd name="T12" fmla="*/ 240 w 291"/>
                    <a:gd name="T13" fmla="*/ 56 h 246"/>
                    <a:gd name="T14" fmla="*/ 259 w 291"/>
                    <a:gd name="T15" fmla="*/ 67 h 246"/>
                    <a:gd name="T16" fmla="*/ 265 w 291"/>
                    <a:gd name="T17" fmla="*/ 74 h 246"/>
                    <a:gd name="T18" fmla="*/ 266 w 291"/>
                    <a:gd name="T19" fmla="*/ 93 h 246"/>
                    <a:gd name="T20" fmla="*/ 277 w 291"/>
                    <a:gd name="T21" fmla="*/ 102 h 246"/>
                    <a:gd name="T22" fmla="*/ 284 w 291"/>
                    <a:gd name="T23" fmla="*/ 131 h 246"/>
                    <a:gd name="T24" fmla="*/ 281 w 291"/>
                    <a:gd name="T25" fmla="*/ 139 h 246"/>
                    <a:gd name="T26" fmla="*/ 288 w 291"/>
                    <a:gd name="T27" fmla="*/ 146 h 246"/>
                    <a:gd name="T28" fmla="*/ 288 w 291"/>
                    <a:gd name="T29" fmla="*/ 151 h 246"/>
                    <a:gd name="T30" fmla="*/ 290 w 291"/>
                    <a:gd name="T31" fmla="*/ 156 h 246"/>
                    <a:gd name="T32" fmla="*/ 272 w 291"/>
                    <a:gd name="T33" fmla="*/ 155 h 246"/>
                    <a:gd name="T34" fmla="*/ 263 w 291"/>
                    <a:gd name="T35" fmla="*/ 158 h 246"/>
                    <a:gd name="T36" fmla="*/ 260 w 291"/>
                    <a:gd name="T37" fmla="*/ 165 h 246"/>
                    <a:gd name="T38" fmla="*/ 245 w 291"/>
                    <a:gd name="T39" fmla="*/ 168 h 246"/>
                    <a:gd name="T40" fmla="*/ 242 w 291"/>
                    <a:gd name="T41" fmla="*/ 186 h 246"/>
                    <a:gd name="T42" fmla="*/ 240 w 291"/>
                    <a:gd name="T43" fmla="*/ 202 h 246"/>
                    <a:gd name="T44" fmla="*/ 240 w 291"/>
                    <a:gd name="T45" fmla="*/ 232 h 246"/>
                    <a:gd name="T46" fmla="*/ 234 w 291"/>
                    <a:gd name="T47" fmla="*/ 236 h 246"/>
                    <a:gd name="T48" fmla="*/ 231 w 291"/>
                    <a:gd name="T49" fmla="*/ 243 h 246"/>
                    <a:gd name="T50" fmla="*/ 217 w 291"/>
                    <a:gd name="T51" fmla="*/ 245 h 246"/>
                    <a:gd name="T52" fmla="*/ 211 w 291"/>
                    <a:gd name="T53" fmla="*/ 242 h 246"/>
                    <a:gd name="T54" fmla="*/ 204 w 291"/>
                    <a:gd name="T55" fmla="*/ 233 h 246"/>
                    <a:gd name="T56" fmla="*/ 192 w 291"/>
                    <a:gd name="T57" fmla="*/ 233 h 246"/>
                    <a:gd name="T58" fmla="*/ 168 w 291"/>
                    <a:gd name="T59" fmla="*/ 221 h 246"/>
                    <a:gd name="T60" fmla="*/ 142 w 291"/>
                    <a:gd name="T61" fmla="*/ 240 h 246"/>
                    <a:gd name="T62" fmla="*/ 128 w 291"/>
                    <a:gd name="T63" fmla="*/ 233 h 246"/>
                    <a:gd name="T64" fmla="*/ 111 w 291"/>
                    <a:gd name="T65" fmla="*/ 223 h 246"/>
                    <a:gd name="T66" fmla="*/ 99 w 291"/>
                    <a:gd name="T67" fmla="*/ 218 h 246"/>
                    <a:gd name="T68" fmla="*/ 99 w 291"/>
                    <a:gd name="T69" fmla="*/ 199 h 246"/>
                    <a:gd name="T70" fmla="*/ 96 w 291"/>
                    <a:gd name="T71" fmla="*/ 177 h 246"/>
                    <a:gd name="T72" fmla="*/ 99 w 291"/>
                    <a:gd name="T73" fmla="*/ 164 h 246"/>
                    <a:gd name="T74" fmla="*/ 74 w 291"/>
                    <a:gd name="T75" fmla="*/ 165 h 246"/>
                    <a:gd name="T76" fmla="*/ 34 w 291"/>
                    <a:gd name="T77" fmla="*/ 158 h 246"/>
                    <a:gd name="T78" fmla="*/ 20 w 291"/>
                    <a:gd name="T79" fmla="*/ 161 h 246"/>
                    <a:gd name="T80" fmla="*/ 8 w 291"/>
                    <a:gd name="T81" fmla="*/ 152 h 246"/>
                    <a:gd name="T82" fmla="*/ 7 w 291"/>
                    <a:gd name="T83" fmla="*/ 142 h 246"/>
                    <a:gd name="T84" fmla="*/ 19 w 291"/>
                    <a:gd name="T85" fmla="*/ 137 h 246"/>
                    <a:gd name="T86" fmla="*/ 8 w 291"/>
                    <a:gd name="T87" fmla="*/ 118 h 246"/>
                    <a:gd name="T88" fmla="*/ 0 w 291"/>
                    <a:gd name="T89" fmla="*/ 99 h 246"/>
                    <a:gd name="T90" fmla="*/ 14 w 291"/>
                    <a:gd name="T91" fmla="*/ 96 h 246"/>
                    <a:gd name="T92" fmla="*/ 23 w 291"/>
                    <a:gd name="T93" fmla="*/ 83 h 246"/>
                    <a:gd name="T94" fmla="*/ 29 w 291"/>
                    <a:gd name="T95" fmla="*/ 96 h 246"/>
                    <a:gd name="T96" fmla="*/ 62 w 291"/>
                    <a:gd name="T97" fmla="*/ 100 h 246"/>
                    <a:gd name="T98" fmla="*/ 82 w 291"/>
                    <a:gd name="T99" fmla="*/ 95 h 246"/>
                    <a:gd name="T100" fmla="*/ 88 w 291"/>
                    <a:gd name="T101" fmla="*/ 92 h 246"/>
                    <a:gd name="T102" fmla="*/ 106 w 291"/>
                    <a:gd name="T103" fmla="*/ 96 h 246"/>
                    <a:gd name="T104" fmla="*/ 131 w 291"/>
                    <a:gd name="T105" fmla="*/ 89 h 246"/>
                    <a:gd name="T106" fmla="*/ 118 w 291"/>
                    <a:gd name="T107" fmla="*/ 52 h 246"/>
                    <a:gd name="T108" fmla="*/ 119 w 291"/>
                    <a:gd name="T109" fmla="*/ 30 h 246"/>
                    <a:gd name="T110" fmla="*/ 136 w 291"/>
                    <a:gd name="T111" fmla="*/ 27 h 246"/>
                    <a:gd name="T112" fmla="*/ 167 w 291"/>
                    <a:gd name="T113" fmla="*/ 46 h 246"/>
                    <a:gd name="T114" fmla="*/ 167 w 291"/>
                    <a:gd name="T115" fmla="*/ 30 h 246"/>
                    <a:gd name="T116" fmla="*/ 176 w 291"/>
                    <a:gd name="T117" fmla="*/ 28 h 246"/>
                    <a:gd name="T118" fmla="*/ 179 w 291"/>
                    <a:gd name="T119" fmla="*/ 18 h 246"/>
                    <a:gd name="T120" fmla="*/ 167 w 291"/>
                    <a:gd name="T121" fmla="*/ 15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91" h="246">
                      <a:moveTo>
                        <a:pt x="168" y="11"/>
                      </a:moveTo>
                      <a:lnTo>
                        <a:pt x="168" y="8"/>
                      </a:lnTo>
                      <a:lnTo>
                        <a:pt x="174" y="0"/>
                      </a:lnTo>
                      <a:lnTo>
                        <a:pt x="182" y="3"/>
                      </a:lnTo>
                      <a:lnTo>
                        <a:pt x="188" y="3"/>
                      </a:lnTo>
                      <a:lnTo>
                        <a:pt x="192" y="8"/>
                      </a:lnTo>
                      <a:lnTo>
                        <a:pt x="201" y="9"/>
                      </a:lnTo>
                      <a:lnTo>
                        <a:pt x="202" y="15"/>
                      </a:lnTo>
                      <a:lnTo>
                        <a:pt x="201" y="19"/>
                      </a:lnTo>
                      <a:lnTo>
                        <a:pt x="201" y="24"/>
                      </a:lnTo>
                      <a:lnTo>
                        <a:pt x="205" y="27"/>
                      </a:lnTo>
                      <a:lnTo>
                        <a:pt x="208" y="27"/>
                      </a:lnTo>
                      <a:lnTo>
                        <a:pt x="210" y="31"/>
                      </a:lnTo>
                      <a:lnTo>
                        <a:pt x="223" y="30"/>
                      </a:lnTo>
                      <a:lnTo>
                        <a:pt x="223" y="27"/>
                      </a:lnTo>
                      <a:lnTo>
                        <a:pt x="226" y="30"/>
                      </a:lnTo>
                      <a:lnTo>
                        <a:pt x="231" y="27"/>
                      </a:lnTo>
                      <a:lnTo>
                        <a:pt x="231" y="27"/>
                      </a:lnTo>
                      <a:lnTo>
                        <a:pt x="235" y="39"/>
                      </a:lnTo>
                      <a:lnTo>
                        <a:pt x="235" y="50"/>
                      </a:lnTo>
                      <a:lnTo>
                        <a:pt x="240" y="56"/>
                      </a:lnTo>
                      <a:lnTo>
                        <a:pt x="251" y="59"/>
                      </a:lnTo>
                      <a:lnTo>
                        <a:pt x="254" y="65"/>
                      </a:lnTo>
                      <a:lnTo>
                        <a:pt x="259" y="67"/>
                      </a:lnTo>
                      <a:lnTo>
                        <a:pt x="262" y="64"/>
                      </a:lnTo>
                      <a:lnTo>
                        <a:pt x="266" y="64"/>
                      </a:lnTo>
                      <a:lnTo>
                        <a:pt x="265" y="74"/>
                      </a:lnTo>
                      <a:lnTo>
                        <a:pt x="268" y="77"/>
                      </a:lnTo>
                      <a:lnTo>
                        <a:pt x="265" y="90"/>
                      </a:lnTo>
                      <a:lnTo>
                        <a:pt x="266" y="93"/>
                      </a:lnTo>
                      <a:lnTo>
                        <a:pt x="272" y="92"/>
                      </a:lnTo>
                      <a:lnTo>
                        <a:pt x="271" y="100"/>
                      </a:lnTo>
                      <a:lnTo>
                        <a:pt x="277" y="102"/>
                      </a:lnTo>
                      <a:lnTo>
                        <a:pt x="278" y="109"/>
                      </a:lnTo>
                      <a:lnTo>
                        <a:pt x="291" y="123"/>
                      </a:lnTo>
                      <a:lnTo>
                        <a:pt x="284" y="131"/>
                      </a:lnTo>
                      <a:lnTo>
                        <a:pt x="287" y="133"/>
                      </a:lnTo>
                      <a:lnTo>
                        <a:pt x="285" y="136"/>
                      </a:lnTo>
                      <a:lnTo>
                        <a:pt x="281" y="139"/>
                      </a:lnTo>
                      <a:lnTo>
                        <a:pt x="285" y="142"/>
                      </a:lnTo>
                      <a:lnTo>
                        <a:pt x="285" y="146"/>
                      </a:lnTo>
                      <a:lnTo>
                        <a:pt x="288" y="146"/>
                      </a:lnTo>
                      <a:lnTo>
                        <a:pt x="288" y="146"/>
                      </a:lnTo>
                      <a:lnTo>
                        <a:pt x="290" y="148"/>
                      </a:lnTo>
                      <a:lnTo>
                        <a:pt x="288" y="151"/>
                      </a:lnTo>
                      <a:lnTo>
                        <a:pt x="290" y="151"/>
                      </a:lnTo>
                      <a:lnTo>
                        <a:pt x="291" y="154"/>
                      </a:lnTo>
                      <a:lnTo>
                        <a:pt x="290" y="156"/>
                      </a:lnTo>
                      <a:lnTo>
                        <a:pt x="280" y="155"/>
                      </a:lnTo>
                      <a:lnTo>
                        <a:pt x="275" y="151"/>
                      </a:lnTo>
                      <a:lnTo>
                        <a:pt x="272" y="155"/>
                      </a:lnTo>
                      <a:lnTo>
                        <a:pt x="268" y="155"/>
                      </a:lnTo>
                      <a:lnTo>
                        <a:pt x="268" y="156"/>
                      </a:lnTo>
                      <a:lnTo>
                        <a:pt x="263" y="158"/>
                      </a:lnTo>
                      <a:lnTo>
                        <a:pt x="265" y="161"/>
                      </a:lnTo>
                      <a:lnTo>
                        <a:pt x="260" y="162"/>
                      </a:lnTo>
                      <a:lnTo>
                        <a:pt x="260" y="165"/>
                      </a:lnTo>
                      <a:lnTo>
                        <a:pt x="257" y="161"/>
                      </a:lnTo>
                      <a:lnTo>
                        <a:pt x="251" y="165"/>
                      </a:lnTo>
                      <a:lnTo>
                        <a:pt x="245" y="168"/>
                      </a:lnTo>
                      <a:lnTo>
                        <a:pt x="245" y="174"/>
                      </a:lnTo>
                      <a:lnTo>
                        <a:pt x="241" y="174"/>
                      </a:lnTo>
                      <a:lnTo>
                        <a:pt x="242" y="186"/>
                      </a:lnTo>
                      <a:lnTo>
                        <a:pt x="235" y="190"/>
                      </a:lnTo>
                      <a:lnTo>
                        <a:pt x="240" y="196"/>
                      </a:lnTo>
                      <a:lnTo>
                        <a:pt x="240" y="202"/>
                      </a:lnTo>
                      <a:lnTo>
                        <a:pt x="247" y="215"/>
                      </a:lnTo>
                      <a:lnTo>
                        <a:pt x="245" y="224"/>
                      </a:lnTo>
                      <a:lnTo>
                        <a:pt x="240" y="232"/>
                      </a:lnTo>
                      <a:lnTo>
                        <a:pt x="244" y="240"/>
                      </a:lnTo>
                      <a:lnTo>
                        <a:pt x="240" y="242"/>
                      </a:lnTo>
                      <a:lnTo>
                        <a:pt x="234" y="236"/>
                      </a:lnTo>
                      <a:lnTo>
                        <a:pt x="232" y="240"/>
                      </a:lnTo>
                      <a:lnTo>
                        <a:pt x="231" y="240"/>
                      </a:lnTo>
                      <a:lnTo>
                        <a:pt x="231" y="243"/>
                      </a:lnTo>
                      <a:lnTo>
                        <a:pt x="223" y="245"/>
                      </a:lnTo>
                      <a:lnTo>
                        <a:pt x="223" y="245"/>
                      </a:lnTo>
                      <a:lnTo>
                        <a:pt x="217" y="245"/>
                      </a:lnTo>
                      <a:lnTo>
                        <a:pt x="214" y="246"/>
                      </a:lnTo>
                      <a:lnTo>
                        <a:pt x="211" y="246"/>
                      </a:lnTo>
                      <a:lnTo>
                        <a:pt x="211" y="242"/>
                      </a:lnTo>
                      <a:lnTo>
                        <a:pt x="207" y="240"/>
                      </a:lnTo>
                      <a:lnTo>
                        <a:pt x="207" y="236"/>
                      </a:lnTo>
                      <a:lnTo>
                        <a:pt x="204" y="233"/>
                      </a:lnTo>
                      <a:lnTo>
                        <a:pt x="204" y="226"/>
                      </a:lnTo>
                      <a:lnTo>
                        <a:pt x="194" y="227"/>
                      </a:lnTo>
                      <a:lnTo>
                        <a:pt x="192" y="233"/>
                      </a:lnTo>
                      <a:lnTo>
                        <a:pt x="191" y="235"/>
                      </a:lnTo>
                      <a:lnTo>
                        <a:pt x="182" y="232"/>
                      </a:lnTo>
                      <a:lnTo>
                        <a:pt x="168" y="221"/>
                      </a:lnTo>
                      <a:lnTo>
                        <a:pt x="167" y="226"/>
                      </a:lnTo>
                      <a:lnTo>
                        <a:pt x="155" y="224"/>
                      </a:lnTo>
                      <a:lnTo>
                        <a:pt x="142" y="240"/>
                      </a:lnTo>
                      <a:lnTo>
                        <a:pt x="131" y="239"/>
                      </a:lnTo>
                      <a:lnTo>
                        <a:pt x="128" y="237"/>
                      </a:lnTo>
                      <a:lnTo>
                        <a:pt x="128" y="233"/>
                      </a:lnTo>
                      <a:lnTo>
                        <a:pt x="121" y="227"/>
                      </a:lnTo>
                      <a:lnTo>
                        <a:pt x="115" y="229"/>
                      </a:lnTo>
                      <a:lnTo>
                        <a:pt x="111" y="223"/>
                      </a:lnTo>
                      <a:lnTo>
                        <a:pt x="106" y="226"/>
                      </a:lnTo>
                      <a:lnTo>
                        <a:pt x="105" y="220"/>
                      </a:lnTo>
                      <a:lnTo>
                        <a:pt x="99" y="218"/>
                      </a:lnTo>
                      <a:lnTo>
                        <a:pt x="100" y="214"/>
                      </a:lnTo>
                      <a:lnTo>
                        <a:pt x="96" y="209"/>
                      </a:lnTo>
                      <a:lnTo>
                        <a:pt x="99" y="199"/>
                      </a:lnTo>
                      <a:lnTo>
                        <a:pt x="94" y="189"/>
                      </a:lnTo>
                      <a:lnTo>
                        <a:pt x="99" y="184"/>
                      </a:lnTo>
                      <a:lnTo>
                        <a:pt x="96" y="177"/>
                      </a:lnTo>
                      <a:lnTo>
                        <a:pt x="109" y="167"/>
                      </a:lnTo>
                      <a:lnTo>
                        <a:pt x="109" y="164"/>
                      </a:lnTo>
                      <a:lnTo>
                        <a:pt x="99" y="164"/>
                      </a:lnTo>
                      <a:lnTo>
                        <a:pt x="88" y="159"/>
                      </a:lnTo>
                      <a:lnTo>
                        <a:pt x="80" y="158"/>
                      </a:lnTo>
                      <a:lnTo>
                        <a:pt x="74" y="165"/>
                      </a:lnTo>
                      <a:lnTo>
                        <a:pt x="65" y="162"/>
                      </a:lnTo>
                      <a:lnTo>
                        <a:pt x="48" y="165"/>
                      </a:lnTo>
                      <a:lnTo>
                        <a:pt x="34" y="158"/>
                      </a:lnTo>
                      <a:lnTo>
                        <a:pt x="29" y="159"/>
                      </a:lnTo>
                      <a:lnTo>
                        <a:pt x="23" y="156"/>
                      </a:lnTo>
                      <a:lnTo>
                        <a:pt x="20" y="161"/>
                      </a:lnTo>
                      <a:lnTo>
                        <a:pt x="13" y="159"/>
                      </a:lnTo>
                      <a:lnTo>
                        <a:pt x="13" y="154"/>
                      </a:lnTo>
                      <a:lnTo>
                        <a:pt x="8" y="152"/>
                      </a:lnTo>
                      <a:lnTo>
                        <a:pt x="8" y="152"/>
                      </a:lnTo>
                      <a:lnTo>
                        <a:pt x="5" y="148"/>
                      </a:lnTo>
                      <a:lnTo>
                        <a:pt x="7" y="142"/>
                      </a:lnTo>
                      <a:lnTo>
                        <a:pt x="16" y="140"/>
                      </a:lnTo>
                      <a:lnTo>
                        <a:pt x="16" y="137"/>
                      </a:lnTo>
                      <a:lnTo>
                        <a:pt x="19" y="137"/>
                      </a:lnTo>
                      <a:lnTo>
                        <a:pt x="20" y="133"/>
                      </a:lnTo>
                      <a:lnTo>
                        <a:pt x="14" y="123"/>
                      </a:lnTo>
                      <a:lnTo>
                        <a:pt x="8" y="118"/>
                      </a:lnTo>
                      <a:lnTo>
                        <a:pt x="8" y="117"/>
                      </a:lnTo>
                      <a:lnTo>
                        <a:pt x="1" y="109"/>
                      </a:lnTo>
                      <a:lnTo>
                        <a:pt x="0" y="99"/>
                      </a:lnTo>
                      <a:lnTo>
                        <a:pt x="2" y="95"/>
                      </a:lnTo>
                      <a:lnTo>
                        <a:pt x="8" y="92"/>
                      </a:lnTo>
                      <a:lnTo>
                        <a:pt x="14" y="96"/>
                      </a:lnTo>
                      <a:lnTo>
                        <a:pt x="20" y="86"/>
                      </a:lnTo>
                      <a:lnTo>
                        <a:pt x="23" y="83"/>
                      </a:lnTo>
                      <a:lnTo>
                        <a:pt x="23" y="83"/>
                      </a:lnTo>
                      <a:lnTo>
                        <a:pt x="26" y="86"/>
                      </a:lnTo>
                      <a:lnTo>
                        <a:pt x="25" y="90"/>
                      </a:lnTo>
                      <a:lnTo>
                        <a:pt x="29" y="96"/>
                      </a:lnTo>
                      <a:lnTo>
                        <a:pt x="45" y="99"/>
                      </a:lnTo>
                      <a:lnTo>
                        <a:pt x="50" y="96"/>
                      </a:lnTo>
                      <a:lnTo>
                        <a:pt x="62" y="100"/>
                      </a:lnTo>
                      <a:lnTo>
                        <a:pt x="74" y="103"/>
                      </a:lnTo>
                      <a:lnTo>
                        <a:pt x="82" y="99"/>
                      </a:lnTo>
                      <a:lnTo>
                        <a:pt x="82" y="95"/>
                      </a:lnTo>
                      <a:lnTo>
                        <a:pt x="78" y="90"/>
                      </a:lnTo>
                      <a:lnTo>
                        <a:pt x="78" y="87"/>
                      </a:lnTo>
                      <a:lnTo>
                        <a:pt x="88" y="92"/>
                      </a:lnTo>
                      <a:lnTo>
                        <a:pt x="96" y="90"/>
                      </a:lnTo>
                      <a:lnTo>
                        <a:pt x="97" y="93"/>
                      </a:lnTo>
                      <a:lnTo>
                        <a:pt x="106" y="96"/>
                      </a:lnTo>
                      <a:lnTo>
                        <a:pt x="106" y="100"/>
                      </a:lnTo>
                      <a:lnTo>
                        <a:pt x="112" y="106"/>
                      </a:lnTo>
                      <a:lnTo>
                        <a:pt x="131" y="89"/>
                      </a:lnTo>
                      <a:lnTo>
                        <a:pt x="127" y="68"/>
                      </a:lnTo>
                      <a:lnTo>
                        <a:pt x="118" y="56"/>
                      </a:lnTo>
                      <a:lnTo>
                        <a:pt x="118" y="52"/>
                      </a:lnTo>
                      <a:lnTo>
                        <a:pt x="125" y="45"/>
                      </a:lnTo>
                      <a:lnTo>
                        <a:pt x="124" y="34"/>
                      </a:lnTo>
                      <a:lnTo>
                        <a:pt x="119" y="30"/>
                      </a:lnTo>
                      <a:lnTo>
                        <a:pt x="122" y="30"/>
                      </a:lnTo>
                      <a:lnTo>
                        <a:pt x="127" y="24"/>
                      </a:lnTo>
                      <a:lnTo>
                        <a:pt x="136" y="27"/>
                      </a:lnTo>
                      <a:lnTo>
                        <a:pt x="137" y="31"/>
                      </a:lnTo>
                      <a:lnTo>
                        <a:pt x="162" y="52"/>
                      </a:lnTo>
                      <a:lnTo>
                        <a:pt x="167" y="46"/>
                      </a:lnTo>
                      <a:lnTo>
                        <a:pt x="167" y="34"/>
                      </a:lnTo>
                      <a:lnTo>
                        <a:pt x="168" y="34"/>
                      </a:lnTo>
                      <a:lnTo>
                        <a:pt x="167" y="30"/>
                      </a:lnTo>
                      <a:lnTo>
                        <a:pt x="171" y="28"/>
                      </a:lnTo>
                      <a:lnTo>
                        <a:pt x="173" y="30"/>
                      </a:lnTo>
                      <a:lnTo>
                        <a:pt x="176" y="28"/>
                      </a:lnTo>
                      <a:lnTo>
                        <a:pt x="177" y="30"/>
                      </a:lnTo>
                      <a:lnTo>
                        <a:pt x="174" y="22"/>
                      </a:lnTo>
                      <a:lnTo>
                        <a:pt x="179" y="18"/>
                      </a:lnTo>
                      <a:lnTo>
                        <a:pt x="174" y="17"/>
                      </a:lnTo>
                      <a:lnTo>
                        <a:pt x="170" y="18"/>
                      </a:lnTo>
                      <a:lnTo>
                        <a:pt x="167" y="15"/>
                      </a:lnTo>
                      <a:lnTo>
                        <a:pt x="168" y="1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11">
                  <a:extLst>
                    <a:ext uri="{FF2B5EF4-FFF2-40B4-BE49-F238E27FC236}">
                      <a16:creationId xmlns:a16="http://schemas.microsoft.com/office/drawing/2014/main" id="{EB953DC4-5A5F-4841-8FF0-DB5EA578F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3617" y="701627"/>
                  <a:ext cx="285750" cy="488950"/>
                </a:xfrm>
                <a:custGeom>
                  <a:avLst/>
                  <a:gdLst>
                    <a:gd name="T0" fmla="*/ 7 w 180"/>
                    <a:gd name="T1" fmla="*/ 126 h 308"/>
                    <a:gd name="T2" fmla="*/ 13 w 180"/>
                    <a:gd name="T3" fmla="*/ 125 h 308"/>
                    <a:gd name="T4" fmla="*/ 10 w 180"/>
                    <a:gd name="T5" fmla="*/ 109 h 308"/>
                    <a:gd name="T6" fmla="*/ 10 w 180"/>
                    <a:gd name="T7" fmla="*/ 95 h 308"/>
                    <a:gd name="T8" fmla="*/ 32 w 180"/>
                    <a:gd name="T9" fmla="*/ 95 h 308"/>
                    <a:gd name="T10" fmla="*/ 40 w 180"/>
                    <a:gd name="T11" fmla="*/ 110 h 308"/>
                    <a:gd name="T12" fmla="*/ 51 w 180"/>
                    <a:gd name="T13" fmla="*/ 98 h 308"/>
                    <a:gd name="T14" fmla="*/ 56 w 180"/>
                    <a:gd name="T15" fmla="*/ 88 h 308"/>
                    <a:gd name="T16" fmla="*/ 54 w 180"/>
                    <a:gd name="T17" fmla="*/ 78 h 308"/>
                    <a:gd name="T18" fmla="*/ 57 w 180"/>
                    <a:gd name="T19" fmla="*/ 66 h 308"/>
                    <a:gd name="T20" fmla="*/ 68 w 180"/>
                    <a:gd name="T21" fmla="*/ 41 h 308"/>
                    <a:gd name="T22" fmla="*/ 66 w 180"/>
                    <a:gd name="T23" fmla="*/ 23 h 308"/>
                    <a:gd name="T24" fmla="*/ 68 w 180"/>
                    <a:gd name="T25" fmla="*/ 7 h 308"/>
                    <a:gd name="T26" fmla="*/ 87 w 180"/>
                    <a:gd name="T27" fmla="*/ 7 h 308"/>
                    <a:gd name="T28" fmla="*/ 102 w 180"/>
                    <a:gd name="T29" fmla="*/ 13 h 308"/>
                    <a:gd name="T30" fmla="*/ 111 w 180"/>
                    <a:gd name="T31" fmla="*/ 22 h 308"/>
                    <a:gd name="T32" fmla="*/ 131 w 180"/>
                    <a:gd name="T33" fmla="*/ 17 h 308"/>
                    <a:gd name="T34" fmla="*/ 143 w 180"/>
                    <a:gd name="T35" fmla="*/ 22 h 308"/>
                    <a:gd name="T36" fmla="*/ 154 w 180"/>
                    <a:gd name="T37" fmla="*/ 20 h 308"/>
                    <a:gd name="T38" fmla="*/ 164 w 180"/>
                    <a:gd name="T39" fmla="*/ 16 h 308"/>
                    <a:gd name="T40" fmla="*/ 169 w 180"/>
                    <a:gd name="T41" fmla="*/ 25 h 308"/>
                    <a:gd name="T42" fmla="*/ 180 w 180"/>
                    <a:gd name="T43" fmla="*/ 53 h 308"/>
                    <a:gd name="T44" fmla="*/ 169 w 180"/>
                    <a:gd name="T45" fmla="*/ 66 h 308"/>
                    <a:gd name="T46" fmla="*/ 172 w 180"/>
                    <a:gd name="T47" fmla="*/ 75 h 308"/>
                    <a:gd name="T48" fmla="*/ 160 w 180"/>
                    <a:gd name="T49" fmla="*/ 90 h 308"/>
                    <a:gd name="T50" fmla="*/ 152 w 180"/>
                    <a:gd name="T51" fmla="*/ 97 h 308"/>
                    <a:gd name="T52" fmla="*/ 146 w 180"/>
                    <a:gd name="T53" fmla="*/ 106 h 308"/>
                    <a:gd name="T54" fmla="*/ 145 w 180"/>
                    <a:gd name="T55" fmla="*/ 110 h 308"/>
                    <a:gd name="T56" fmla="*/ 140 w 180"/>
                    <a:gd name="T57" fmla="*/ 123 h 308"/>
                    <a:gd name="T58" fmla="*/ 149 w 180"/>
                    <a:gd name="T59" fmla="*/ 137 h 308"/>
                    <a:gd name="T60" fmla="*/ 151 w 180"/>
                    <a:gd name="T61" fmla="*/ 153 h 308"/>
                    <a:gd name="T62" fmla="*/ 158 w 180"/>
                    <a:gd name="T63" fmla="*/ 181 h 308"/>
                    <a:gd name="T64" fmla="*/ 169 w 180"/>
                    <a:gd name="T65" fmla="*/ 193 h 308"/>
                    <a:gd name="T66" fmla="*/ 163 w 180"/>
                    <a:gd name="T67" fmla="*/ 207 h 308"/>
                    <a:gd name="T68" fmla="*/ 161 w 180"/>
                    <a:gd name="T69" fmla="*/ 222 h 308"/>
                    <a:gd name="T70" fmla="*/ 155 w 180"/>
                    <a:gd name="T71" fmla="*/ 235 h 308"/>
                    <a:gd name="T72" fmla="*/ 160 w 180"/>
                    <a:gd name="T73" fmla="*/ 246 h 308"/>
                    <a:gd name="T74" fmla="*/ 152 w 180"/>
                    <a:gd name="T75" fmla="*/ 262 h 308"/>
                    <a:gd name="T76" fmla="*/ 167 w 180"/>
                    <a:gd name="T77" fmla="*/ 287 h 308"/>
                    <a:gd name="T78" fmla="*/ 155 w 180"/>
                    <a:gd name="T79" fmla="*/ 299 h 308"/>
                    <a:gd name="T80" fmla="*/ 146 w 180"/>
                    <a:gd name="T81" fmla="*/ 302 h 308"/>
                    <a:gd name="T82" fmla="*/ 130 w 180"/>
                    <a:gd name="T83" fmla="*/ 303 h 308"/>
                    <a:gd name="T84" fmla="*/ 118 w 180"/>
                    <a:gd name="T85" fmla="*/ 305 h 308"/>
                    <a:gd name="T86" fmla="*/ 109 w 180"/>
                    <a:gd name="T87" fmla="*/ 305 h 308"/>
                    <a:gd name="T88" fmla="*/ 102 w 180"/>
                    <a:gd name="T89" fmla="*/ 291 h 308"/>
                    <a:gd name="T90" fmla="*/ 91 w 180"/>
                    <a:gd name="T91" fmla="*/ 274 h 308"/>
                    <a:gd name="T92" fmla="*/ 86 w 180"/>
                    <a:gd name="T93" fmla="*/ 265 h 308"/>
                    <a:gd name="T94" fmla="*/ 72 w 180"/>
                    <a:gd name="T95" fmla="*/ 256 h 308"/>
                    <a:gd name="T96" fmla="*/ 60 w 180"/>
                    <a:gd name="T97" fmla="*/ 250 h 308"/>
                    <a:gd name="T98" fmla="*/ 54 w 180"/>
                    <a:gd name="T99" fmla="*/ 250 h 308"/>
                    <a:gd name="T100" fmla="*/ 54 w 180"/>
                    <a:gd name="T101" fmla="*/ 240 h 308"/>
                    <a:gd name="T102" fmla="*/ 60 w 180"/>
                    <a:gd name="T103" fmla="*/ 227 h 308"/>
                    <a:gd name="T104" fmla="*/ 40 w 180"/>
                    <a:gd name="T105" fmla="*/ 204 h 308"/>
                    <a:gd name="T106" fmla="*/ 34 w 180"/>
                    <a:gd name="T107" fmla="*/ 194 h 308"/>
                    <a:gd name="T108" fmla="*/ 35 w 180"/>
                    <a:gd name="T109" fmla="*/ 168 h 308"/>
                    <a:gd name="T110" fmla="*/ 23 w 180"/>
                    <a:gd name="T111" fmla="*/ 169 h 308"/>
                    <a:gd name="T112" fmla="*/ 4 w 180"/>
                    <a:gd name="T113" fmla="*/ 154 h 3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80" h="308">
                      <a:moveTo>
                        <a:pt x="0" y="131"/>
                      </a:moveTo>
                      <a:lnTo>
                        <a:pt x="4" y="126"/>
                      </a:lnTo>
                      <a:lnTo>
                        <a:pt x="7" y="126"/>
                      </a:lnTo>
                      <a:lnTo>
                        <a:pt x="7" y="131"/>
                      </a:lnTo>
                      <a:lnTo>
                        <a:pt x="11" y="132"/>
                      </a:lnTo>
                      <a:lnTo>
                        <a:pt x="13" y="125"/>
                      </a:lnTo>
                      <a:lnTo>
                        <a:pt x="16" y="123"/>
                      </a:lnTo>
                      <a:lnTo>
                        <a:pt x="16" y="116"/>
                      </a:lnTo>
                      <a:lnTo>
                        <a:pt x="10" y="109"/>
                      </a:lnTo>
                      <a:lnTo>
                        <a:pt x="17" y="104"/>
                      </a:lnTo>
                      <a:lnTo>
                        <a:pt x="14" y="98"/>
                      </a:lnTo>
                      <a:lnTo>
                        <a:pt x="10" y="95"/>
                      </a:lnTo>
                      <a:lnTo>
                        <a:pt x="13" y="90"/>
                      </a:lnTo>
                      <a:lnTo>
                        <a:pt x="25" y="97"/>
                      </a:lnTo>
                      <a:lnTo>
                        <a:pt x="32" y="95"/>
                      </a:lnTo>
                      <a:lnTo>
                        <a:pt x="35" y="101"/>
                      </a:lnTo>
                      <a:lnTo>
                        <a:pt x="38" y="101"/>
                      </a:lnTo>
                      <a:lnTo>
                        <a:pt x="40" y="110"/>
                      </a:lnTo>
                      <a:lnTo>
                        <a:pt x="49" y="104"/>
                      </a:lnTo>
                      <a:lnTo>
                        <a:pt x="47" y="98"/>
                      </a:lnTo>
                      <a:lnTo>
                        <a:pt x="51" y="98"/>
                      </a:lnTo>
                      <a:lnTo>
                        <a:pt x="51" y="94"/>
                      </a:lnTo>
                      <a:lnTo>
                        <a:pt x="47" y="88"/>
                      </a:lnTo>
                      <a:lnTo>
                        <a:pt x="56" y="88"/>
                      </a:lnTo>
                      <a:lnTo>
                        <a:pt x="57" y="87"/>
                      </a:lnTo>
                      <a:lnTo>
                        <a:pt x="54" y="79"/>
                      </a:lnTo>
                      <a:lnTo>
                        <a:pt x="54" y="78"/>
                      </a:lnTo>
                      <a:lnTo>
                        <a:pt x="59" y="76"/>
                      </a:lnTo>
                      <a:lnTo>
                        <a:pt x="60" y="72"/>
                      </a:lnTo>
                      <a:lnTo>
                        <a:pt x="57" y="66"/>
                      </a:lnTo>
                      <a:lnTo>
                        <a:pt x="65" y="62"/>
                      </a:lnTo>
                      <a:lnTo>
                        <a:pt x="62" y="53"/>
                      </a:lnTo>
                      <a:lnTo>
                        <a:pt x="68" y="41"/>
                      </a:lnTo>
                      <a:lnTo>
                        <a:pt x="63" y="31"/>
                      </a:lnTo>
                      <a:lnTo>
                        <a:pt x="68" y="28"/>
                      </a:lnTo>
                      <a:lnTo>
                        <a:pt x="66" y="23"/>
                      </a:lnTo>
                      <a:lnTo>
                        <a:pt x="71" y="17"/>
                      </a:lnTo>
                      <a:lnTo>
                        <a:pt x="75" y="19"/>
                      </a:lnTo>
                      <a:lnTo>
                        <a:pt x="68" y="7"/>
                      </a:lnTo>
                      <a:lnTo>
                        <a:pt x="72" y="0"/>
                      </a:lnTo>
                      <a:lnTo>
                        <a:pt x="86" y="4"/>
                      </a:lnTo>
                      <a:lnTo>
                        <a:pt x="87" y="7"/>
                      </a:lnTo>
                      <a:lnTo>
                        <a:pt x="91" y="9"/>
                      </a:lnTo>
                      <a:lnTo>
                        <a:pt x="94" y="12"/>
                      </a:lnTo>
                      <a:lnTo>
                        <a:pt x="102" y="13"/>
                      </a:lnTo>
                      <a:lnTo>
                        <a:pt x="105" y="14"/>
                      </a:lnTo>
                      <a:lnTo>
                        <a:pt x="105" y="20"/>
                      </a:lnTo>
                      <a:lnTo>
                        <a:pt x="111" y="22"/>
                      </a:lnTo>
                      <a:lnTo>
                        <a:pt x="112" y="23"/>
                      </a:lnTo>
                      <a:lnTo>
                        <a:pt x="115" y="14"/>
                      </a:lnTo>
                      <a:lnTo>
                        <a:pt x="131" y="17"/>
                      </a:lnTo>
                      <a:lnTo>
                        <a:pt x="134" y="22"/>
                      </a:lnTo>
                      <a:lnTo>
                        <a:pt x="142" y="23"/>
                      </a:lnTo>
                      <a:lnTo>
                        <a:pt x="143" y="22"/>
                      </a:lnTo>
                      <a:lnTo>
                        <a:pt x="145" y="23"/>
                      </a:lnTo>
                      <a:lnTo>
                        <a:pt x="151" y="19"/>
                      </a:lnTo>
                      <a:lnTo>
                        <a:pt x="154" y="20"/>
                      </a:lnTo>
                      <a:lnTo>
                        <a:pt x="157" y="16"/>
                      </a:lnTo>
                      <a:lnTo>
                        <a:pt x="157" y="16"/>
                      </a:lnTo>
                      <a:lnTo>
                        <a:pt x="164" y="16"/>
                      </a:lnTo>
                      <a:lnTo>
                        <a:pt x="164" y="16"/>
                      </a:lnTo>
                      <a:lnTo>
                        <a:pt x="164" y="20"/>
                      </a:lnTo>
                      <a:lnTo>
                        <a:pt x="169" y="25"/>
                      </a:lnTo>
                      <a:lnTo>
                        <a:pt x="169" y="31"/>
                      </a:lnTo>
                      <a:lnTo>
                        <a:pt x="179" y="40"/>
                      </a:lnTo>
                      <a:lnTo>
                        <a:pt x="180" y="53"/>
                      </a:lnTo>
                      <a:lnTo>
                        <a:pt x="172" y="60"/>
                      </a:lnTo>
                      <a:lnTo>
                        <a:pt x="170" y="66"/>
                      </a:lnTo>
                      <a:lnTo>
                        <a:pt x="169" y="66"/>
                      </a:lnTo>
                      <a:lnTo>
                        <a:pt x="169" y="73"/>
                      </a:lnTo>
                      <a:lnTo>
                        <a:pt x="173" y="70"/>
                      </a:lnTo>
                      <a:lnTo>
                        <a:pt x="172" y="75"/>
                      </a:lnTo>
                      <a:lnTo>
                        <a:pt x="166" y="73"/>
                      </a:lnTo>
                      <a:lnTo>
                        <a:pt x="161" y="76"/>
                      </a:lnTo>
                      <a:lnTo>
                        <a:pt x="160" y="90"/>
                      </a:lnTo>
                      <a:lnTo>
                        <a:pt x="155" y="91"/>
                      </a:lnTo>
                      <a:lnTo>
                        <a:pt x="155" y="97"/>
                      </a:lnTo>
                      <a:lnTo>
                        <a:pt x="152" y="97"/>
                      </a:lnTo>
                      <a:lnTo>
                        <a:pt x="151" y="100"/>
                      </a:lnTo>
                      <a:lnTo>
                        <a:pt x="155" y="103"/>
                      </a:lnTo>
                      <a:lnTo>
                        <a:pt x="146" y="106"/>
                      </a:lnTo>
                      <a:lnTo>
                        <a:pt x="149" y="109"/>
                      </a:lnTo>
                      <a:lnTo>
                        <a:pt x="148" y="110"/>
                      </a:lnTo>
                      <a:lnTo>
                        <a:pt x="145" y="110"/>
                      </a:lnTo>
                      <a:lnTo>
                        <a:pt x="140" y="112"/>
                      </a:lnTo>
                      <a:lnTo>
                        <a:pt x="142" y="119"/>
                      </a:lnTo>
                      <a:lnTo>
                        <a:pt x="140" y="123"/>
                      </a:lnTo>
                      <a:lnTo>
                        <a:pt x="145" y="129"/>
                      </a:lnTo>
                      <a:lnTo>
                        <a:pt x="146" y="129"/>
                      </a:lnTo>
                      <a:lnTo>
                        <a:pt x="149" y="137"/>
                      </a:lnTo>
                      <a:lnTo>
                        <a:pt x="155" y="138"/>
                      </a:lnTo>
                      <a:lnTo>
                        <a:pt x="148" y="149"/>
                      </a:lnTo>
                      <a:lnTo>
                        <a:pt x="151" y="153"/>
                      </a:lnTo>
                      <a:lnTo>
                        <a:pt x="148" y="159"/>
                      </a:lnTo>
                      <a:lnTo>
                        <a:pt x="154" y="166"/>
                      </a:lnTo>
                      <a:lnTo>
                        <a:pt x="158" y="18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9" y="193"/>
                      </a:lnTo>
                      <a:lnTo>
                        <a:pt x="169" y="202"/>
                      </a:lnTo>
                      <a:lnTo>
                        <a:pt x="167" y="206"/>
                      </a:lnTo>
                      <a:lnTo>
                        <a:pt x="163" y="207"/>
                      </a:lnTo>
                      <a:lnTo>
                        <a:pt x="161" y="210"/>
                      </a:lnTo>
                      <a:lnTo>
                        <a:pt x="163" y="221"/>
                      </a:lnTo>
                      <a:lnTo>
                        <a:pt x="161" y="222"/>
                      </a:lnTo>
                      <a:lnTo>
                        <a:pt x="158" y="221"/>
                      </a:lnTo>
                      <a:lnTo>
                        <a:pt x="155" y="222"/>
                      </a:lnTo>
                      <a:lnTo>
                        <a:pt x="155" y="235"/>
                      </a:lnTo>
                      <a:lnTo>
                        <a:pt x="163" y="238"/>
                      </a:lnTo>
                      <a:lnTo>
                        <a:pt x="158" y="243"/>
                      </a:lnTo>
                      <a:lnTo>
                        <a:pt x="160" y="246"/>
                      </a:lnTo>
                      <a:lnTo>
                        <a:pt x="151" y="256"/>
                      </a:lnTo>
                      <a:lnTo>
                        <a:pt x="154" y="258"/>
                      </a:lnTo>
                      <a:lnTo>
                        <a:pt x="152" y="262"/>
                      </a:lnTo>
                      <a:lnTo>
                        <a:pt x="157" y="272"/>
                      </a:lnTo>
                      <a:lnTo>
                        <a:pt x="155" y="277"/>
                      </a:lnTo>
                      <a:lnTo>
                        <a:pt x="167" y="287"/>
                      </a:lnTo>
                      <a:lnTo>
                        <a:pt x="167" y="287"/>
                      </a:lnTo>
                      <a:lnTo>
                        <a:pt x="161" y="297"/>
                      </a:lnTo>
                      <a:lnTo>
                        <a:pt x="155" y="299"/>
                      </a:lnTo>
                      <a:lnTo>
                        <a:pt x="154" y="302"/>
                      </a:lnTo>
                      <a:lnTo>
                        <a:pt x="151" y="300"/>
                      </a:lnTo>
                      <a:lnTo>
                        <a:pt x="146" y="302"/>
                      </a:lnTo>
                      <a:lnTo>
                        <a:pt x="137" y="308"/>
                      </a:lnTo>
                      <a:lnTo>
                        <a:pt x="136" y="303"/>
                      </a:lnTo>
                      <a:lnTo>
                        <a:pt x="130" y="303"/>
                      </a:lnTo>
                      <a:lnTo>
                        <a:pt x="126" y="300"/>
                      </a:lnTo>
                      <a:lnTo>
                        <a:pt x="120" y="302"/>
                      </a:lnTo>
                      <a:lnTo>
                        <a:pt x="118" y="305"/>
                      </a:lnTo>
                      <a:lnTo>
                        <a:pt x="114" y="305"/>
                      </a:lnTo>
                      <a:lnTo>
                        <a:pt x="114" y="305"/>
                      </a:lnTo>
                      <a:lnTo>
                        <a:pt x="109" y="305"/>
                      </a:lnTo>
                      <a:lnTo>
                        <a:pt x="108" y="299"/>
                      </a:lnTo>
                      <a:lnTo>
                        <a:pt x="100" y="294"/>
                      </a:lnTo>
                      <a:lnTo>
                        <a:pt x="102" y="291"/>
                      </a:lnTo>
                      <a:lnTo>
                        <a:pt x="96" y="284"/>
                      </a:lnTo>
                      <a:lnTo>
                        <a:pt x="97" y="278"/>
                      </a:lnTo>
                      <a:lnTo>
                        <a:pt x="91" y="274"/>
                      </a:lnTo>
                      <a:lnTo>
                        <a:pt x="94" y="269"/>
                      </a:lnTo>
                      <a:lnTo>
                        <a:pt x="93" y="266"/>
                      </a:lnTo>
                      <a:lnTo>
                        <a:pt x="86" y="265"/>
                      </a:lnTo>
                      <a:lnTo>
                        <a:pt x="80" y="259"/>
                      </a:lnTo>
                      <a:lnTo>
                        <a:pt x="74" y="260"/>
                      </a:lnTo>
                      <a:lnTo>
                        <a:pt x="72" y="256"/>
                      </a:lnTo>
                      <a:lnTo>
                        <a:pt x="68" y="256"/>
                      </a:lnTo>
                      <a:lnTo>
                        <a:pt x="63" y="253"/>
                      </a:lnTo>
                      <a:lnTo>
                        <a:pt x="60" y="250"/>
                      </a:lnTo>
                      <a:lnTo>
                        <a:pt x="57" y="250"/>
                      </a:lnTo>
                      <a:lnTo>
                        <a:pt x="57" y="250"/>
                      </a:lnTo>
                      <a:lnTo>
                        <a:pt x="54" y="250"/>
                      </a:lnTo>
                      <a:lnTo>
                        <a:pt x="54" y="246"/>
                      </a:lnTo>
                      <a:lnTo>
                        <a:pt x="50" y="243"/>
                      </a:lnTo>
                      <a:lnTo>
                        <a:pt x="54" y="240"/>
                      </a:lnTo>
                      <a:lnTo>
                        <a:pt x="56" y="237"/>
                      </a:lnTo>
                      <a:lnTo>
                        <a:pt x="53" y="235"/>
                      </a:lnTo>
                      <a:lnTo>
                        <a:pt x="60" y="227"/>
                      </a:lnTo>
                      <a:lnTo>
                        <a:pt x="47" y="213"/>
                      </a:lnTo>
                      <a:lnTo>
                        <a:pt x="46" y="206"/>
                      </a:lnTo>
                      <a:lnTo>
                        <a:pt x="40" y="204"/>
                      </a:lnTo>
                      <a:lnTo>
                        <a:pt x="41" y="196"/>
                      </a:lnTo>
                      <a:lnTo>
                        <a:pt x="35" y="197"/>
                      </a:lnTo>
                      <a:lnTo>
                        <a:pt x="34" y="194"/>
                      </a:lnTo>
                      <a:lnTo>
                        <a:pt x="37" y="181"/>
                      </a:lnTo>
                      <a:lnTo>
                        <a:pt x="34" y="178"/>
                      </a:lnTo>
                      <a:lnTo>
                        <a:pt x="35" y="168"/>
                      </a:lnTo>
                      <a:lnTo>
                        <a:pt x="31" y="168"/>
                      </a:lnTo>
                      <a:lnTo>
                        <a:pt x="28" y="171"/>
                      </a:lnTo>
                      <a:lnTo>
                        <a:pt x="23" y="169"/>
                      </a:lnTo>
                      <a:lnTo>
                        <a:pt x="20" y="163"/>
                      </a:lnTo>
                      <a:lnTo>
                        <a:pt x="9" y="160"/>
                      </a:lnTo>
                      <a:lnTo>
                        <a:pt x="4" y="154"/>
                      </a:lnTo>
                      <a:lnTo>
                        <a:pt x="4" y="143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12">
                  <a:extLst>
                    <a:ext uri="{FF2B5EF4-FFF2-40B4-BE49-F238E27FC236}">
                      <a16:creationId xmlns:a16="http://schemas.microsoft.com/office/drawing/2014/main" id="{AE0C7448-1C12-4F8A-9ACE-58B1F5F75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8280" y="796877"/>
                  <a:ext cx="484188" cy="460375"/>
                </a:xfrm>
                <a:custGeom>
                  <a:avLst/>
                  <a:gdLst>
                    <a:gd name="T0" fmla="*/ 44 w 305"/>
                    <a:gd name="T1" fmla="*/ 3 h 290"/>
                    <a:gd name="T2" fmla="*/ 61 w 305"/>
                    <a:gd name="T3" fmla="*/ 18 h 290"/>
                    <a:gd name="T4" fmla="*/ 80 w 305"/>
                    <a:gd name="T5" fmla="*/ 27 h 290"/>
                    <a:gd name="T6" fmla="*/ 93 w 305"/>
                    <a:gd name="T7" fmla="*/ 21 h 290"/>
                    <a:gd name="T8" fmla="*/ 95 w 305"/>
                    <a:gd name="T9" fmla="*/ 16 h 290"/>
                    <a:gd name="T10" fmla="*/ 113 w 305"/>
                    <a:gd name="T11" fmla="*/ 10 h 290"/>
                    <a:gd name="T12" fmla="*/ 123 w 305"/>
                    <a:gd name="T13" fmla="*/ 33 h 290"/>
                    <a:gd name="T14" fmla="*/ 142 w 305"/>
                    <a:gd name="T15" fmla="*/ 50 h 290"/>
                    <a:gd name="T16" fmla="*/ 139 w 305"/>
                    <a:gd name="T17" fmla="*/ 71 h 290"/>
                    <a:gd name="T18" fmla="*/ 145 w 305"/>
                    <a:gd name="T19" fmla="*/ 91 h 290"/>
                    <a:gd name="T20" fmla="*/ 148 w 305"/>
                    <a:gd name="T21" fmla="*/ 112 h 290"/>
                    <a:gd name="T22" fmla="*/ 151 w 305"/>
                    <a:gd name="T23" fmla="*/ 125 h 290"/>
                    <a:gd name="T24" fmla="*/ 167 w 305"/>
                    <a:gd name="T25" fmla="*/ 121 h 290"/>
                    <a:gd name="T26" fmla="*/ 199 w 305"/>
                    <a:gd name="T27" fmla="*/ 125 h 290"/>
                    <a:gd name="T28" fmla="*/ 213 w 305"/>
                    <a:gd name="T29" fmla="*/ 137 h 290"/>
                    <a:gd name="T30" fmla="*/ 233 w 305"/>
                    <a:gd name="T31" fmla="*/ 136 h 290"/>
                    <a:gd name="T32" fmla="*/ 222 w 305"/>
                    <a:gd name="T33" fmla="*/ 164 h 290"/>
                    <a:gd name="T34" fmla="*/ 252 w 305"/>
                    <a:gd name="T35" fmla="*/ 180 h 290"/>
                    <a:gd name="T36" fmla="*/ 281 w 305"/>
                    <a:gd name="T37" fmla="*/ 189 h 290"/>
                    <a:gd name="T38" fmla="*/ 304 w 305"/>
                    <a:gd name="T39" fmla="*/ 203 h 290"/>
                    <a:gd name="T40" fmla="*/ 305 w 305"/>
                    <a:gd name="T41" fmla="*/ 221 h 290"/>
                    <a:gd name="T42" fmla="*/ 280 w 305"/>
                    <a:gd name="T43" fmla="*/ 230 h 290"/>
                    <a:gd name="T44" fmla="*/ 271 w 305"/>
                    <a:gd name="T45" fmla="*/ 242 h 290"/>
                    <a:gd name="T46" fmla="*/ 276 w 305"/>
                    <a:gd name="T47" fmla="*/ 262 h 290"/>
                    <a:gd name="T48" fmla="*/ 270 w 305"/>
                    <a:gd name="T49" fmla="*/ 274 h 290"/>
                    <a:gd name="T50" fmla="*/ 233 w 305"/>
                    <a:gd name="T51" fmla="*/ 284 h 290"/>
                    <a:gd name="T52" fmla="*/ 222 w 305"/>
                    <a:gd name="T53" fmla="*/ 286 h 290"/>
                    <a:gd name="T54" fmla="*/ 219 w 305"/>
                    <a:gd name="T55" fmla="*/ 267 h 290"/>
                    <a:gd name="T56" fmla="*/ 200 w 305"/>
                    <a:gd name="T57" fmla="*/ 265 h 290"/>
                    <a:gd name="T58" fmla="*/ 194 w 305"/>
                    <a:gd name="T59" fmla="*/ 253 h 290"/>
                    <a:gd name="T60" fmla="*/ 179 w 305"/>
                    <a:gd name="T61" fmla="*/ 243 h 290"/>
                    <a:gd name="T62" fmla="*/ 172 w 305"/>
                    <a:gd name="T63" fmla="*/ 231 h 290"/>
                    <a:gd name="T64" fmla="*/ 156 w 305"/>
                    <a:gd name="T65" fmla="*/ 236 h 290"/>
                    <a:gd name="T66" fmla="*/ 130 w 305"/>
                    <a:gd name="T67" fmla="*/ 221 h 290"/>
                    <a:gd name="T68" fmla="*/ 111 w 305"/>
                    <a:gd name="T69" fmla="*/ 223 h 290"/>
                    <a:gd name="T70" fmla="*/ 93 w 305"/>
                    <a:gd name="T71" fmla="*/ 259 h 290"/>
                    <a:gd name="T72" fmla="*/ 78 w 305"/>
                    <a:gd name="T73" fmla="*/ 262 h 290"/>
                    <a:gd name="T74" fmla="*/ 74 w 305"/>
                    <a:gd name="T75" fmla="*/ 271 h 290"/>
                    <a:gd name="T76" fmla="*/ 56 w 305"/>
                    <a:gd name="T77" fmla="*/ 270 h 290"/>
                    <a:gd name="T78" fmla="*/ 50 w 305"/>
                    <a:gd name="T79" fmla="*/ 261 h 290"/>
                    <a:gd name="T80" fmla="*/ 47 w 305"/>
                    <a:gd name="T81" fmla="*/ 249 h 290"/>
                    <a:gd name="T82" fmla="*/ 18 w 305"/>
                    <a:gd name="T83" fmla="*/ 243 h 290"/>
                    <a:gd name="T84" fmla="*/ 25 w 305"/>
                    <a:gd name="T85" fmla="*/ 215 h 290"/>
                    <a:gd name="T86" fmla="*/ 34 w 305"/>
                    <a:gd name="T87" fmla="*/ 193 h 290"/>
                    <a:gd name="T88" fmla="*/ 30 w 305"/>
                    <a:gd name="T89" fmla="*/ 189 h 290"/>
                    <a:gd name="T90" fmla="*/ 6 w 305"/>
                    <a:gd name="T91" fmla="*/ 174 h 290"/>
                    <a:gd name="T92" fmla="*/ 3 w 305"/>
                    <a:gd name="T93" fmla="*/ 159 h 290"/>
                    <a:gd name="T94" fmla="*/ 9 w 305"/>
                    <a:gd name="T95" fmla="*/ 144 h 290"/>
                    <a:gd name="T96" fmla="*/ 4 w 305"/>
                    <a:gd name="T97" fmla="*/ 131 h 290"/>
                    <a:gd name="T98" fmla="*/ 6 w 305"/>
                    <a:gd name="T99" fmla="*/ 124 h 290"/>
                    <a:gd name="T100" fmla="*/ 3 w 305"/>
                    <a:gd name="T101" fmla="*/ 108 h 290"/>
                    <a:gd name="T102" fmla="*/ 15 w 305"/>
                    <a:gd name="T103" fmla="*/ 97 h 290"/>
                    <a:gd name="T104" fmla="*/ 24 w 305"/>
                    <a:gd name="T105" fmla="*/ 81 h 290"/>
                    <a:gd name="T106" fmla="*/ 37 w 305"/>
                    <a:gd name="T107" fmla="*/ 50 h 290"/>
                    <a:gd name="T108" fmla="*/ 22 w 305"/>
                    <a:gd name="T109" fmla="*/ 21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05" h="290">
                      <a:moveTo>
                        <a:pt x="22" y="19"/>
                      </a:moveTo>
                      <a:lnTo>
                        <a:pt x="27" y="6"/>
                      </a:lnTo>
                      <a:lnTo>
                        <a:pt x="36" y="0"/>
                      </a:lnTo>
                      <a:lnTo>
                        <a:pt x="44" y="3"/>
                      </a:lnTo>
                      <a:lnTo>
                        <a:pt x="46" y="9"/>
                      </a:lnTo>
                      <a:lnTo>
                        <a:pt x="53" y="13"/>
                      </a:lnTo>
                      <a:lnTo>
                        <a:pt x="58" y="13"/>
                      </a:lnTo>
                      <a:lnTo>
                        <a:pt x="61" y="18"/>
                      </a:lnTo>
                      <a:lnTo>
                        <a:pt x="59" y="22"/>
                      </a:lnTo>
                      <a:lnTo>
                        <a:pt x="65" y="27"/>
                      </a:lnTo>
                      <a:lnTo>
                        <a:pt x="73" y="22"/>
                      </a:lnTo>
                      <a:lnTo>
                        <a:pt x="80" y="27"/>
                      </a:lnTo>
                      <a:lnTo>
                        <a:pt x="89" y="27"/>
                      </a:lnTo>
                      <a:lnTo>
                        <a:pt x="95" y="24"/>
                      </a:lnTo>
                      <a:lnTo>
                        <a:pt x="95" y="22"/>
                      </a:lnTo>
                      <a:lnTo>
                        <a:pt x="93" y="21"/>
                      </a:lnTo>
                      <a:lnTo>
                        <a:pt x="95" y="21"/>
                      </a:lnTo>
                      <a:lnTo>
                        <a:pt x="93" y="18"/>
                      </a:lnTo>
                      <a:lnTo>
                        <a:pt x="96" y="18"/>
                      </a:lnTo>
                      <a:lnTo>
                        <a:pt x="95" y="16"/>
                      </a:lnTo>
                      <a:lnTo>
                        <a:pt x="99" y="15"/>
                      </a:lnTo>
                      <a:lnTo>
                        <a:pt x="102" y="16"/>
                      </a:lnTo>
                      <a:lnTo>
                        <a:pt x="107" y="10"/>
                      </a:lnTo>
                      <a:lnTo>
                        <a:pt x="113" y="10"/>
                      </a:lnTo>
                      <a:lnTo>
                        <a:pt x="113" y="10"/>
                      </a:lnTo>
                      <a:lnTo>
                        <a:pt x="118" y="21"/>
                      </a:lnTo>
                      <a:lnTo>
                        <a:pt x="113" y="30"/>
                      </a:lnTo>
                      <a:lnTo>
                        <a:pt x="123" y="33"/>
                      </a:lnTo>
                      <a:lnTo>
                        <a:pt x="135" y="31"/>
                      </a:lnTo>
                      <a:lnTo>
                        <a:pt x="138" y="41"/>
                      </a:lnTo>
                      <a:lnTo>
                        <a:pt x="144" y="47"/>
                      </a:lnTo>
                      <a:lnTo>
                        <a:pt x="142" y="50"/>
                      </a:lnTo>
                      <a:lnTo>
                        <a:pt x="147" y="62"/>
                      </a:lnTo>
                      <a:lnTo>
                        <a:pt x="145" y="66"/>
                      </a:lnTo>
                      <a:lnTo>
                        <a:pt x="141" y="66"/>
                      </a:lnTo>
                      <a:lnTo>
                        <a:pt x="139" y="71"/>
                      </a:lnTo>
                      <a:lnTo>
                        <a:pt x="142" y="77"/>
                      </a:lnTo>
                      <a:lnTo>
                        <a:pt x="147" y="78"/>
                      </a:lnTo>
                      <a:lnTo>
                        <a:pt x="144" y="83"/>
                      </a:lnTo>
                      <a:lnTo>
                        <a:pt x="145" y="91"/>
                      </a:lnTo>
                      <a:lnTo>
                        <a:pt x="150" y="94"/>
                      </a:lnTo>
                      <a:lnTo>
                        <a:pt x="148" y="102"/>
                      </a:lnTo>
                      <a:lnTo>
                        <a:pt x="145" y="105"/>
                      </a:lnTo>
                      <a:lnTo>
                        <a:pt x="148" y="112"/>
                      </a:lnTo>
                      <a:lnTo>
                        <a:pt x="142" y="119"/>
                      </a:lnTo>
                      <a:lnTo>
                        <a:pt x="144" y="125"/>
                      </a:lnTo>
                      <a:lnTo>
                        <a:pt x="147" y="127"/>
                      </a:lnTo>
                      <a:lnTo>
                        <a:pt x="151" y="125"/>
                      </a:lnTo>
                      <a:lnTo>
                        <a:pt x="156" y="117"/>
                      </a:lnTo>
                      <a:lnTo>
                        <a:pt x="161" y="115"/>
                      </a:lnTo>
                      <a:lnTo>
                        <a:pt x="166" y="117"/>
                      </a:lnTo>
                      <a:lnTo>
                        <a:pt x="167" y="121"/>
                      </a:lnTo>
                      <a:lnTo>
                        <a:pt x="170" y="122"/>
                      </a:lnTo>
                      <a:lnTo>
                        <a:pt x="172" y="125"/>
                      </a:lnTo>
                      <a:lnTo>
                        <a:pt x="185" y="124"/>
                      </a:lnTo>
                      <a:lnTo>
                        <a:pt x="199" y="125"/>
                      </a:lnTo>
                      <a:lnTo>
                        <a:pt x="201" y="136"/>
                      </a:lnTo>
                      <a:lnTo>
                        <a:pt x="206" y="136"/>
                      </a:lnTo>
                      <a:lnTo>
                        <a:pt x="209" y="139"/>
                      </a:lnTo>
                      <a:lnTo>
                        <a:pt x="213" y="137"/>
                      </a:lnTo>
                      <a:lnTo>
                        <a:pt x="218" y="133"/>
                      </a:lnTo>
                      <a:lnTo>
                        <a:pt x="222" y="133"/>
                      </a:lnTo>
                      <a:lnTo>
                        <a:pt x="227" y="137"/>
                      </a:lnTo>
                      <a:lnTo>
                        <a:pt x="233" y="136"/>
                      </a:lnTo>
                      <a:lnTo>
                        <a:pt x="233" y="146"/>
                      </a:lnTo>
                      <a:lnTo>
                        <a:pt x="224" y="153"/>
                      </a:lnTo>
                      <a:lnTo>
                        <a:pt x="228" y="156"/>
                      </a:lnTo>
                      <a:lnTo>
                        <a:pt x="222" y="164"/>
                      </a:lnTo>
                      <a:lnTo>
                        <a:pt x="224" y="165"/>
                      </a:lnTo>
                      <a:lnTo>
                        <a:pt x="239" y="168"/>
                      </a:lnTo>
                      <a:lnTo>
                        <a:pt x="250" y="175"/>
                      </a:lnTo>
                      <a:lnTo>
                        <a:pt x="252" y="180"/>
                      </a:lnTo>
                      <a:lnTo>
                        <a:pt x="262" y="183"/>
                      </a:lnTo>
                      <a:lnTo>
                        <a:pt x="274" y="193"/>
                      </a:lnTo>
                      <a:lnTo>
                        <a:pt x="277" y="195"/>
                      </a:lnTo>
                      <a:lnTo>
                        <a:pt x="281" y="189"/>
                      </a:lnTo>
                      <a:lnTo>
                        <a:pt x="290" y="184"/>
                      </a:lnTo>
                      <a:lnTo>
                        <a:pt x="295" y="189"/>
                      </a:lnTo>
                      <a:lnTo>
                        <a:pt x="296" y="195"/>
                      </a:lnTo>
                      <a:lnTo>
                        <a:pt x="304" y="203"/>
                      </a:lnTo>
                      <a:lnTo>
                        <a:pt x="305" y="211"/>
                      </a:lnTo>
                      <a:lnTo>
                        <a:pt x="304" y="214"/>
                      </a:lnTo>
                      <a:lnTo>
                        <a:pt x="305" y="221"/>
                      </a:lnTo>
                      <a:lnTo>
                        <a:pt x="305" y="221"/>
                      </a:lnTo>
                      <a:lnTo>
                        <a:pt x="299" y="224"/>
                      </a:lnTo>
                      <a:lnTo>
                        <a:pt x="289" y="223"/>
                      </a:lnTo>
                      <a:lnTo>
                        <a:pt x="284" y="230"/>
                      </a:lnTo>
                      <a:lnTo>
                        <a:pt x="280" y="230"/>
                      </a:lnTo>
                      <a:lnTo>
                        <a:pt x="277" y="234"/>
                      </a:lnTo>
                      <a:lnTo>
                        <a:pt x="271" y="233"/>
                      </a:lnTo>
                      <a:lnTo>
                        <a:pt x="267" y="236"/>
                      </a:lnTo>
                      <a:lnTo>
                        <a:pt x="271" y="242"/>
                      </a:lnTo>
                      <a:lnTo>
                        <a:pt x="274" y="242"/>
                      </a:lnTo>
                      <a:lnTo>
                        <a:pt x="277" y="251"/>
                      </a:lnTo>
                      <a:lnTo>
                        <a:pt x="276" y="256"/>
                      </a:lnTo>
                      <a:lnTo>
                        <a:pt x="276" y="262"/>
                      </a:lnTo>
                      <a:lnTo>
                        <a:pt x="281" y="271"/>
                      </a:lnTo>
                      <a:lnTo>
                        <a:pt x="279" y="280"/>
                      </a:lnTo>
                      <a:lnTo>
                        <a:pt x="276" y="281"/>
                      </a:lnTo>
                      <a:lnTo>
                        <a:pt x="270" y="274"/>
                      </a:lnTo>
                      <a:lnTo>
                        <a:pt x="258" y="281"/>
                      </a:lnTo>
                      <a:lnTo>
                        <a:pt x="241" y="277"/>
                      </a:lnTo>
                      <a:lnTo>
                        <a:pt x="237" y="286"/>
                      </a:lnTo>
                      <a:lnTo>
                        <a:pt x="233" y="284"/>
                      </a:lnTo>
                      <a:lnTo>
                        <a:pt x="230" y="290"/>
                      </a:lnTo>
                      <a:lnTo>
                        <a:pt x="225" y="290"/>
                      </a:lnTo>
                      <a:lnTo>
                        <a:pt x="225" y="290"/>
                      </a:lnTo>
                      <a:lnTo>
                        <a:pt x="222" y="286"/>
                      </a:lnTo>
                      <a:lnTo>
                        <a:pt x="215" y="281"/>
                      </a:lnTo>
                      <a:lnTo>
                        <a:pt x="216" y="277"/>
                      </a:lnTo>
                      <a:lnTo>
                        <a:pt x="215" y="271"/>
                      </a:lnTo>
                      <a:lnTo>
                        <a:pt x="219" y="267"/>
                      </a:lnTo>
                      <a:lnTo>
                        <a:pt x="215" y="262"/>
                      </a:lnTo>
                      <a:lnTo>
                        <a:pt x="206" y="265"/>
                      </a:lnTo>
                      <a:lnTo>
                        <a:pt x="204" y="262"/>
                      </a:lnTo>
                      <a:lnTo>
                        <a:pt x="200" y="265"/>
                      </a:lnTo>
                      <a:lnTo>
                        <a:pt x="200" y="261"/>
                      </a:lnTo>
                      <a:lnTo>
                        <a:pt x="197" y="264"/>
                      </a:lnTo>
                      <a:lnTo>
                        <a:pt x="191" y="259"/>
                      </a:lnTo>
                      <a:lnTo>
                        <a:pt x="194" y="253"/>
                      </a:lnTo>
                      <a:lnTo>
                        <a:pt x="191" y="249"/>
                      </a:lnTo>
                      <a:lnTo>
                        <a:pt x="182" y="246"/>
                      </a:lnTo>
                      <a:lnTo>
                        <a:pt x="181" y="248"/>
                      </a:lnTo>
                      <a:lnTo>
                        <a:pt x="179" y="243"/>
                      </a:lnTo>
                      <a:lnTo>
                        <a:pt x="185" y="237"/>
                      </a:lnTo>
                      <a:lnTo>
                        <a:pt x="182" y="236"/>
                      </a:lnTo>
                      <a:lnTo>
                        <a:pt x="181" y="231"/>
                      </a:lnTo>
                      <a:lnTo>
                        <a:pt x="172" y="231"/>
                      </a:lnTo>
                      <a:lnTo>
                        <a:pt x="166" y="227"/>
                      </a:lnTo>
                      <a:lnTo>
                        <a:pt x="160" y="228"/>
                      </a:lnTo>
                      <a:lnTo>
                        <a:pt x="160" y="234"/>
                      </a:lnTo>
                      <a:lnTo>
                        <a:pt x="156" y="236"/>
                      </a:lnTo>
                      <a:lnTo>
                        <a:pt x="145" y="228"/>
                      </a:lnTo>
                      <a:lnTo>
                        <a:pt x="147" y="223"/>
                      </a:lnTo>
                      <a:lnTo>
                        <a:pt x="138" y="218"/>
                      </a:lnTo>
                      <a:lnTo>
                        <a:pt x="130" y="221"/>
                      </a:lnTo>
                      <a:lnTo>
                        <a:pt x="126" y="218"/>
                      </a:lnTo>
                      <a:lnTo>
                        <a:pt x="120" y="221"/>
                      </a:lnTo>
                      <a:lnTo>
                        <a:pt x="114" y="220"/>
                      </a:lnTo>
                      <a:lnTo>
                        <a:pt x="111" y="223"/>
                      </a:lnTo>
                      <a:lnTo>
                        <a:pt x="99" y="240"/>
                      </a:lnTo>
                      <a:lnTo>
                        <a:pt x="102" y="246"/>
                      </a:lnTo>
                      <a:lnTo>
                        <a:pt x="96" y="251"/>
                      </a:lnTo>
                      <a:lnTo>
                        <a:pt x="93" y="259"/>
                      </a:lnTo>
                      <a:lnTo>
                        <a:pt x="89" y="262"/>
                      </a:lnTo>
                      <a:lnTo>
                        <a:pt x="84" y="262"/>
                      </a:lnTo>
                      <a:lnTo>
                        <a:pt x="83" y="261"/>
                      </a:lnTo>
                      <a:lnTo>
                        <a:pt x="78" y="262"/>
                      </a:lnTo>
                      <a:lnTo>
                        <a:pt x="74" y="265"/>
                      </a:lnTo>
                      <a:lnTo>
                        <a:pt x="77" y="270"/>
                      </a:lnTo>
                      <a:lnTo>
                        <a:pt x="74" y="271"/>
                      </a:lnTo>
                      <a:lnTo>
                        <a:pt x="74" y="271"/>
                      </a:lnTo>
                      <a:lnTo>
                        <a:pt x="71" y="273"/>
                      </a:lnTo>
                      <a:lnTo>
                        <a:pt x="71" y="273"/>
                      </a:lnTo>
                      <a:lnTo>
                        <a:pt x="59" y="273"/>
                      </a:lnTo>
                      <a:lnTo>
                        <a:pt x="56" y="270"/>
                      </a:lnTo>
                      <a:lnTo>
                        <a:pt x="56" y="259"/>
                      </a:lnTo>
                      <a:lnTo>
                        <a:pt x="53" y="261"/>
                      </a:lnTo>
                      <a:lnTo>
                        <a:pt x="52" y="258"/>
                      </a:lnTo>
                      <a:lnTo>
                        <a:pt x="50" y="261"/>
                      </a:lnTo>
                      <a:lnTo>
                        <a:pt x="49" y="261"/>
                      </a:lnTo>
                      <a:lnTo>
                        <a:pt x="47" y="258"/>
                      </a:lnTo>
                      <a:lnTo>
                        <a:pt x="46" y="258"/>
                      </a:lnTo>
                      <a:lnTo>
                        <a:pt x="47" y="249"/>
                      </a:lnTo>
                      <a:lnTo>
                        <a:pt x="43" y="248"/>
                      </a:lnTo>
                      <a:lnTo>
                        <a:pt x="36" y="251"/>
                      </a:lnTo>
                      <a:lnTo>
                        <a:pt x="34" y="248"/>
                      </a:lnTo>
                      <a:lnTo>
                        <a:pt x="18" y="243"/>
                      </a:lnTo>
                      <a:lnTo>
                        <a:pt x="18" y="223"/>
                      </a:lnTo>
                      <a:lnTo>
                        <a:pt x="22" y="220"/>
                      </a:lnTo>
                      <a:lnTo>
                        <a:pt x="22" y="220"/>
                      </a:lnTo>
                      <a:lnTo>
                        <a:pt x="25" y="215"/>
                      </a:lnTo>
                      <a:lnTo>
                        <a:pt x="24" y="209"/>
                      </a:lnTo>
                      <a:lnTo>
                        <a:pt x="31" y="200"/>
                      </a:lnTo>
                      <a:lnTo>
                        <a:pt x="34" y="193"/>
                      </a:lnTo>
                      <a:lnTo>
                        <a:pt x="34" y="193"/>
                      </a:lnTo>
                      <a:lnTo>
                        <a:pt x="34" y="189"/>
                      </a:lnTo>
                      <a:lnTo>
                        <a:pt x="31" y="187"/>
                      </a:lnTo>
                      <a:lnTo>
                        <a:pt x="30" y="189"/>
                      </a:lnTo>
                      <a:lnTo>
                        <a:pt x="30" y="189"/>
                      </a:lnTo>
                      <a:lnTo>
                        <a:pt x="13" y="180"/>
                      </a:lnTo>
                      <a:lnTo>
                        <a:pt x="10" y="174"/>
                      </a:lnTo>
                      <a:lnTo>
                        <a:pt x="6" y="174"/>
                      </a:lnTo>
                      <a:lnTo>
                        <a:pt x="6" y="174"/>
                      </a:lnTo>
                      <a:lnTo>
                        <a:pt x="4" y="172"/>
                      </a:lnTo>
                      <a:lnTo>
                        <a:pt x="4" y="172"/>
                      </a:lnTo>
                      <a:lnTo>
                        <a:pt x="0" y="165"/>
                      </a:lnTo>
                      <a:lnTo>
                        <a:pt x="3" y="159"/>
                      </a:lnTo>
                      <a:lnTo>
                        <a:pt x="6" y="159"/>
                      </a:lnTo>
                      <a:lnTo>
                        <a:pt x="4" y="155"/>
                      </a:lnTo>
                      <a:lnTo>
                        <a:pt x="4" y="146"/>
                      </a:lnTo>
                      <a:lnTo>
                        <a:pt x="9" y="144"/>
                      </a:lnTo>
                      <a:lnTo>
                        <a:pt x="9" y="139"/>
                      </a:lnTo>
                      <a:lnTo>
                        <a:pt x="1" y="134"/>
                      </a:lnTo>
                      <a:lnTo>
                        <a:pt x="1" y="134"/>
                      </a:lnTo>
                      <a:lnTo>
                        <a:pt x="4" y="131"/>
                      </a:lnTo>
                      <a:lnTo>
                        <a:pt x="1" y="131"/>
                      </a:lnTo>
                      <a:lnTo>
                        <a:pt x="1" y="130"/>
                      </a:lnTo>
                      <a:lnTo>
                        <a:pt x="4" y="128"/>
                      </a:lnTo>
                      <a:lnTo>
                        <a:pt x="6" y="124"/>
                      </a:lnTo>
                      <a:lnTo>
                        <a:pt x="3" y="119"/>
                      </a:lnTo>
                      <a:lnTo>
                        <a:pt x="4" y="115"/>
                      </a:lnTo>
                      <a:lnTo>
                        <a:pt x="0" y="109"/>
                      </a:lnTo>
                      <a:lnTo>
                        <a:pt x="3" y="108"/>
                      </a:lnTo>
                      <a:lnTo>
                        <a:pt x="1" y="100"/>
                      </a:lnTo>
                      <a:lnTo>
                        <a:pt x="4" y="100"/>
                      </a:lnTo>
                      <a:lnTo>
                        <a:pt x="7" y="97"/>
                      </a:lnTo>
                      <a:lnTo>
                        <a:pt x="15" y="97"/>
                      </a:lnTo>
                      <a:lnTo>
                        <a:pt x="18" y="90"/>
                      </a:lnTo>
                      <a:lnTo>
                        <a:pt x="22" y="89"/>
                      </a:lnTo>
                      <a:lnTo>
                        <a:pt x="21" y="86"/>
                      </a:lnTo>
                      <a:lnTo>
                        <a:pt x="24" y="81"/>
                      </a:lnTo>
                      <a:lnTo>
                        <a:pt x="34" y="72"/>
                      </a:lnTo>
                      <a:lnTo>
                        <a:pt x="31" y="65"/>
                      </a:lnTo>
                      <a:lnTo>
                        <a:pt x="34" y="62"/>
                      </a:lnTo>
                      <a:lnTo>
                        <a:pt x="37" y="50"/>
                      </a:lnTo>
                      <a:lnTo>
                        <a:pt x="27" y="41"/>
                      </a:lnTo>
                      <a:lnTo>
                        <a:pt x="25" y="38"/>
                      </a:lnTo>
                      <a:lnTo>
                        <a:pt x="30" y="27"/>
                      </a:lnTo>
                      <a:lnTo>
                        <a:pt x="22" y="21"/>
                      </a:lnTo>
                      <a:lnTo>
                        <a:pt x="22" y="1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14">
                  <a:extLst>
                    <a:ext uri="{FF2B5EF4-FFF2-40B4-BE49-F238E27FC236}">
                      <a16:creationId xmlns:a16="http://schemas.microsoft.com/office/drawing/2014/main" id="{82B8908C-6AF9-4E44-A30D-9DFD33D73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8855" y="1344565"/>
                  <a:ext cx="390525" cy="325438"/>
                </a:xfrm>
                <a:custGeom>
                  <a:avLst/>
                  <a:gdLst>
                    <a:gd name="T0" fmla="*/ 203 w 246"/>
                    <a:gd name="T1" fmla="*/ 113 h 205"/>
                    <a:gd name="T2" fmla="*/ 203 w 246"/>
                    <a:gd name="T3" fmla="*/ 124 h 205"/>
                    <a:gd name="T4" fmla="*/ 204 w 246"/>
                    <a:gd name="T5" fmla="*/ 126 h 205"/>
                    <a:gd name="T6" fmla="*/ 213 w 246"/>
                    <a:gd name="T7" fmla="*/ 131 h 205"/>
                    <a:gd name="T8" fmla="*/ 223 w 246"/>
                    <a:gd name="T9" fmla="*/ 138 h 205"/>
                    <a:gd name="T10" fmla="*/ 237 w 246"/>
                    <a:gd name="T11" fmla="*/ 154 h 205"/>
                    <a:gd name="T12" fmla="*/ 246 w 246"/>
                    <a:gd name="T13" fmla="*/ 174 h 205"/>
                    <a:gd name="T14" fmla="*/ 237 w 246"/>
                    <a:gd name="T15" fmla="*/ 177 h 205"/>
                    <a:gd name="T16" fmla="*/ 220 w 246"/>
                    <a:gd name="T17" fmla="*/ 171 h 205"/>
                    <a:gd name="T18" fmla="*/ 219 w 246"/>
                    <a:gd name="T19" fmla="*/ 185 h 205"/>
                    <a:gd name="T20" fmla="*/ 212 w 246"/>
                    <a:gd name="T21" fmla="*/ 178 h 205"/>
                    <a:gd name="T22" fmla="*/ 206 w 246"/>
                    <a:gd name="T23" fmla="*/ 182 h 205"/>
                    <a:gd name="T24" fmla="*/ 204 w 246"/>
                    <a:gd name="T25" fmla="*/ 205 h 205"/>
                    <a:gd name="T26" fmla="*/ 183 w 246"/>
                    <a:gd name="T27" fmla="*/ 190 h 205"/>
                    <a:gd name="T28" fmla="*/ 170 w 246"/>
                    <a:gd name="T29" fmla="*/ 190 h 205"/>
                    <a:gd name="T30" fmla="*/ 164 w 246"/>
                    <a:gd name="T31" fmla="*/ 191 h 205"/>
                    <a:gd name="T32" fmla="*/ 137 w 246"/>
                    <a:gd name="T33" fmla="*/ 188 h 205"/>
                    <a:gd name="T34" fmla="*/ 111 w 246"/>
                    <a:gd name="T35" fmla="*/ 177 h 205"/>
                    <a:gd name="T36" fmla="*/ 103 w 246"/>
                    <a:gd name="T37" fmla="*/ 166 h 205"/>
                    <a:gd name="T38" fmla="*/ 94 w 246"/>
                    <a:gd name="T39" fmla="*/ 154 h 205"/>
                    <a:gd name="T40" fmla="*/ 80 w 246"/>
                    <a:gd name="T41" fmla="*/ 152 h 205"/>
                    <a:gd name="T42" fmla="*/ 65 w 246"/>
                    <a:gd name="T43" fmla="*/ 137 h 205"/>
                    <a:gd name="T44" fmla="*/ 53 w 246"/>
                    <a:gd name="T45" fmla="*/ 138 h 205"/>
                    <a:gd name="T46" fmla="*/ 38 w 246"/>
                    <a:gd name="T47" fmla="*/ 135 h 205"/>
                    <a:gd name="T48" fmla="*/ 31 w 246"/>
                    <a:gd name="T49" fmla="*/ 128 h 205"/>
                    <a:gd name="T50" fmla="*/ 4 w 246"/>
                    <a:gd name="T51" fmla="*/ 113 h 205"/>
                    <a:gd name="T52" fmla="*/ 0 w 246"/>
                    <a:gd name="T53" fmla="*/ 115 h 205"/>
                    <a:gd name="T54" fmla="*/ 1 w 246"/>
                    <a:gd name="T55" fmla="*/ 101 h 205"/>
                    <a:gd name="T56" fmla="*/ 1 w 246"/>
                    <a:gd name="T57" fmla="*/ 93 h 205"/>
                    <a:gd name="T58" fmla="*/ 40 w 246"/>
                    <a:gd name="T59" fmla="*/ 97 h 205"/>
                    <a:gd name="T60" fmla="*/ 41 w 246"/>
                    <a:gd name="T61" fmla="*/ 82 h 205"/>
                    <a:gd name="T62" fmla="*/ 37 w 246"/>
                    <a:gd name="T63" fmla="*/ 76 h 205"/>
                    <a:gd name="T64" fmla="*/ 38 w 246"/>
                    <a:gd name="T65" fmla="*/ 68 h 205"/>
                    <a:gd name="T66" fmla="*/ 25 w 246"/>
                    <a:gd name="T67" fmla="*/ 45 h 205"/>
                    <a:gd name="T68" fmla="*/ 13 w 246"/>
                    <a:gd name="T69" fmla="*/ 26 h 205"/>
                    <a:gd name="T70" fmla="*/ 4 w 246"/>
                    <a:gd name="T71" fmla="*/ 9 h 205"/>
                    <a:gd name="T72" fmla="*/ 19 w 246"/>
                    <a:gd name="T73" fmla="*/ 0 h 205"/>
                    <a:gd name="T74" fmla="*/ 17 w 246"/>
                    <a:gd name="T75" fmla="*/ 12 h 205"/>
                    <a:gd name="T76" fmla="*/ 31 w 246"/>
                    <a:gd name="T77" fmla="*/ 13 h 205"/>
                    <a:gd name="T78" fmla="*/ 44 w 246"/>
                    <a:gd name="T79" fmla="*/ 25 h 205"/>
                    <a:gd name="T80" fmla="*/ 53 w 246"/>
                    <a:gd name="T81" fmla="*/ 26 h 205"/>
                    <a:gd name="T82" fmla="*/ 78 w 246"/>
                    <a:gd name="T83" fmla="*/ 44 h 205"/>
                    <a:gd name="T84" fmla="*/ 86 w 246"/>
                    <a:gd name="T85" fmla="*/ 47 h 205"/>
                    <a:gd name="T86" fmla="*/ 93 w 246"/>
                    <a:gd name="T87" fmla="*/ 45 h 205"/>
                    <a:gd name="T88" fmla="*/ 105 w 246"/>
                    <a:gd name="T89" fmla="*/ 44 h 205"/>
                    <a:gd name="T90" fmla="*/ 115 w 246"/>
                    <a:gd name="T91" fmla="*/ 48 h 205"/>
                    <a:gd name="T92" fmla="*/ 115 w 246"/>
                    <a:gd name="T93" fmla="*/ 25 h 205"/>
                    <a:gd name="T94" fmla="*/ 118 w 246"/>
                    <a:gd name="T95" fmla="*/ 26 h 205"/>
                    <a:gd name="T96" fmla="*/ 133 w 246"/>
                    <a:gd name="T97" fmla="*/ 22 h 205"/>
                    <a:gd name="T98" fmla="*/ 158 w 246"/>
                    <a:gd name="T99" fmla="*/ 31 h 205"/>
                    <a:gd name="T100" fmla="*/ 167 w 246"/>
                    <a:gd name="T101" fmla="*/ 38 h 205"/>
                    <a:gd name="T102" fmla="*/ 166 w 246"/>
                    <a:gd name="T103" fmla="*/ 50 h 205"/>
                    <a:gd name="T104" fmla="*/ 179 w 246"/>
                    <a:gd name="T105" fmla="*/ 47 h 205"/>
                    <a:gd name="T106" fmla="*/ 175 w 246"/>
                    <a:gd name="T107" fmla="*/ 56 h 205"/>
                    <a:gd name="T108" fmla="*/ 180 w 246"/>
                    <a:gd name="T109" fmla="*/ 65 h 205"/>
                    <a:gd name="T110" fmla="*/ 182 w 246"/>
                    <a:gd name="T111" fmla="*/ 72 h 205"/>
                    <a:gd name="T112" fmla="*/ 192 w 246"/>
                    <a:gd name="T113" fmla="*/ 69 h 205"/>
                    <a:gd name="T114" fmla="*/ 191 w 246"/>
                    <a:gd name="T115" fmla="*/ 73 h 205"/>
                    <a:gd name="T116" fmla="*/ 195 w 246"/>
                    <a:gd name="T117" fmla="*/ 81 h 205"/>
                    <a:gd name="T118" fmla="*/ 194 w 246"/>
                    <a:gd name="T119" fmla="*/ 93 h 205"/>
                    <a:gd name="T120" fmla="*/ 201 w 246"/>
                    <a:gd name="T121" fmla="*/ 110 h 205"/>
                    <a:gd name="T122" fmla="*/ 200 w 246"/>
                    <a:gd name="T123" fmla="*/ 11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46" h="205">
                      <a:moveTo>
                        <a:pt x="200" y="110"/>
                      </a:moveTo>
                      <a:lnTo>
                        <a:pt x="203" y="113"/>
                      </a:lnTo>
                      <a:lnTo>
                        <a:pt x="203" y="113"/>
                      </a:lnTo>
                      <a:lnTo>
                        <a:pt x="203" y="118"/>
                      </a:lnTo>
                      <a:lnTo>
                        <a:pt x="204" y="121"/>
                      </a:lnTo>
                      <a:lnTo>
                        <a:pt x="203" y="124"/>
                      </a:lnTo>
                      <a:lnTo>
                        <a:pt x="200" y="122"/>
                      </a:lnTo>
                      <a:lnTo>
                        <a:pt x="200" y="125"/>
                      </a:lnTo>
                      <a:lnTo>
                        <a:pt x="204" y="126"/>
                      </a:lnTo>
                      <a:lnTo>
                        <a:pt x="207" y="125"/>
                      </a:lnTo>
                      <a:lnTo>
                        <a:pt x="210" y="131"/>
                      </a:lnTo>
                      <a:lnTo>
                        <a:pt x="213" y="131"/>
                      </a:lnTo>
                      <a:lnTo>
                        <a:pt x="215" y="129"/>
                      </a:lnTo>
                      <a:lnTo>
                        <a:pt x="217" y="131"/>
                      </a:lnTo>
                      <a:lnTo>
                        <a:pt x="223" y="138"/>
                      </a:lnTo>
                      <a:lnTo>
                        <a:pt x="223" y="138"/>
                      </a:lnTo>
                      <a:lnTo>
                        <a:pt x="232" y="156"/>
                      </a:lnTo>
                      <a:lnTo>
                        <a:pt x="237" y="154"/>
                      </a:lnTo>
                      <a:lnTo>
                        <a:pt x="238" y="159"/>
                      </a:lnTo>
                      <a:lnTo>
                        <a:pt x="244" y="160"/>
                      </a:lnTo>
                      <a:lnTo>
                        <a:pt x="246" y="174"/>
                      </a:lnTo>
                      <a:lnTo>
                        <a:pt x="246" y="174"/>
                      </a:lnTo>
                      <a:lnTo>
                        <a:pt x="246" y="177"/>
                      </a:lnTo>
                      <a:lnTo>
                        <a:pt x="237" y="177"/>
                      </a:lnTo>
                      <a:lnTo>
                        <a:pt x="229" y="166"/>
                      </a:lnTo>
                      <a:lnTo>
                        <a:pt x="228" y="172"/>
                      </a:lnTo>
                      <a:lnTo>
                        <a:pt x="220" y="171"/>
                      </a:lnTo>
                      <a:lnTo>
                        <a:pt x="220" y="190"/>
                      </a:lnTo>
                      <a:lnTo>
                        <a:pt x="219" y="190"/>
                      </a:lnTo>
                      <a:lnTo>
                        <a:pt x="219" y="185"/>
                      </a:lnTo>
                      <a:lnTo>
                        <a:pt x="215" y="184"/>
                      </a:lnTo>
                      <a:lnTo>
                        <a:pt x="215" y="181"/>
                      </a:lnTo>
                      <a:lnTo>
                        <a:pt x="212" y="178"/>
                      </a:lnTo>
                      <a:lnTo>
                        <a:pt x="204" y="178"/>
                      </a:lnTo>
                      <a:lnTo>
                        <a:pt x="207" y="181"/>
                      </a:lnTo>
                      <a:lnTo>
                        <a:pt x="206" y="182"/>
                      </a:lnTo>
                      <a:lnTo>
                        <a:pt x="210" y="191"/>
                      </a:lnTo>
                      <a:lnTo>
                        <a:pt x="215" y="196"/>
                      </a:lnTo>
                      <a:lnTo>
                        <a:pt x="204" y="205"/>
                      </a:lnTo>
                      <a:lnTo>
                        <a:pt x="201" y="203"/>
                      </a:lnTo>
                      <a:lnTo>
                        <a:pt x="194" y="196"/>
                      </a:lnTo>
                      <a:lnTo>
                        <a:pt x="183" y="190"/>
                      </a:lnTo>
                      <a:lnTo>
                        <a:pt x="179" y="188"/>
                      </a:lnTo>
                      <a:lnTo>
                        <a:pt x="176" y="191"/>
                      </a:lnTo>
                      <a:lnTo>
                        <a:pt x="170" y="190"/>
                      </a:lnTo>
                      <a:lnTo>
                        <a:pt x="170" y="190"/>
                      </a:lnTo>
                      <a:lnTo>
                        <a:pt x="167" y="188"/>
                      </a:lnTo>
                      <a:lnTo>
                        <a:pt x="164" y="191"/>
                      </a:lnTo>
                      <a:lnTo>
                        <a:pt x="161" y="191"/>
                      </a:lnTo>
                      <a:lnTo>
                        <a:pt x="143" y="184"/>
                      </a:lnTo>
                      <a:lnTo>
                        <a:pt x="137" y="188"/>
                      </a:lnTo>
                      <a:lnTo>
                        <a:pt x="123" y="182"/>
                      </a:lnTo>
                      <a:lnTo>
                        <a:pt x="112" y="175"/>
                      </a:lnTo>
                      <a:lnTo>
                        <a:pt x="111" y="177"/>
                      </a:lnTo>
                      <a:lnTo>
                        <a:pt x="106" y="172"/>
                      </a:lnTo>
                      <a:lnTo>
                        <a:pt x="102" y="172"/>
                      </a:lnTo>
                      <a:lnTo>
                        <a:pt x="103" y="166"/>
                      </a:lnTo>
                      <a:lnTo>
                        <a:pt x="97" y="162"/>
                      </a:lnTo>
                      <a:lnTo>
                        <a:pt x="97" y="159"/>
                      </a:lnTo>
                      <a:lnTo>
                        <a:pt x="94" y="154"/>
                      </a:lnTo>
                      <a:lnTo>
                        <a:pt x="89" y="152"/>
                      </a:lnTo>
                      <a:lnTo>
                        <a:pt x="84" y="150"/>
                      </a:lnTo>
                      <a:lnTo>
                        <a:pt x="80" y="152"/>
                      </a:lnTo>
                      <a:lnTo>
                        <a:pt x="77" y="144"/>
                      </a:lnTo>
                      <a:lnTo>
                        <a:pt x="72" y="144"/>
                      </a:lnTo>
                      <a:lnTo>
                        <a:pt x="65" y="137"/>
                      </a:lnTo>
                      <a:lnTo>
                        <a:pt x="62" y="138"/>
                      </a:lnTo>
                      <a:lnTo>
                        <a:pt x="59" y="135"/>
                      </a:lnTo>
                      <a:lnTo>
                        <a:pt x="53" y="138"/>
                      </a:lnTo>
                      <a:lnTo>
                        <a:pt x="50" y="141"/>
                      </a:lnTo>
                      <a:lnTo>
                        <a:pt x="46" y="140"/>
                      </a:lnTo>
                      <a:lnTo>
                        <a:pt x="38" y="135"/>
                      </a:lnTo>
                      <a:lnTo>
                        <a:pt x="35" y="137"/>
                      </a:lnTo>
                      <a:lnTo>
                        <a:pt x="35" y="132"/>
                      </a:lnTo>
                      <a:lnTo>
                        <a:pt x="31" y="128"/>
                      </a:lnTo>
                      <a:lnTo>
                        <a:pt x="28" y="119"/>
                      </a:lnTo>
                      <a:lnTo>
                        <a:pt x="16" y="113"/>
                      </a:lnTo>
                      <a:lnTo>
                        <a:pt x="4" y="113"/>
                      </a:lnTo>
                      <a:lnTo>
                        <a:pt x="3" y="116"/>
                      </a:lnTo>
                      <a:lnTo>
                        <a:pt x="3" y="116"/>
                      </a:lnTo>
                      <a:lnTo>
                        <a:pt x="0" y="115"/>
                      </a:lnTo>
                      <a:lnTo>
                        <a:pt x="0" y="106"/>
                      </a:lnTo>
                      <a:lnTo>
                        <a:pt x="3" y="104"/>
                      </a:lnTo>
                      <a:lnTo>
                        <a:pt x="1" y="101"/>
                      </a:lnTo>
                      <a:lnTo>
                        <a:pt x="3" y="97"/>
                      </a:lnTo>
                      <a:lnTo>
                        <a:pt x="0" y="96"/>
                      </a:lnTo>
                      <a:lnTo>
                        <a:pt x="1" y="93"/>
                      </a:lnTo>
                      <a:lnTo>
                        <a:pt x="12" y="88"/>
                      </a:lnTo>
                      <a:lnTo>
                        <a:pt x="32" y="98"/>
                      </a:lnTo>
                      <a:lnTo>
                        <a:pt x="40" y="97"/>
                      </a:lnTo>
                      <a:lnTo>
                        <a:pt x="43" y="94"/>
                      </a:lnTo>
                      <a:lnTo>
                        <a:pt x="38" y="90"/>
                      </a:lnTo>
                      <a:lnTo>
                        <a:pt x="41" y="82"/>
                      </a:lnTo>
                      <a:lnTo>
                        <a:pt x="43" y="84"/>
                      </a:lnTo>
                      <a:lnTo>
                        <a:pt x="46" y="79"/>
                      </a:lnTo>
                      <a:lnTo>
                        <a:pt x="37" y="76"/>
                      </a:lnTo>
                      <a:lnTo>
                        <a:pt x="41" y="72"/>
                      </a:lnTo>
                      <a:lnTo>
                        <a:pt x="41" y="68"/>
                      </a:lnTo>
                      <a:lnTo>
                        <a:pt x="38" y="68"/>
                      </a:lnTo>
                      <a:lnTo>
                        <a:pt x="40" y="65"/>
                      </a:lnTo>
                      <a:lnTo>
                        <a:pt x="34" y="53"/>
                      </a:lnTo>
                      <a:lnTo>
                        <a:pt x="25" y="45"/>
                      </a:lnTo>
                      <a:lnTo>
                        <a:pt x="20" y="38"/>
                      </a:lnTo>
                      <a:lnTo>
                        <a:pt x="14" y="32"/>
                      </a:lnTo>
                      <a:lnTo>
                        <a:pt x="13" y="26"/>
                      </a:lnTo>
                      <a:lnTo>
                        <a:pt x="7" y="20"/>
                      </a:lnTo>
                      <a:lnTo>
                        <a:pt x="6" y="15"/>
                      </a:lnTo>
                      <a:lnTo>
                        <a:pt x="4" y="9"/>
                      </a:lnTo>
                      <a:lnTo>
                        <a:pt x="7" y="9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22" y="7"/>
                      </a:lnTo>
                      <a:lnTo>
                        <a:pt x="17" y="12"/>
                      </a:lnTo>
                      <a:lnTo>
                        <a:pt x="23" y="12"/>
                      </a:lnTo>
                      <a:lnTo>
                        <a:pt x="25" y="15"/>
                      </a:lnTo>
                      <a:lnTo>
                        <a:pt x="31" y="13"/>
                      </a:lnTo>
                      <a:lnTo>
                        <a:pt x="41" y="19"/>
                      </a:lnTo>
                      <a:lnTo>
                        <a:pt x="44" y="22"/>
                      </a:lnTo>
                      <a:lnTo>
                        <a:pt x="44" y="25"/>
                      </a:lnTo>
                      <a:lnTo>
                        <a:pt x="47" y="23"/>
                      </a:lnTo>
                      <a:lnTo>
                        <a:pt x="50" y="26"/>
                      </a:lnTo>
                      <a:lnTo>
                        <a:pt x="53" y="26"/>
                      </a:lnTo>
                      <a:lnTo>
                        <a:pt x="62" y="38"/>
                      </a:lnTo>
                      <a:lnTo>
                        <a:pt x="71" y="44"/>
                      </a:lnTo>
                      <a:lnTo>
                        <a:pt x="78" y="44"/>
                      </a:lnTo>
                      <a:lnTo>
                        <a:pt x="86" y="40"/>
                      </a:lnTo>
                      <a:lnTo>
                        <a:pt x="89" y="41"/>
                      </a:lnTo>
                      <a:lnTo>
                        <a:pt x="86" y="47"/>
                      </a:lnTo>
                      <a:lnTo>
                        <a:pt x="89" y="50"/>
                      </a:lnTo>
                      <a:lnTo>
                        <a:pt x="93" y="47"/>
                      </a:lnTo>
                      <a:lnTo>
                        <a:pt x="93" y="45"/>
                      </a:lnTo>
                      <a:lnTo>
                        <a:pt x="99" y="43"/>
                      </a:lnTo>
                      <a:lnTo>
                        <a:pt x="102" y="45"/>
                      </a:lnTo>
                      <a:lnTo>
                        <a:pt x="105" y="44"/>
                      </a:lnTo>
                      <a:lnTo>
                        <a:pt x="105" y="48"/>
                      </a:lnTo>
                      <a:lnTo>
                        <a:pt x="109" y="45"/>
                      </a:lnTo>
                      <a:lnTo>
                        <a:pt x="115" y="48"/>
                      </a:lnTo>
                      <a:lnTo>
                        <a:pt x="115" y="45"/>
                      </a:lnTo>
                      <a:lnTo>
                        <a:pt x="123" y="44"/>
                      </a:lnTo>
                      <a:lnTo>
                        <a:pt x="115" y="25"/>
                      </a:lnTo>
                      <a:lnTo>
                        <a:pt x="115" y="25"/>
                      </a:lnTo>
                      <a:lnTo>
                        <a:pt x="117" y="23"/>
                      </a:lnTo>
                      <a:lnTo>
                        <a:pt x="118" y="26"/>
                      </a:lnTo>
                      <a:lnTo>
                        <a:pt x="123" y="25"/>
                      </a:lnTo>
                      <a:lnTo>
                        <a:pt x="124" y="26"/>
                      </a:lnTo>
                      <a:lnTo>
                        <a:pt x="133" y="22"/>
                      </a:lnTo>
                      <a:lnTo>
                        <a:pt x="134" y="25"/>
                      </a:lnTo>
                      <a:lnTo>
                        <a:pt x="149" y="25"/>
                      </a:lnTo>
                      <a:lnTo>
                        <a:pt x="158" y="31"/>
                      </a:lnTo>
                      <a:lnTo>
                        <a:pt x="160" y="34"/>
                      </a:lnTo>
                      <a:lnTo>
                        <a:pt x="163" y="34"/>
                      </a:lnTo>
                      <a:lnTo>
                        <a:pt x="167" y="38"/>
                      </a:lnTo>
                      <a:lnTo>
                        <a:pt x="166" y="41"/>
                      </a:lnTo>
                      <a:lnTo>
                        <a:pt x="160" y="47"/>
                      </a:lnTo>
                      <a:lnTo>
                        <a:pt x="166" y="50"/>
                      </a:lnTo>
                      <a:lnTo>
                        <a:pt x="169" y="47"/>
                      </a:lnTo>
                      <a:lnTo>
                        <a:pt x="170" y="48"/>
                      </a:lnTo>
                      <a:lnTo>
                        <a:pt x="179" y="47"/>
                      </a:lnTo>
                      <a:lnTo>
                        <a:pt x="180" y="48"/>
                      </a:lnTo>
                      <a:lnTo>
                        <a:pt x="173" y="53"/>
                      </a:lnTo>
                      <a:lnTo>
                        <a:pt x="175" y="56"/>
                      </a:lnTo>
                      <a:lnTo>
                        <a:pt x="170" y="59"/>
                      </a:lnTo>
                      <a:lnTo>
                        <a:pt x="175" y="59"/>
                      </a:lnTo>
                      <a:lnTo>
                        <a:pt x="180" y="65"/>
                      </a:lnTo>
                      <a:lnTo>
                        <a:pt x="180" y="68"/>
                      </a:lnTo>
                      <a:lnTo>
                        <a:pt x="179" y="72"/>
                      </a:lnTo>
                      <a:lnTo>
                        <a:pt x="182" y="72"/>
                      </a:lnTo>
                      <a:lnTo>
                        <a:pt x="182" y="69"/>
                      </a:lnTo>
                      <a:lnTo>
                        <a:pt x="191" y="72"/>
                      </a:lnTo>
                      <a:lnTo>
                        <a:pt x="192" y="69"/>
                      </a:lnTo>
                      <a:lnTo>
                        <a:pt x="192" y="73"/>
                      </a:lnTo>
                      <a:lnTo>
                        <a:pt x="192" y="73"/>
                      </a:lnTo>
                      <a:lnTo>
                        <a:pt x="191" y="73"/>
                      </a:lnTo>
                      <a:lnTo>
                        <a:pt x="191" y="73"/>
                      </a:lnTo>
                      <a:lnTo>
                        <a:pt x="192" y="81"/>
                      </a:lnTo>
                      <a:lnTo>
                        <a:pt x="195" y="81"/>
                      </a:lnTo>
                      <a:lnTo>
                        <a:pt x="195" y="91"/>
                      </a:lnTo>
                      <a:lnTo>
                        <a:pt x="194" y="90"/>
                      </a:lnTo>
                      <a:lnTo>
                        <a:pt x="194" y="93"/>
                      </a:lnTo>
                      <a:lnTo>
                        <a:pt x="203" y="104"/>
                      </a:lnTo>
                      <a:lnTo>
                        <a:pt x="201" y="110"/>
                      </a:lnTo>
                      <a:lnTo>
                        <a:pt x="201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lnTo>
                        <a:pt x="200" y="1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47">
                  <a:extLst>
                    <a:ext uri="{FF2B5EF4-FFF2-40B4-BE49-F238E27FC236}">
                      <a16:creationId xmlns:a16="http://schemas.microsoft.com/office/drawing/2014/main" id="{251ECCFC-342F-41DB-80D6-B9F7D729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5867" y="684165"/>
                  <a:ext cx="311150" cy="379413"/>
                </a:xfrm>
                <a:custGeom>
                  <a:avLst/>
                  <a:gdLst>
                    <a:gd name="T0" fmla="*/ 27 w 196"/>
                    <a:gd name="T1" fmla="*/ 21 h 239"/>
                    <a:gd name="T2" fmla="*/ 42 w 196"/>
                    <a:gd name="T3" fmla="*/ 18 h 239"/>
                    <a:gd name="T4" fmla="*/ 52 w 196"/>
                    <a:gd name="T5" fmla="*/ 11 h 239"/>
                    <a:gd name="T6" fmla="*/ 64 w 196"/>
                    <a:gd name="T7" fmla="*/ 3 h 239"/>
                    <a:gd name="T8" fmla="*/ 74 w 196"/>
                    <a:gd name="T9" fmla="*/ 0 h 239"/>
                    <a:gd name="T10" fmla="*/ 79 w 196"/>
                    <a:gd name="T11" fmla="*/ 11 h 239"/>
                    <a:gd name="T12" fmla="*/ 77 w 196"/>
                    <a:gd name="T13" fmla="*/ 34 h 239"/>
                    <a:gd name="T14" fmla="*/ 80 w 196"/>
                    <a:gd name="T15" fmla="*/ 39 h 239"/>
                    <a:gd name="T16" fmla="*/ 85 w 196"/>
                    <a:gd name="T17" fmla="*/ 49 h 239"/>
                    <a:gd name="T18" fmla="*/ 97 w 196"/>
                    <a:gd name="T19" fmla="*/ 55 h 239"/>
                    <a:gd name="T20" fmla="*/ 106 w 196"/>
                    <a:gd name="T21" fmla="*/ 56 h 239"/>
                    <a:gd name="T22" fmla="*/ 126 w 196"/>
                    <a:gd name="T23" fmla="*/ 56 h 239"/>
                    <a:gd name="T24" fmla="*/ 149 w 196"/>
                    <a:gd name="T25" fmla="*/ 42 h 239"/>
                    <a:gd name="T26" fmla="*/ 155 w 196"/>
                    <a:gd name="T27" fmla="*/ 48 h 239"/>
                    <a:gd name="T28" fmla="*/ 166 w 196"/>
                    <a:gd name="T29" fmla="*/ 59 h 239"/>
                    <a:gd name="T30" fmla="*/ 162 w 196"/>
                    <a:gd name="T31" fmla="*/ 87 h 239"/>
                    <a:gd name="T32" fmla="*/ 181 w 196"/>
                    <a:gd name="T33" fmla="*/ 90 h 239"/>
                    <a:gd name="T34" fmla="*/ 189 w 196"/>
                    <a:gd name="T35" fmla="*/ 98 h 239"/>
                    <a:gd name="T36" fmla="*/ 196 w 196"/>
                    <a:gd name="T37" fmla="*/ 121 h 239"/>
                    <a:gd name="T38" fmla="*/ 193 w 196"/>
                    <a:gd name="T39" fmla="*/ 143 h 239"/>
                    <a:gd name="T40" fmla="*/ 181 w 196"/>
                    <a:gd name="T41" fmla="*/ 160 h 239"/>
                    <a:gd name="T42" fmla="*/ 166 w 196"/>
                    <a:gd name="T43" fmla="*/ 168 h 239"/>
                    <a:gd name="T44" fmla="*/ 162 w 196"/>
                    <a:gd name="T45" fmla="*/ 179 h 239"/>
                    <a:gd name="T46" fmla="*/ 162 w 196"/>
                    <a:gd name="T47" fmla="*/ 190 h 239"/>
                    <a:gd name="T48" fmla="*/ 160 w 196"/>
                    <a:gd name="T49" fmla="*/ 201 h 239"/>
                    <a:gd name="T50" fmla="*/ 160 w 196"/>
                    <a:gd name="T51" fmla="*/ 205 h 239"/>
                    <a:gd name="T52" fmla="*/ 147 w 196"/>
                    <a:gd name="T53" fmla="*/ 199 h 239"/>
                    <a:gd name="T54" fmla="*/ 137 w 196"/>
                    <a:gd name="T55" fmla="*/ 207 h 239"/>
                    <a:gd name="T56" fmla="*/ 114 w 196"/>
                    <a:gd name="T57" fmla="*/ 217 h 239"/>
                    <a:gd name="T58" fmla="*/ 104 w 196"/>
                    <a:gd name="T59" fmla="*/ 226 h 239"/>
                    <a:gd name="T60" fmla="*/ 92 w 196"/>
                    <a:gd name="T61" fmla="*/ 230 h 239"/>
                    <a:gd name="T62" fmla="*/ 82 w 196"/>
                    <a:gd name="T63" fmla="*/ 218 h 239"/>
                    <a:gd name="T64" fmla="*/ 83 w 196"/>
                    <a:gd name="T65" fmla="*/ 207 h 239"/>
                    <a:gd name="T66" fmla="*/ 80 w 196"/>
                    <a:gd name="T67" fmla="*/ 193 h 239"/>
                    <a:gd name="T68" fmla="*/ 63 w 196"/>
                    <a:gd name="T69" fmla="*/ 180 h 239"/>
                    <a:gd name="T70" fmla="*/ 51 w 196"/>
                    <a:gd name="T71" fmla="*/ 183 h 239"/>
                    <a:gd name="T72" fmla="*/ 36 w 196"/>
                    <a:gd name="T73" fmla="*/ 198 h 239"/>
                    <a:gd name="T74" fmla="*/ 30 w 196"/>
                    <a:gd name="T75" fmla="*/ 201 h 239"/>
                    <a:gd name="T76" fmla="*/ 14 w 196"/>
                    <a:gd name="T77" fmla="*/ 177 h 239"/>
                    <a:gd name="T78" fmla="*/ 8 w 196"/>
                    <a:gd name="T79" fmla="*/ 160 h 239"/>
                    <a:gd name="T80" fmla="*/ 6 w 196"/>
                    <a:gd name="T81" fmla="*/ 140 h 239"/>
                    <a:gd name="T82" fmla="*/ 2 w 196"/>
                    <a:gd name="T83" fmla="*/ 130 h 239"/>
                    <a:gd name="T84" fmla="*/ 8 w 196"/>
                    <a:gd name="T85" fmla="*/ 121 h 239"/>
                    <a:gd name="T86" fmla="*/ 15 w 196"/>
                    <a:gd name="T87" fmla="*/ 114 h 239"/>
                    <a:gd name="T88" fmla="*/ 15 w 196"/>
                    <a:gd name="T89" fmla="*/ 108 h 239"/>
                    <a:gd name="T90" fmla="*/ 21 w 196"/>
                    <a:gd name="T91" fmla="*/ 87 h 239"/>
                    <a:gd name="T92" fmla="*/ 33 w 196"/>
                    <a:gd name="T93" fmla="*/ 81 h 239"/>
                    <a:gd name="T94" fmla="*/ 30 w 196"/>
                    <a:gd name="T95" fmla="*/ 77 h 239"/>
                    <a:gd name="T96" fmla="*/ 39 w 196"/>
                    <a:gd name="T97" fmla="*/ 51 h 239"/>
                    <a:gd name="T98" fmla="*/ 24 w 196"/>
                    <a:gd name="T99" fmla="*/ 3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6" h="239">
                      <a:moveTo>
                        <a:pt x="24" y="27"/>
                      </a:moveTo>
                      <a:lnTo>
                        <a:pt x="27" y="27"/>
                      </a:lnTo>
                      <a:lnTo>
                        <a:pt x="27" y="21"/>
                      </a:lnTo>
                      <a:lnTo>
                        <a:pt x="36" y="20"/>
                      </a:lnTo>
                      <a:lnTo>
                        <a:pt x="37" y="17"/>
                      </a:lnTo>
                      <a:lnTo>
                        <a:pt x="42" y="18"/>
                      </a:lnTo>
                      <a:lnTo>
                        <a:pt x="42" y="14"/>
                      </a:lnTo>
                      <a:lnTo>
                        <a:pt x="43" y="12"/>
                      </a:lnTo>
                      <a:lnTo>
                        <a:pt x="52" y="11"/>
                      </a:lnTo>
                      <a:lnTo>
                        <a:pt x="57" y="5"/>
                      </a:lnTo>
                      <a:lnTo>
                        <a:pt x="63" y="6"/>
                      </a:lnTo>
                      <a:lnTo>
                        <a:pt x="64" y="3"/>
                      </a:lnTo>
                      <a:lnTo>
                        <a:pt x="66" y="5"/>
                      </a:lnTo>
                      <a:lnTo>
                        <a:pt x="67" y="2"/>
                      </a:lnTo>
                      <a:lnTo>
                        <a:pt x="74" y="0"/>
                      </a:lnTo>
                      <a:lnTo>
                        <a:pt x="79" y="3"/>
                      </a:lnTo>
                      <a:lnTo>
                        <a:pt x="77" y="8"/>
                      </a:lnTo>
                      <a:lnTo>
                        <a:pt x="79" y="11"/>
                      </a:lnTo>
                      <a:lnTo>
                        <a:pt x="83" y="12"/>
                      </a:lnTo>
                      <a:lnTo>
                        <a:pt x="72" y="28"/>
                      </a:lnTo>
                      <a:lnTo>
                        <a:pt x="77" y="34"/>
                      </a:lnTo>
                      <a:lnTo>
                        <a:pt x="76" y="37"/>
                      </a:lnTo>
                      <a:lnTo>
                        <a:pt x="77" y="40"/>
                      </a:lnTo>
                      <a:lnTo>
                        <a:pt x="80" y="39"/>
                      </a:lnTo>
                      <a:lnTo>
                        <a:pt x="83" y="42"/>
                      </a:lnTo>
                      <a:lnTo>
                        <a:pt x="80" y="48"/>
                      </a:lnTo>
                      <a:lnTo>
                        <a:pt x="85" y="49"/>
                      </a:lnTo>
                      <a:lnTo>
                        <a:pt x="89" y="55"/>
                      </a:lnTo>
                      <a:lnTo>
                        <a:pt x="94" y="56"/>
                      </a:lnTo>
                      <a:lnTo>
                        <a:pt x="97" y="55"/>
                      </a:lnTo>
                      <a:lnTo>
                        <a:pt x="97" y="58"/>
                      </a:lnTo>
                      <a:lnTo>
                        <a:pt x="98" y="58"/>
                      </a:lnTo>
                      <a:lnTo>
                        <a:pt x="106" y="56"/>
                      </a:lnTo>
                      <a:lnTo>
                        <a:pt x="116" y="62"/>
                      </a:lnTo>
                      <a:lnTo>
                        <a:pt x="120" y="55"/>
                      </a:lnTo>
                      <a:lnTo>
                        <a:pt x="126" y="56"/>
                      </a:lnTo>
                      <a:lnTo>
                        <a:pt x="138" y="48"/>
                      </a:lnTo>
                      <a:lnTo>
                        <a:pt x="147" y="46"/>
                      </a:lnTo>
                      <a:lnTo>
                        <a:pt x="149" y="42"/>
                      </a:lnTo>
                      <a:lnTo>
                        <a:pt x="153" y="43"/>
                      </a:lnTo>
                      <a:lnTo>
                        <a:pt x="156" y="43"/>
                      </a:lnTo>
                      <a:lnTo>
                        <a:pt x="155" y="48"/>
                      </a:lnTo>
                      <a:lnTo>
                        <a:pt x="160" y="49"/>
                      </a:lnTo>
                      <a:lnTo>
                        <a:pt x="162" y="58"/>
                      </a:lnTo>
                      <a:lnTo>
                        <a:pt x="166" y="59"/>
                      </a:lnTo>
                      <a:lnTo>
                        <a:pt x="166" y="68"/>
                      </a:lnTo>
                      <a:lnTo>
                        <a:pt x="159" y="76"/>
                      </a:lnTo>
                      <a:lnTo>
                        <a:pt x="162" y="87"/>
                      </a:lnTo>
                      <a:lnTo>
                        <a:pt x="171" y="89"/>
                      </a:lnTo>
                      <a:lnTo>
                        <a:pt x="175" y="84"/>
                      </a:lnTo>
                      <a:lnTo>
                        <a:pt x="181" y="90"/>
                      </a:lnTo>
                      <a:lnTo>
                        <a:pt x="181" y="90"/>
                      </a:lnTo>
                      <a:lnTo>
                        <a:pt x="181" y="92"/>
                      </a:lnTo>
                      <a:lnTo>
                        <a:pt x="189" y="98"/>
                      </a:lnTo>
                      <a:lnTo>
                        <a:pt x="184" y="109"/>
                      </a:lnTo>
                      <a:lnTo>
                        <a:pt x="186" y="112"/>
                      </a:lnTo>
                      <a:lnTo>
                        <a:pt x="196" y="121"/>
                      </a:lnTo>
                      <a:lnTo>
                        <a:pt x="193" y="133"/>
                      </a:lnTo>
                      <a:lnTo>
                        <a:pt x="190" y="136"/>
                      </a:lnTo>
                      <a:lnTo>
                        <a:pt x="193" y="143"/>
                      </a:lnTo>
                      <a:lnTo>
                        <a:pt x="183" y="152"/>
                      </a:lnTo>
                      <a:lnTo>
                        <a:pt x="180" y="157"/>
                      </a:lnTo>
                      <a:lnTo>
                        <a:pt x="181" y="160"/>
                      </a:lnTo>
                      <a:lnTo>
                        <a:pt x="177" y="161"/>
                      </a:lnTo>
                      <a:lnTo>
                        <a:pt x="174" y="168"/>
                      </a:lnTo>
                      <a:lnTo>
                        <a:pt x="166" y="168"/>
                      </a:lnTo>
                      <a:lnTo>
                        <a:pt x="163" y="171"/>
                      </a:lnTo>
                      <a:lnTo>
                        <a:pt x="160" y="171"/>
                      </a:lnTo>
                      <a:lnTo>
                        <a:pt x="162" y="179"/>
                      </a:lnTo>
                      <a:lnTo>
                        <a:pt x="159" y="180"/>
                      </a:lnTo>
                      <a:lnTo>
                        <a:pt x="163" y="186"/>
                      </a:lnTo>
                      <a:lnTo>
                        <a:pt x="162" y="190"/>
                      </a:lnTo>
                      <a:lnTo>
                        <a:pt x="165" y="195"/>
                      </a:lnTo>
                      <a:lnTo>
                        <a:pt x="163" y="199"/>
                      </a:lnTo>
                      <a:lnTo>
                        <a:pt x="160" y="201"/>
                      </a:lnTo>
                      <a:lnTo>
                        <a:pt x="160" y="202"/>
                      </a:lnTo>
                      <a:lnTo>
                        <a:pt x="163" y="202"/>
                      </a:lnTo>
                      <a:lnTo>
                        <a:pt x="160" y="205"/>
                      </a:lnTo>
                      <a:lnTo>
                        <a:pt x="160" y="205"/>
                      </a:lnTo>
                      <a:lnTo>
                        <a:pt x="150" y="205"/>
                      </a:lnTo>
                      <a:lnTo>
                        <a:pt x="147" y="199"/>
                      </a:lnTo>
                      <a:lnTo>
                        <a:pt x="144" y="198"/>
                      </a:lnTo>
                      <a:lnTo>
                        <a:pt x="140" y="205"/>
                      </a:lnTo>
                      <a:lnTo>
                        <a:pt x="137" y="207"/>
                      </a:lnTo>
                      <a:lnTo>
                        <a:pt x="131" y="205"/>
                      </a:lnTo>
                      <a:lnTo>
                        <a:pt x="123" y="214"/>
                      </a:lnTo>
                      <a:lnTo>
                        <a:pt x="114" y="217"/>
                      </a:lnTo>
                      <a:lnTo>
                        <a:pt x="109" y="226"/>
                      </a:lnTo>
                      <a:lnTo>
                        <a:pt x="104" y="226"/>
                      </a:lnTo>
                      <a:lnTo>
                        <a:pt x="104" y="226"/>
                      </a:lnTo>
                      <a:lnTo>
                        <a:pt x="103" y="229"/>
                      </a:lnTo>
                      <a:lnTo>
                        <a:pt x="103" y="229"/>
                      </a:lnTo>
                      <a:lnTo>
                        <a:pt x="92" y="230"/>
                      </a:lnTo>
                      <a:lnTo>
                        <a:pt x="88" y="239"/>
                      </a:lnTo>
                      <a:lnTo>
                        <a:pt x="79" y="236"/>
                      </a:lnTo>
                      <a:lnTo>
                        <a:pt x="82" y="218"/>
                      </a:lnTo>
                      <a:lnTo>
                        <a:pt x="83" y="218"/>
                      </a:lnTo>
                      <a:lnTo>
                        <a:pt x="80" y="211"/>
                      </a:lnTo>
                      <a:lnTo>
                        <a:pt x="83" y="207"/>
                      </a:lnTo>
                      <a:lnTo>
                        <a:pt x="82" y="202"/>
                      </a:lnTo>
                      <a:lnTo>
                        <a:pt x="79" y="198"/>
                      </a:lnTo>
                      <a:lnTo>
                        <a:pt x="80" y="193"/>
                      </a:lnTo>
                      <a:lnTo>
                        <a:pt x="77" y="186"/>
                      </a:lnTo>
                      <a:lnTo>
                        <a:pt x="66" y="183"/>
                      </a:lnTo>
                      <a:lnTo>
                        <a:pt x="63" y="180"/>
                      </a:lnTo>
                      <a:lnTo>
                        <a:pt x="57" y="177"/>
                      </a:lnTo>
                      <a:lnTo>
                        <a:pt x="54" y="183"/>
                      </a:lnTo>
                      <a:lnTo>
                        <a:pt x="51" y="183"/>
                      </a:lnTo>
                      <a:lnTo>
                        <a:pt x="49" y="185"/>
                      </a:lnTo>
                      <a:lnTo>
                        <a:pt x="39" y="188"/>
                      </a:lnTo>
                      <a:lnTo>
                        <a:pt x="36" y="198"/>
                      </a:lnTo>
                      <a:lnTo>
                        <a:pt x="34" y="198"/>
                      </a:lnTo>
                      <a:lnTo>
                        <a:pt x="34" y="201"/>
                      </a:lnTo>
                      <a:lnTo>
                        <a:pt x="30" y="201"/>
                      </a:lnTo>
                      <a:lnTo>
                        <a:pt x="30" y="201"/>
                      </a:lnTo>
                      <a:lnTo>
                        <a:pt x="18" y="192"/>
                      </a:lnTo>
                      <a:lnTo>
                        <a:pt x="14" y="177"/>
                      </a:lnTo>
                      <a:lnTo>
                        <a:pt x="8" y="170"/>
                      </a:lnTo>
                      <a:lnTo>
                        <a:pt x="11" y="164"/>
                      </a:lnTo>
                      <a:lnTo>
                        <a:pt x="8" y="160"/>
                      </a:lnTo>
                      <a:lnTo>
                        <a:pt x="15" y="149"/>
                      </a:lnTo>
                      <a:lnTo>
                        <a:pt x="9" y="148"/>
                      </a:lnTo>
                      <a:lnTo>
                        <a:pt x="6" y="140"/>
                      </a:lnTo>
                      <a:lnTo>
                        <a:pt x="5" y="140"/>
                      </a:lnTo>
                      <a:lnTo>
                        <a:pt x="0" y="134"/>
                      </a:lnTo>
                      <a:lnTo>
                        <a:pt x="2" y="130"/>
                      </a:lnTo>
                      <a:lnTo>
                        <a:pt x="0" y="123"/>
                      </a:lnTo>
                      <a:lnTo>
                        <a:pt x="5" y="121"/>
                      </a:lnTo>
                      <a:lnTo>
                        <a:pt x="8" y="121"/>
                      </a:lnTo>
                      <a:lnTo>
                        <a:pt x="9" y="120"/>
                      </a:lnTo>
                      <a:lnTo>
                        <a:pt x="6" y="117"/>
                      </a:lnTo>
                      <a:lnTo>
                        <a:pt x="15" y="114"/>
                      </a:lnTo>
                      <a:lnTo>
                        <a:pt x="11" y="111"/>
                      </a:lnTo>
                      <a:lnTo>
                        <a:pt x="12" y="108"/>
                      </a:lnTo>
                      <a:lnTo>
                        <a:pt x="15" y="108"/>
                      </a:lnTo>
                      <a:lnTo>
                        <a:pt x="15" y="102"/>
                      </a:lnTo>
                      <a:lnTo>
                        <a:pt x="20" y="101"/>
                      </a:lnTo>
                      <a:lnTo>
                        <a:pt x="21" y="87"/>
                      </a:lnTo>
                      <a:lnTo>
                        <a:pt x="26" y="84"/>
                      </a:lnTo>
                      <a:lnTo>
                        <a:pt x="32" y="86"/>
                      </a:lnTo>
                      <a:lnTo>
                        <a:pt x="33" y="81"/>
                      </a:lnTo>
                      <a:lnTo>
                        <a:pt x="29" y="84"/>
                      </a:lnTo>
                      <a:lnTo>
                        <a:pt x="29" y="77"/>
                      </a:lnTo>
                      <a:lnTo>
                        <a:pt x="30" y="77"/>
                      </a:lnTo>
                      <a:lnTo>
                        <a:pt x="32" y="71"/>
                      </a:lnTo>
                      <a:lnTo>
                        <a:pt x="40" y="64"/>
                      </a:lnTo>
                      <a:lnTo>
                        <a:pt x="39" y="51"/>
                      </a:lnTo>
                      <a:lnTo>
                        <a:pt x="29" y="42"/>
                      </a:lnTo>
                      <a:lnTo>
                        <a:pt x="29" y="36"/>
                      </a:lnTo>
                      <a:lnTo>
                        <a:pt x="24" y="31"/>
                      </a:lnTo>
                      <a:lnTo>
                        <a:pt x="24" y="2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48">
                  <a:extLst>
                    <a:ext uri="{FF2B5EF4-FFF2-40B4-BE49-F238E27FC236}">
                      <a16:creationId xmlns:a16="http://schemas.microsoft.com/office/drawing/2014/main" id="{DFA7A689-A30A-4806-A851-30B7FE273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8905" y="1138190"/>
                  <a:ext cx="436563" cy="201613"/>
                </a:xfrm>
                <a:custGeom>
                  <a:avLst/>
                  <a:gdLst>
                    <a:gd name="T0" fmla="*/ 5 w 275"/>
                    <a:gd name="T1" fmla="*/ 69 h 127"/>
                    <a:gd name="T2" fmla="*/ 13 w 275"/>
                    <a:gd name="T3" fmla="*/ 64 h 127"/>
                    <a:gd name="T4" fmla="*/ 17 w 275"/>
                    <a:gd name="T5" fmla="*/ 56 h 127"/>
                    <a:gd name="T6" fmla="*/ 35 w 275"/>
                    <a:gd name="T7" fmla="*/ 58 h 127"/>
                    <a:gd name="T8" fmla="*/ 40 w 275"/>
                    <a:gd name="T9" fmla="*/ 46 h 127"/>
                    <a:gd name="T10" fmla="*/ 40 w 275"/>
                    <a:gd name="T11" fmla="*/ 37 h 127"/>
                    <a:gd name="T12" fmla="*/ 35 w 275"/>
                    <a:gd name="T13" fmla="*/ 15 h 127"/>
                    <a:gd name="T14" fmla="*/ 57 w 275"/>
                    <a:gd name="T15" fmla="*/ 2 h 127"/>
                    <a:gd name="T16" fmla="*/ 72 w 275"/>
                    <a:gd name="T17" fmla="*/ 5 h 127"/>
                    <a:gd name="T18" fmla="*/ 84 w 275"/>
                    <a:gd name="T19" fmla="*/ 33 h 127"/>
                    <a:gd name="T20" fmla="*/ 97 w 275"/>
                    <a:gd name="T21" fmla="*/ 34 h 127"/>
                    <a:gd name="T22" fmla="*/ 99 w 275"/>
                    <a:gd name="T23" fmla="*/ 46 h 127"/>
                    <a:gd name="T24" fmla="*/ 103 w 275"/>
                    <a:gd name="T25" fmla="*/ 46 h 127"/>
                    <a:gd name="T26" fmla="*/ 109 w 275"/>
                    <a:gd name="T27" fmla="*/ 58 h 127"/>
                    <a:gd name="T28" fmla="*/ 124 w 275"/>
                    <a:gd name="T29" fmla="*/ 56 h 127"/>
                    <a:gd name="T30" fmla="*/ 124 w 275"/>
                    <a:gd name="T31" fmla="*/ 50 h 127"/>
                    <a:gd name="T32" fmla="*/ 134 w 275"/>
                    <a:gd name="T33" fmla="*/ 47 h 127"/>
                    <a:gd name="T34" fmla="*/ 146 w 275"/>
                    <a:gd name="T35" fmla="*/ 36 h 127"/>
                    <a:gd name="T36" fmla="*/ 161 w 275"/>
                    <a:gd name="T37" fmla="*/ 8 h 127"/>
                    <a:gd name="T38" fmla="*/ 176 w 275"/>
                    <a:gd name="T39" fmla="*/ 3 h 127"/>
                    <a:gd name="T40" fmla="*/ 197 w 275"/>
                    <a:gd name="T41" fmla="*/ 8 h 127"/>
                    <a:gd name="T42" fmla="*/ 210 w 275"/>
                    <a:gd name="T43" fmla="*/ 19 h 127"/>
                    <a:gd name="T44" fmla="*/ 222 w 275"/>
                    <a:gd name="T45" fmla="*/ 16 h 127"/>
                    <a:gd name="T46" fmla="*/ 235 w 275"/>
                    <a:gd name="T47" fmla="*/ 22 h 127"/>
                    <a:gd name="T48" fmla="*/ 232 w 275"/>
                    <a:gd name="T49" fmla="*/ 31 h 127"/>
                    <a:gd name="T50" fmla="*/ 241 w 275"/>
                    <a:gd name="T51" fmla="*/ 44 h 127"/>
                    <a:gd name="T52" fmla="*/ 250 w 275"/>
                    <a:gd name="T53" fmla="*/ 50 h 127"/>
                    <a:gd name="T54" fmla="*/ 265 w 275"/>
                    <a:gd name="T55" fmla="*/ 47 h 127"/>
                    <a:gd name="T56" fmla="*/ 266 w 275"/>
                    <a:gd name="T57" fmla="*/ 62 h 127"/>
                    <a:gd name="T58" fmla="*/ 275 w 275"/>
                    <a:gd name="T59" fmla="*/ 75 h 127"/>
                    <a:gd name="T60" fmla="*/ 272 w 275"/>
                    <a:gd name="T61" fmla="*/ 83 h 127"/>
                    <a:gd name="T62" fmla="*/ 262 w 275"/>
                    <a:gd name="T63" fmla="*/ 100 h 127"/>
                    <a:gd name="T64" fmla="*/ 253 w 275"/>
                    <a:gd name="T65" fmla="*/ 115 h 127"/>
                    <a:gd name="T66" fmla="*/ 237 w 275"/>
                    <a:gd name="T67" fmla="*/ 115 h 127"/>
                    <a:gd name="T68" fmla="*/ 226 w 275"/>
                    <a:gd name="T69" fmla="*/ 111 h 127"/>
                    <a:gd name="T70" fmla="*/ 182 w 275"/>
                    <a:gd name="T71" fmla="*/ 112 h 127"/>
                    <a:gd name="T72" fmla="*/ 173 w 275"/>
                    <a:gd name="T73" fmla="*/ 114 h 127"/>
                    <a:gd name="T74" fmla="*/ 158 w 275"/>
                    <a:gd name="T75" fmla="*/ 109 h 127"/>
                    <a:gd name="T76" fmla="*/ 148 w 275"/>
                    <a:gd name="T77" fmla="*/ 102 h 127"/>
                    <a:gd name="T78" fmla="*/ 137 w 275"/>
                    <a:gd name="T79" fmla="*/ 100 h 127"/>
                    <a:gd name="T80" fmla="*/ 136 w 275"/>
                    <a:gd name="T81" fmla="*/ 100 h 127"/>
                    <a:gd name="T82" fmla="*/ 118 w 275"/>
                    <a:gd name="T83" fmla="*/ 109 h 127"/>
                    <a:gd name="T84" fmla="*/ 111 w 275"/>
                    <a:gd name="T85" fmla="*/ 117 h 127"/>
                    <a:gd name="T86" fmla="*/ 103 w 275"/>
                    <a:gd name="T87" fmla="*/ 109 h 127"/>
                    <a:gd name="T88" fmla="*/ 99 w 275"/>
                    <a:gd name="T89" fmla="*/ 127 h 127"/>
                    <a:gd name="T90" fmla="*/ 88 w 275"/>
                    <a:gd name="T91" fmla="*/ 119 h 127"/>
                    <a:gd name="T92" fmla="*/ 81 w 275"/>
                    <a:gd name="T93" fmla="*/ 114 h 127"/>
                    <a:gd name="T94" fmla="*/ 62 w 275"/>
                    <a:gd name="T95" fmla="*/ 103 h 127"/>
                    <a:gd name="T96" fmla="*/ 50 w 275"/>
                    <a:gd name="T97" fmla="*/ 106 h 127"/>
                    <a:gd name="T98" fmla="*/ 38 w 275"/>
                    <a:gd name="T99" fmla="*/ 108 h 127"/>
                    <a:gd name="T100" fmla="*/ 26 w 275"/>
                    <a:gd name="T101" fmla="*/ 92 h 127"/>
                    <a:gd name="T102" fmla="*/ 22 w 275"/>
                    <a:gd name="T103" fmla="*/ 102 h 127"/>
                    <a:gd name="T104" fmla="*/ 13 w 275"/>
                    <a:gd name="T105" fmla="*/ 97 h 127"/>
                    <a:gd name="T106" fmla="*/ 11 w 275"/>
                    <a:gd name="T107" fmla="*/ 84 h 127"/>
                    <a:gd name="T108" fmla="*/ 4 w 275"/>
                    <a:gd name="T109" fmla="*/ 81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5" h="127">
                      <a:moveTo>
                        <a:pt x="1" y="75"/>
                      </a:moveTo>
                      <a:lnTo>
                        <a:pt x="0" y="72"/>
                      </a:lnTo>
                      <a:lnTo>
                        <a:pt x="5" y="69"/>
                      </a:lnTo>
                      <a:lnTo>
                        <a:pt x="3" y="69"/>
                      </a:lnTo>
                      <a:lnTo>
                        <a:pt x="7" y="62"/>
                      </a:lnTo>
                      <a:lnTo>
                        <a:pt x="13" y="64"/>
                      </a:lnTo>
                      <a:lnTo>
                        <a:pt x="13" y="58"/>
                      </a:lnTo>
                      <a:lnTo>
                        <a:pt x="16" y="55"/>
                      </a:lnTo>
                      <a:lnTo>
                        <a:pt x="17" y="56"/>
                      </a:lnTo>
                      <a:lnTo>
                        <a:pt x="19" y="47"/>
                      </a:lnTo>
                      <a:lnTo>
                        <a:pt x="22" y="53"/>
                      </a:lnTo>
                      <a:lnTo>
                        <a:pt x="35" y="58"/>
                      </a:lnTo>
                      <a:lnTo>
                        <a:pt x="35" y="53"/>
                      </a:lnTo>
                      <a:lnTo>
                        <a:pt x="34" y="49"/>
                      </a:lnTo>
                      <a:lnTo>
                        <a:pt x="40" y="46"/>
                      </a:lnTo>
                      <a:lnTo>
                        <a:pt x="40" y="41"/>
                      </a:lnTo>
                      <a:lnTo>
                        <a:pt x="37" y="38"/>
                      </a:lnTo>
                      <a:lnTo>
                        <a:pt x="40" y="37"/>
                      </a:lnTo>
                      <a:lnTo>
                        <a:pt x="37" y="34"/>
                      </a:lnTo>
                      <a:lnTo>
                        <a:pt x="41" y="18"/>
                      </a:lnTo>
                      <a:lnTo>
                        <a:pt x="35" y="15"/>
                      </a:lnTo>
                      <a:lnTo>
                        <a:pt x="41" y="5"/>
                      </a:lnTo>
                      <a:lnTo>
                        <a:pt x="51" y="0"/>
                      </a:lnTo>
                      <a:lnTo>
                        <a:pt x="57" y="2"/>
                      </a:lnTo>
                      <a:lnTo>
                        <a:pt x="66" y="0"/>
                      </a:lnTo>
                      <a:lnTo>
                        <a:pt x="72" y="5"/>
                      </a:lnTo>
                      <a:lnTo>
                        <a:pt x="72" y="5"/>
                      </a:lnTo>
                      <a:lnTo>
                        <a:pt x="68" y="8"/>
                      </a:lnTo>
                      <a:lnTo>
                        <a:pt x="68" y="28"/>
                      </a:lnTo>
                      <a:lnTo>
                        <a:pt x="84" y="33"/>
                      </a:lnTo>
                      <a:lnTo>
                        <a:pt x="86" y="36"/>
                      </a:lnTo>
                      <a:lnTo>
                        <a:pt x="93" y="33"/>
                      </a:lnTo>
                      <a:lnTo>
                        <a:pt x="97" y="34"/>
                      </a:lnTo>
                      <a:lnTo>
                        <a:pt x="96" y="43"/>
                      </a:lnTo>
                      <a:lnTo>
                        <a:pt x="97" y="43"/>
                      </a:lnTo>
                      <a:lnTo>
                        <a:pt x="99" y="46"/>
                      </a:lnTo>
                      <a:lnTo>
                        <a:pt x="100" y="46"/>
                      </a:lnTo>
                      <a:lnTo>
                        <a:pt x="102" y="43"/>
                      </a:lnTo>
                      <a:lnTo>
                        <a:pt x="103" y="46"/>
                      </a:lnTo>
                      <a:lnTo>
                        <a:pt x="106" y="44"/>
                      </a:lnTo>
                      <a:lnTo>
                        <a:pt x="106" y="55"/>
                      </a:lnTo>
                      <a:lnTo>
                        <a:pt x="109" y="58"/>
                      </a:lnTo>
                      <a:lnTo>
                        <a:pt x="121" y="58"/>
                      </a:lnTo>
                      <a:lnTo>
                        <a:pt x="121" y="58"/>
                      </a:lnTo>
                      <a:lnTo>
                        <a:pt x="124" y="56"/>
                      </a:lnTo>
                      <a:lnTo>
                        <a:pt x="124" y="56"/>
                      </a:lnTo>
                      <a:lnTo>
                        <a:pt x="127" y="55"/>
                      </a:lnTo>
                      <a:lnTo>
                        <a:pt x="124" y="50"/>
                      </a:lnTo>
                      <a:lnTo>
                        <a:pt x="128" y="47"/>
                      </a:lnTo>
                      <a:lnTo>
                        <a:pt x="133" y="46"/>
                      </a:lnTo>
                      <a:lnTo>
                        <a:pt x="134" y="47"/>
                      </a:lnTo>
                      <a:lnTo>
                        <a:pt x="139" y="47"/>
                      </a:lnTo>
                      <a:lnTo>
                        <a:pt x="143" y="44"/>
                      </a:lnTo>
                      <a:lnTo>
                        <a:pt x="146" y="36"/>
                      </a:lnTo>
                      <a:lnTo>
                        <a:pt x="152" y="31"/>
                      </a:lnTo>
                      <a:lnTo>
                        <a:pt x="149" y="25"/>
                      </a:lnTo>
                      <a:lnTo>
                        <a:pt x="161" y="8"/>
                      </a:lnTo>
                      <a:lnTo>
                        <a:pt x="164" y="5"/>
                      </a:lnTo>
                      <a:lnTo>
                        <a:pt x="170" y="6"/>
                      </a:lnTo>
                      <a:lnTo>
                        <a:pt x="176" y="3"/>
                      </a:lnTo>
                      <a:lnTo>
                        <a:pt x="180" y="6"/>
                      </a:lnTo>
                      <a:lnTo>
                        <a:pt x="188" y="3"/>
                      </a:lnTo>
                      <a:lnTo>
                        <a:pt x="197" y="8"/>
                      </a:lnTo>
                      <a:lnTo>
                        <a:pt x="195" y="13"/>
                      </a:lnTo>
                      <a:lnTo>
                        <a:pt x="206" y="21"/>
                      </a:lnTo>
                      <a:lnTo>
                        <a:pt x="210" y="19"/>
                      </a:lnTo>
                      <a:lnTo>
                        <a:pt x="210" y="13"/>
                      </a:lnTo>
                      <a:lnTo>
                        <a:pt x="216" y="12"/>
                      </a:lnTo>
                      <a:lnTo>
                        <a:pt x="222" y="16"/>
                      </a:lnTo>
                      <a:lnTo>
                        <a:pt x="231" y="16"/>
                      </a:lnTo>
                      <a:lnTo>
                        <a:pt x="232" y="21"/>
                      </a:lnTo>
                      <a:lnTo>
                        <a:pt x="235" y="22"/>
                      </a:lnTo>
                      <a:lnTo>
                        <a:pt x="229" y="28"/>
                      </a:lnTo>
                      <a:lnTo>
                        <a:pt x="231" y="33"/>
                      </a:lnTo>
                      <a:lnTo>
                        <a:pt x="232" y="31"/>
                      </a:lnTo>
                      <a:lnTo>
                        <a:pt x="241" y="34"/>
                      </a:lnTo>
                      <a:lnTo>
                        <a:pt x="244" y="38"/>
                      </a:lnTo>
                      <a:lnTo>
                        <a:pt x="241" y="44"/>
                      </a:lnTo>
                      <a:lnTo>
                        <a:pt x="247" y="49"/>
                      </a:lnTo>
                      <a:lnTo>
                        <a:pt x="250" y="46"/>
                      </a:lnTo>
                      <a:lnTo>
                        <a:pt x="250" y="50"/>
                      </a:lnTo>
                      <a:lnTo>
                        <a:pt x="254" y="47"/>
                      </a:lnTo>
                      <a:lnTo>
                        <a:pt x="256" y="50"/>
                      </a:lnTo>
                      <a:lnTo>
                        <a:pt x="265" y="47"/>
                      </a:lnTo>
                      <a:lnTo>
                        <a:pt x="269" y="52"/>
                      </a:lnTo>
                      <a:lnTo>
                        <a:pt x="265" y="56"/>
                      </a:lnTo>
                      <a:lnTo>
                        <a:pt x="266" y="62"/>
                      </a:lnTo>
                      <a:lnTo>
                        <a:pt x="265" y="66"/>
                      </a:lnTo>
                      <a:lnTo>
                        <a:pt x="272" y="71"/>
                      </a:lnTo>
                      <a:lnTo>
                        <a:pt x="275" y="75"/>
                      </a:lnTo>
                      <a:lnTo>
                        <a:pt x="275" y="75"/>
                      </a:lnTo>
                      <a:lnTo>
                        <a:pt x="275" y="78"/>
                      </a:lnTo>
                      <a:lnTo>
                        <a:pt x="272" y="83"/>
                      </a:lnTo>
                      <a:lnTo>
                        <a:pt x="260" y="86"/>
                      </a:lnTo>
                      <a:lnTo>
                        <a:pt x="265" y="93"/>
                      </a:lnTo>
                      <a:lnTo>
                        <a:pt x="262" y="100"/>
                      </a:lnTo>
                      <a:lnTo>
                        <a:pt x="260" y="102"/>
                      </a:lnTo>
                      <a:lnTo>
                        <a:pt x="257" y="111"/>
                      </a:lnTo>
                      <a:lnTo>
                        <a:pt x="253" y="115"/>
                      </a:lnTo>
                      <a:lnTo>
                        <a:pt x="247" y="112"/>
                      </a:lnTo>
                      <a:lnTo>
                        <a:pt x="240" y="112"/>
                      </a:lnTo>
                      <a:lnTo>
                        <a:pt x="237" y="115"/>
                      </a:lnTo>
                      <a:lnTo>
                        <a:pt x="234" y="114"/>
                      </a:lnTo>
                      <a:lnTo>
                        <a:pt x="232" y="111"/>
                      </a:lnTo>
                      <a:lnTo>
                        <a:pt x="226" y="111"/>
                      </a:lnTo>
                      <a:lnTo>
                        <a:pt x="228" y="119"/>
                      </a:lnTo>
                      <a:lnTo>
                        <a:pt x="217" y="121"/>
                      </a:lnTo>
                      <a:lnTo>
                        <a:pt x="182" y="112"/>
                      </a:lnTo>
                      <a:lnTo>
                        <a:pt x="180" y="115"/>
                      </a:lnTo>
                      <a:lnTo>
                        <a:pt x="174" y="115"/>
                      </a:lnTo>
                      <a:lnTo>
                        <a:pt x="173" y="114"/>
                      </a:lnTo>
                      <a:lnTo>
                        <a:pt x="168" y="114"/>
                      </a:lnTo>
                      <a:lnTo>
                        <a:pt x="167" y="109"/>
                      </a:lnTo>
                      <a:lnTo>
                        <a:pt x="158" y="109"/>
                      </a:lnTo>
                      <a:lnTo>
                        <a:pt x="154" y="102"/>
                      </a:lnTo>
                      <a:lnTo>
                        <a:pt x="148" y="102"/>
                      </a:lnTo>
                      <a:lnTo>
                        <a:pt x="148" y="102"/>
                      </a:lnTo>
                      <a:lnTo>
                        <a:pt x="145" y="99"/>
                      </a:lnTo>
                      <a:lnTo>
                        <a:pt x="145" y="100"/>
                      </a:lnTo>
                      <a:lnTo>
                        <a:pt x="137" y="100"/>
                      </a:lnTo>
                      <a:lnTo>
                        <a:pt x="137" y="100"/>
                      </a:lnTo>
                      <a:lnTo>
                        <a:pt x="136" y="100"/>
                      </a:lnTo>
                      <a:lnTo>
                        <a:pt x="136" y="100"/>
                      </a:lnTo>
                      <a:lnTo>
                        <a:pt x="130" y="100"/>
                      </a:lnTo>
                      <a:lnTo>
                        <a:pt x="127" y="106"/>
                      </a:lnTo>
                      <a:lnTo>
                        <a:pt x="118" y="109"/>
                      </a:lnTo>
                      <a:lnTo>
                        <a:pt x="115" y="115"/>
                      </a:lnTo>
                      <a:lnTo>
                        <a:pt x="111" y="115"/>
                      </a:lnTo>
                      <a:lnTo>
                        <a:pt x="111" y="117"/>
                      </a:lnTo>
                      <a:lnTo>
                        <a:pt x="105" y="112"/>
                      </a:lnTo>
                      <a:lnTo>
                        <a:pt x="106" y="109"/>
                      </a:lnTo>
                      <a:lnTo>
                        <a:pt x="103" y="109"/>
                      </a:lnTo>
                      <a:lnTo>
                        <a:pt x="102" y="112"/>
                      </a:lnTo>
                      <a:lnTo>
                        <a:pt x="105" y="121"/>
                      </a:lnTo>
                      <a:lnTo>
                        <a:pt x="99" y="127"/>
                      </a:lnTo>
                      <a:lnTo>
                        <a:pt x="99" y="127"/>
                      </a:lnTo>
                      <a:lnTo>
                        <a:pt x="93" y="125"/>
                      </a:lnTo>
                      <a:lnTo>
                        <a:pt x="88" y="119"/>
                      </a:lnTo>
                      <a:lnTo>
                        <a:pt x="88" y="115"/>
                      </a:lnTo>
                      <a:lnTo>
                        <a:pt x="80" y="118"/>
                      </a:lnTo>
                      <a:lnTo>
                        <a:pt x="81" y="114"/>
                      </a:lnTo>
                      <a:lnTo>
                        <a:pt x="75" y="112"/>
                      </a:lnTo>
                      <a:lnTo>
                        <a:pt x="71" y="114"/>
                      </a:lnTo>
                      <a:lnTo>
                        <a:pt x="62" y="103"/>
                      </a:lnTo>
                      <a:lnTo>
                        <a:pt x="59" y="105"/>
                      </a:lnTo>
                      <a:lnTo>
                        <a:pt x="57" y="108"/>
                      </a:lnTo>
                      <a:lnTo>
                        <a:pt x="50" y="106"/>
                      </a:lnTo>
                      <a:lnTo>
                        <a:pt x="48" y="103"/>
                      </a:lnTo>
                      <a:lnTo>
                        <a:pt x="41" y="100"/>
                      </a:lnTo>
                      <a:lnTo>
                        <a:pt x="38" y="108"/>
                      </a:lnTo>
                      <a:lnTo>
                        <a:pt x="37" y="96"/>
                      </a:lnTo>
                      <a:lnTo>
                        <a:pt x="31" y="93"/>
                      </a:lnTo>
                      <a:lnTo>
                        <a:pt x="26" y="92"/>
                      </a:lnTo>
                      <a:lnTo>
                        <a:pt x="25" y="94"/>
                      </a:lnTo>
                      <a:lnTo>
                        <a:pt x="26" y="99"/>
                      </a:lnTo>
                      <a:lnTo>
                        <a:pt x="22" y="102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7"/>
                      </a:lnTo>
                      <a:lnTo>
                        <a:pt x="8" y="90"/>
                      </a:lnTo>
                      <a:lnTo>
                        <a:pt x="8" y="86"/>
                      </a:lnTo>
                      <a:lnTo>
                        <a:pt x="11" y="84"/>
                      </a:lnTo>
                      <a:lnTo>
                        <a:pt x="7" y="83"/>
                      </a:lnTo>
                      <a:lnTo>
                        <a:pt x="7" y="81"/>
                      </a:lnTo>
                      <a:lnTo>
                        <a:pt x="4" y="81"/>
                      </a:lnTo>
                      <a:lnTo>
                        <a:pt x="4" y="75"/>
                      </a:lnTo>
                      <a:lnTo>
                        <a:pt x="1" y="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59">
                  <a:extLst>
                    <a:ext uri="{FF2B5EF4-FFF2-40B4-BE49-F238E27FC236}">
                      <a16:creationId xmlns:a16="http://schemas.microsoft.com/office/drawing/2014/main" id="{2C6BDD67-90E3-45EC-9D18-15A209361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3330" y="965152"/>
                  <a:ext cx="288925" cy="292100"/>
                </a:xfrm>
                <a:custGeom>
                  <a:avLst/>
                  <a:gdLst>
                    <a:gd name="T0" fmla="*/ 23 w 182"/>
                    <a:gd name="T1" fmla="*/ 21 h 184"/>
                    <a:gd name="T2" fmla="*/ 38 w 182"/>
                    <a:gd name="T3" fmla="*/ 8 h 184"/>
                    <a:gd name="T4" fmla="*/ 46 w 182"/>
                    <a:gd name="T5" fmla="*/ 0 h 184"/>
                    <a:gd name="T6" fmla="*/ 66 w 182"/>
                    <a:gd name="T7" fmla="*/ 9 h 184"/>
                    <a:gd name="T8" fmla="*/ 71 w 182"/>
                    <a:gd name="T9" fmla="*/ 25 h 184"/>
                    <a:gd name="T10" fmla="*/ 72 w 182"/>
                    <a:gd name="T11" fmla="*/ 41 h 184"/>
                    <a:gd name="T12" fmla="*/ 77 w 182"/>
                    <a:gd name="T13" fmla="*/ 62 h 184"/>
                    <a:gd name="T14" fmla="*/ 92 w 182"/>
                    <a:gd name="T15" fmla="*/ 52 h 184"/>
                    <a:gd name="T16" fmla="*/ 98 w 182"/>
                    <a:gd name="T17" fmla="*/ 49 h 184"/>
                    <a:gd name="T18" fmla="*/ 120 w 182"/>
                    <a:gd name="T19" fmla="*/ 28 h 184"/>
                    <a:gd name="T20" fmla="*/ 133 w 182"/>
                    <a:gd name="T21" fmla="*/ 21 h 184"/>
                    <a:gd name="T22" fmla="*/ 149 w 182"/>
                    <a:gd name="T23" fmla="*/ 28 h 184"/>
                    <a:gd name="T24" fmla="*/ 157 w 182"/>
                    <a:gd name="T25" fmla="*/ 38 h 184"/>
                    <a:gd name="T26" fmla="*/ 154 w 182"/>
                    <a:gd name="T27" fmla="*/ 53 h 184"/>
                    <a:gd name="T28" fmla="*/ 152 w 182"/>
                    <a:gd name="T29" fmla="*/ 66 h 184"/>
                    <a:gd name="T30" fmla="*/ 154 w 182"/>
                    <a:gd name="T31" fmla="*/ 68 h 184"/>
                    <a:gd name="T32" fmla="*/ 178 w 182"/>
                    <a:gd name="T33" fmla="*/ 83 h 184"/>
                    <a:gd name="T34" fmla="*/ 182 w 182"/>
                    <a:gd name="T35" fmla="*/ 83 h 184"/>
                    <a:gd name="T36" fmla="*/ 179 w 182"/>
                    <a:gd name="T37" fmla="*/ 94 h 184"/>
                    <a:gd name="T38" fmla="*/ 170 w 182"/>
                    <a:gd name="T39" fmla="*/ 114 h 184"/>
                    <a:gd name="T40" fmla="*/ 155 w 182"/>
                    <a:gd name="T41" fmla="*/ 111 h 184"/>
                    <a:gd name="T42" fmla="*/ 133 w 182"/>
                    <a:gd name="T43" fmla="*/ 124 h 184"/>
                    <a:gd name="T44" fmla="*/ 138 w 182"/>
                    <a:gd name="T45" fmla="*/ 146 h 184"/>
                    <a:gd name="T46" fmla="*/ 138 w 182"/>
                    <a:gd name="T47" fmla="*/ 155 h 184"/>
                    <a:gd name="T48" fmla="*/ 133 w 182"/>
                    <a:gd name="T49" fmla="*/ 167 h 184"/>
                    <a:gd name="T50" fmla="*/ 115 w 182"/>
                    <a:gd name="T51" fmla="*/ 165 h 184"/>
                    <a:gd name="T52" fmla="*/ 111 w 182"/>
                    <a:gd name="T53" fmla="*/ 173 h 184"/>
                    <a:gd name="T54" fmla="*/ 103 w 182"/>
                    <a:gd name="T55" fmla="*/ 178 h 184"/>
                    <a:gd name="T56" fmla="*/ 99 w 182"/>
                    <a:gd name="T57" fmla="*/ 184 h 184"/>
                    <a:gd name="T58" fmla="*/ 90 w 182"/>
                    <a:gd name="T59" fmla="*/ 177 h 184"/>
                    <a:gd name="T60" fmla="*/ 78 w 182"/>
                    <a:gd name="T61" fmla="*/ 170 h 184"/>
                    <a:gd name="T62" fmla="*/ 74 w 182"/>
                    <a:gd name="T63" fmla="*/ 175 h 184"/>
                    <a:gd name="T64" fmla="*/ 68 w 182"/>
                    <a:gd name="T65" fmla="*/ 171 h 184"/>
                    <a:gd name="T66" fmla="*/ 65 w 182"/>
                    <a:gd name="T67" fmla="*/ 162 h 184"/>
                    <a:gd name="T68" fmla="*/ 59 w 182"/>
                    <a:gd name="T69" fmla="*/ 158 h 184"/>
                    <a:gd name="T70" fmla="*/ 50 w 182"/>
                    <a:gd name="T71" fmla="*/ 155 h 184"/>
                    <a:gd name="T72" fmla="*/ 37 w 182"/>
                    <a:gd name="T73" fmla="*/ 146 h 184"/>
                    <a:gd name="T74" fmla="*/ 31 w 182"/>
                    <a:gd name="T75" fmla="*/ 133 h 184"/>
                    <a:gd name="T76" fmla="*/ 16 w 182"/>
                    <a:gd name="T77" fmla="*/ 121 h 184"/>
                    <a:gd name="T78" fmla="*/ 6 w 182"/>
                    <a:gd name="T79" fmla="*/ 106 h 184"/>
                    <a:gd name="T80" fmla="*/ 0 w 182"/>
                    <a:gd name="T81" fmla="*/ 90 h 184"/>
                    <a:gd name="T82" fmla="*/ 12 w 182"/>
                    <a:gd name="T83" fmla="*/ 72 h 184"/>
                    <a:gd name="T84" fmla="*/ 7 w 182"/>
                    <a:gd name="T85" fmla="*/ 55 h 184"/>
                    <a:gd name="T86" fmla="*/ 10 w 182"/>
                    <a:gd name="T87" fmla="*/ 44 h 184"/>
                    <a:gd name="T88" fmla="*/ 18 w 182"/>
                    <a:gd name="T89" fmla="*/ 36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2" h="184">
                      <a:moveTo>
                        <a:pt x="19" y="24"/>
                      </a:moveTo>
                      <a:lnTo>
                        <a:pt x="23" y="24"/>
                      </a:lnTo>
                      <a:lnTo>
                        <a:pt x="23" y="21"/>
                      </a:lnTo>
                      <a:lnTo>
                        <a:pt x="25" y="21"/>
                      </a:lnTo>
                      <a:lnTo>
                        <a:pt x="28" y="11"/>
                      </a:lnTo>
                      <a:lnTo>
                        <a:pt x="38" y="8"/>
                      </a:lnTo>
                      <a:lnTo>
                        <a:pt x="40" y="6"/>
                      </a:lnTo>
                      <a:lnTo>
                        <a:pt x="43" y="6"/>
                      </a:lnTo>
                      <a:lnTo>
                        <a:pt x="46" y="0"/>
                      </a:lnTo>
                      <a:lnTo>
                        <a:pt x="52" y="3"/>
                      </a:lnTo>
                      <a:lnTo>
                        <a:pt x="55" y="6"/>
                      </a:lnTo>
                      <a:lnTo>
                        <a:pt x="66" y="9"/>
                      </a:lnTo>
                      <a:lnTo>
                        <a:pt x="69" y="16"/>
                      </a:lnTo>
                      <a:lnTo>
                        <a:pt x="68" y="21"/>
                      </a:lnTo>
                      <a:lnTo>
                        <a:pt x="71" y="25"/>
                      </a:lnTo>
                      <a:lnTo>
                        <a:pt x="72" y="30"/>
                      </a:lnTo>
                      <a:lnTo>
                        <a:pt x="69" y="34"/>
                      </a:lnTo>
                      <a:lnTo>
                        <a:pt x="72" y="41"/>
                      </a:lnTo>
                      <a:lnTo>
                        <a:pt x="71" y="41"/>
                      </a:lnTo>
                      <a:lnTo>
                        <a:pt x="68" y="59"/>
                      </a:lnTo>
                      <a:lnTo>
                        <a:pt x="77" y="62"/>
                      </a:lnTo>
                      <a:lnTo>
                        <a:pt x="81" y="53"/>
                      </a:lnTo>
                      <a:lnTo>
                        <a:pt x="92" y="52"/>
                      </a:lnTo>
                      <a:lnTo>
                        <a:pt x="92" y="52"/>
                      </a:lnTo>
                      <a:lnTo>
                        <a:pt x="93" y="49"/>
                      </a:lnTo>
                      <a:lnTo>
                        <a:pt x="93" y="49"/>
                      </a:lnTo>
                      <a:lnTo>
                        <a:pt x="98" y="49"/>
                      </a:lnTo>
                      <a:lnTo>
                        <a:pt x="103" y="40"/>
                      </a:lnTo>
                      <a:lnTo>
                        <a:pt x="112" y="37"/>
                      </a:lnTo>
                      <a:lnTo>
                        <a:pt x="120" y="28"/>
                      </a:lnTo>
                      <a:lnTo>
                        <a:pt x="126" y="30"/>
                      </a:lnTo>
                      <a:lnTo>
                        <a:pt x="129" y="28"/>
                      </a:lnTo>
                      <a:lnTo>
                        <a:pt x="133" y="21"/>
                      </a:lnTo>
                      <a:lnTo>
                        <a:pt x="136" y="22"/>
                      </a:lnTo>
                      <a:lnTo>
                        <a:pt x="139" y="28"/>
                      </a:lnTo>
                      <a:lnTo>
                        <a:pt x="149" y="28"/>
                      </a:lnTo>
                      <a:lnTo>
                        <a:pt x="149" y="28"/>
                      </a:lnTo>
                      <a:lnTo>
                        <a:pt x="157" y="33"/>
                      </a:lnTo>
                      <a:lnTo>
                        <a:pt x="157" y="38"/>
                      </a:lnTo>
                      <a:lnTo>
                        <a:pt x="152" y="40"/>
                      </a:lnTo>
                      <a:lnTo>
                        <a:pt x="152" y="49"/>
                      </a:lnTo>
                      <a:lnTo>
                        <a:pt x="154" y="53"/>
                      </a:lnTo>
                      <a:lnTo>
                        <a:pt x="151" y="53"/>
                      </a:lnTo>
                      <a:lnTo>
                        <a:pt x="148" y="59"/>
                      </a:lnTo>
                      <a:lnTo>
                        <a:pt x="152" y="66"/>
                      </a:lnTo>
                      <a:lnTo>
                        <a:pt x="152" y="66"/>
                      </a:lnTo>
                      <a:lnTo>
                        <a:pt x="154" y="68"/>
                      </a:lnTo>
                      <a:lnTo>
                        <a:pt x="154" y="68"/>
                      </a:lnTo>
                      <a:lnTo>
                        <a:pt x="158" y="68"/>
                      </a:lnTo>
                      <a:lnTo>
                        <a:pt x="161" y="74"/>
                      </a:lnTo>
                      <a:lnTo>
                        <a:pt x="178" y="83"/>
                      </a:lnTo>
                      <a:lnTo>
                        <a:pt x="178" y="83"/>
                      </a:lnTo>
                      <a:lnTo>
                        <a:pt x="179" y="81"/>
                      </a:lnTo>
                      <a:lnTo>
                        <a:pt x="182" y="83"/>
                      </a:lnTo>
                      <a:lnTo>
                        <a:pt x="182" y="87"/>
                      </a:lnTo>
                      <a:lnTo>
                        <a:pt x="182" y="87"/>
                      </a:lnTo>
                      <a:lnTo>
                        <a:pt x="179" y="94"/>
                      </a:lnTo>
                      <a:lnTo>
                        <a:pt x="172" y="103"/>
                      </a:lnTo>
                      <a:lnTo>
                        <a:pt x="173" y="109"/>
                      </a:lnTo>
                      <a:lnTo>
                        <a:pt x="170" y="114"/>
                      </a:lnTo>
                      <a:lnTo>
                        <a:pt x="170" y="114"/>
                      </a:lnTo>
                      <a:lnTo>
                        <a:pt x="164" y="109"/>
                      </a:lnTo>
                      <a:lnTo>
                        <a:pt x="155" y="111"/>
                      </a:lnTo>
                      <a:lnTo>
                        <a:pt x="149" y="109"/>
                      </a:lnTo>
                      <a:lnTo>
                        <a:pt x="139" y="114"/>
                      </a:lnTo>
                      <a:lnTo>
                        <a:pt x="133" y="124"/>
                      </a:lnTo>
                      <a:lnTo>
                        <a:pt x="139" y="127"/>
                      </a:lnTo>
                      <a:lnTo>
                        <a:pt x="135" y="143"/>
                      </a:lnTo>
                      <a:lnTo>
                        <a:pt x="138" y="146"/>
                      </a:lnTo>
                      <a:lnTo>
                        <a:pt x="135" y="147"/>
                      </a:lnTo>
                      <a:lnTo>
                        <a:pt x="138" y="150"/>
                      </a:lnTo>
                      <a:lnTo>
                        <a:pt x="138" y="155"/>
                      </a:lnTo>
                      <a:lnTo>
                        <a:pt x="132" y="158"/>
                      </a:lnTo>
                      <a:lnTo>
                        <a:pt x="133" y="162"/>
                      </a:lnTo>
                      <a:lnTo>
                        <a:pt x="133" y="167"/>
                      </a:lnTo>
                      <a:lnTo>
                        <a:pt x="120" y="162"/>
                      </a:lnTo>
                      <a:lnTo>
                        <a:pt x="117" y="156"/>
                      </a:lnTo>
                      <a:lnTo>
                        <a:pt x="115" y="165"/>
                      </a:lnTo>
                      <a:lnTo>
                        <a:pt x="114" y="164"/>
                      </a:lnTo>
                      <a:lnTo>
                        <a:pt x="111" y="167"/>
                      </a:lnTo>
                      <a:lnTo>
                        <a:pt x="111" y="173"/>
                      </a:lnTo>
                      <a:lnTo>
                        <a:pt x="105" y="171"/>
                      </a:lnTo>
                      <a:lnTo>
                        <a:pt x="101" y="178"/>
                      </a:lnTo>
                      <a:lnTo>
                        <a:pt x="103" y="178"/>
                      </a:lnTo>
                      <a:lnTo>
                        <a:pt x="98" y="181"/>
                      </a:lnTo>
                      <a:lnTo>
                        <a:pt x="99" y="184"/>
                      </a:lnTo>
                      <a:lnTo>
                        <a:pt x="99" y="184"/>
                      </a:lnTo>
                      <a:lnTo>
                        <a:pt x="95" y="184"/>
                      </a:lnTo>
                      <a:lnTo>
                        <a:pt x="92" y="181"/>
                      </a:lnTo>
                      <a:lnTo>
                        <a:pt x="90" y="177"/>
                      </a:lnTo>
                      <a:lnTo>
                        <a:pt x="92" y="171"/>
                      </a:lnTo>
                      <a:lnTo>
                        <a:pt x="86" y="173"/>
                      </a:lnTo>
                      <a:lnTo>
                        <a:pt x="78" y="170"/>
                      </a:lnTo>
                      <a:lnTo>
                        <a:pt x="75" y="173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74" y="175"/>
                      </a:lnTo>
                      <a:lnTo>
                        <a:pt x="68" y="171"/>
                      </a:lnTo>
                      <a:lnTo>
                        <a:pt x="69" y="168"/>
                      </a:lnTo>
                      <a:lnTo>
                        <a:pt x="66" y="164"/>
                      </a:lnTo>
                      <a:lnTo>
                        <a:pt x="65" y="162"/>
                      </a:lnTo>
                      <a:lnTo>
                        <a:pt x="61" y="164"/>
                      </a:lnTo>
                      <a:lnTo>
                        <a:pt x="59" y="162"/>
                      </a:lnTo>
                      <a:lnTo>
                        <a:pt x="59" y="158"/>
                      </a:lnTo>
                      <a:lnTo>
                        <a:pt x="58" y="158"/>
                      </a:lnTo>
                      <a:lnTo>
                        <a:pt x="55" y="155"/>
                      </a:lnTo>
                      <a:lnTo>
                        <a:pt x="50" y="155"/>
                      </a:lnTo>
                      <a:lnTo>
                        <a:pt x="47" y="150"/>
                      </a:lnTo>
                      <a:lnTo>
                        <a:pt x="41" y="150"/>
                      </a:lnTo>
                      <a:lnTo>
                        <a:pt x="37" y="146"/>
                      </a:lnTo>
                      <a:lnTo>
                        <a:pt x="38" y="142"/>
                      </a:lnTo>
                      <a:lnTo>
                        <a:pt x="32" y="139"/>
                      </a:lnTo>
                      <a:lnTo>
                        <a:pt x="31" y="133"/>
                      </a:lnTo>
                      <a:lnTo>
                        <a:pt x="25" y="131"/>
                      </a:lnTo>
                      <a:lnTo>
                        <a:pt x="19" y="122"/>
                      </a:lnTo>
                      <a:lnTo>
                        <a:pt x="16" y="121"/>
                      </a:lnTo>
                      <a:lnTo>
                        <a:pt x="16" y="121"/>
                      </a:lnTo>
                      <a:lnTo>
                        <a:pt x="4" y="111"/>
                      </a:lnTo>
                      <a:lnTo>
                        <a:pt x="6" y="106"/>
                      </a:lnTo>
                      <a:lnTo>
                        <a:pt x="1" y="96"/>
                      </a:lnTo>
                      <a:lnTo>
                        <a:pt x="3" y="92"/>
                      </a:lnTo>
                      <a:lnTo>
                        <a:pt x="0" y="90"/>
                      </a:lnTo>
                      <a:lnTo>
                        <a:pt x="9" y="80"/>
                      </a:lnTo>
                      <a:lnTo>
                        <a:pt x="7" y="77"/>
                      </a:lnTo>
                      <a:lnTo>
                        <a:pt x="12" y="72"/>
                      </a:lnTo>
                      <a:lnTo>
                        <a:pt x="4" y="69"/>
                      </a:lnTo>
                      <a:lnTo>
                        <a:pt x="4" y="56"/>
                      </a:lnTo>
                      <a:lnTo>
                        <a:pt x="7" y="55"/>
                      </a:lnTo>
                      <a:lnTo>
                        <a:pt x="10" y="56"/>
                      </a:lnTo>
                      <a:lnTo>
                        <a:pt x="12" y="55"/>
                      </a:lnTo>
                      <a:lnTo>
                        <a:pt x="10" y="44"/>
                      </a:lnTo>
                      <a:lnTo>
                        <a:pt x="12" y="41"/>
                      </a:lnTo>
                      <a:lnTo>
                        <a:pt x="16" y="40"/>
                      </a:lnTo>
                      <a:lnTo>
                        <a:pt x="18" y="36"/>
                      </a:lnTo>
                      <a:lnTo>
                        <a:pt x="18" y="27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61">
                  <a:extLst>
                    <a:ext uri="{FF2B5EF4-FFF2-40B4-BE49-F238E27FC236}">
                      <a16:creationId xmlns:a16="http://schemas.microsoft.com/office/drawing/2014/main" id="{12308DC4-2F82-4904-AB05-7FBDE7CB1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3330" y="757190"/>
                  <a:ext cx="554038" cy="676275"/>
                </a:xfrm>
                <a:custGeom>
                  <a:avLst/>
                  <a:gdLst>
                    <a:gd name="T0" fmla="*/ 50 w 349"/>
                    <a:gd name="T1" fmla="*/ 18 h 426"/>
                    <a:gd name="T2" fmla="*/ 62 w 349"/>
                    <a:gd name="T3" fmla="*/ 37 h 426"/>
                    <a:gd name="T4" fmla="*/ 69 w 349"/>
                    <a:gd name="T5" fmla="*/ 49 h 426"/>
                    <a:gd name="T6" fmla="*/ 97 w 349"/>
                    <a:gd name="T7" fmla="*/ 81 h 426"/>
                    <a:gd name="T8" fmla="*/ 115 w 349"/>
                    <a:gd name="T9" fmla="*/ 84 h 426"/>
                    <a:gd name="T10" fmla="*/ 129 w 349"/>
                    <a:gd name="T11" fmla="*/ 100 h 426"/>
                    <a:gd name="T12" fmla="*/ 129 w 349"/>
                    <a:gd name="T13" fmla="*/ 77 h 426"/>
                    <a:gd name="T14" fmla="*/ 146 w 349"/>
                    <a:gd name="T15" fmla="*/ 99 h 426"/>
                    <a:gd name="T16" fmla="*/ 154 w 349"/>
                    <a:gd name="T17" fmla="*/ 118 h 426"/>
                    <a:gd name="T18" fmla="*/ 174 w 349"/>
                    <a:gd name="T19" fmla="*/ 124 h 426"/>
                    <a:gd name="T20" fmla="*/ 197 w 349"/>
                    <a:gd name="T21" fmla="*/ 131 h 426"/>
                    <a:gd name="T22" fmla="*/ 212 w 349"/>
                    <a:gd name="T23" fmla="*/ 130 h 426"/>
                    <a:gd name="T24" fmla="*/ 228 w 349"/>
                    <a:gd name="T25" fmla="*/ 125 h 426"/>
                    <a:gd name="T26" fmla="*/ 247 w 349"/>
                    <a:gd name="T27" fmla="*/ 124 h 426"/>
                    <a:gd name="T28" fmla="*/ 274 w 349"/>
                    <a:gd name="T29" fmla="*/ 121 h 426"/>
                    <a:gd name="T30" fmla="*/ 286 w 349"/>
                    <a:gd name="T31" fmla="*/ 105 h 426"/>
                    <a:gd name="T32" fmla="*/ 311 w 349"/>
                    <a:gd name="T33" fmla="*/ 130 h 426"/>
                    <a:gd name="T34" fmla="*/ 320 w 349"/>
                    <a:gd name="T35" fmla="*/ 149 h 426"/>
                    <a:gd name="T36" fmla="*/ 323 w 349"/>
                    <a:gd name="T37" fmla="*/ 159 h 426"/>
                    <a:gd name="T38" fmla="*/ 333 w 349"/>
                    <a:gd name="T39" fmla="*/ 186 h 426"/>
                    <a:gd name="T40" fmla="*/ 336 w 349"/>
                    <a:gd name="T41" fmla="*/ 200 h 426"/>
                    <a:gd name="T42" fmla="*/ 336 w 349"/>
                    <a:gd name="T43" fmla="*/ 234 h 426"/>
                    <a:gd name="T44" fmla="*/ 330 w 349"/>
                    <a:gd name="T45" fmla="*/ 255 h 426"/>
                    <a:gd name="T46" fmla="*/ 315 w 349"/>
                    <a:gd name="T47" fmla="*/ 281 h 426"/>
                    <a:gd name="T48" fmla="*/ 292 w 349"/>
                    <a:gd name="T49" fmla="*/ 290 h 426"/>
                    <a:gd name="T50" fmla="*/ 293 w 349"/>
                    <a:gd name="T51" fmla="*/ 304 h 426"/>
                    <a:gd name="T52" fmla="*/ 309 w 349"/>
                    <a:gd name="T53" fmla="*/ 320 h 426"/>
                    <a:gd name="T54" fmla="*/ 305 w 349"/>
                    <a:gd name="T55" fmla="*/ 357 h 426"/>
                    <a:gd name="T56" fmla="*/ 303 w 349"/>
                    <a:gd name="T57" fmla="*/ 383 h 426"/>
                    <a:gd name="T58" fmla="*/ 278 w 349"/>
                    <a:gd name="T59" fmla="*/ 383 h 426"/>
                    <a:gd name="T60" fmla="*/ 278 w 349"/>
                    <a:gd name="T61" fmla="*/ 407 h 426"/>
                    <a:gd name="T62" fmla="*/ 275 w 349"/>
                    <a:gd name="T63" fmla="*/ 421 h 426"/>
                    <a:gd name="T64" fmla="*/ 259 w 349"/>
                    <a:gd name="T65" fmla="*/ 426 h 426"/>
                    <a:gd name="T66" fmla="*/ 238 w 349"/>
                    <a:gd name="T67" fmla="*/ 423 h 426"/>
                    <a:gd name="T68" fmla="*/ 226 w 349"/>
                    <a:gd name="T69" fmla="*/ 407 h 426"/>
                    <a:gd name="T70" fmla="*/ 198 w 349"/>
                    <a:gd name="T71" fmla="*/ 374 h 426"/>
                    <a:gd name="T72" fmla="*/ 191 w 349"/>
                    <a:gd name="T73" fmla="*/ 358 h 426"/>
                    <a:gd name="T74" fmla="*/ 174 w 349"/>
                    <a:gd name="T75" fmla="*/ 333 h 426"/>
                    <a:gd name="T76" fmla="*/ 182 w 349"/>
                    <a:gd name="T77" fmla="*/ 321 h 426"/>
                    <a:gd name="T78" fmla="*/ 186 w 349"/>
                    <a:gd name="T79" fmla="*/ 295 h 426"/>
                    <a:gd name="T80" fmla="*/ 185 w 349"/>
                    <a:gd name="T81" fmla="*/ 287 h 426"/>
                    <a:gd name="T82" fmla="*/ 183 w 349"/>
                    <a:gd name="T83" fmla="*/ 277 h 426"/>
                    <a:gd name="T84" fmla="*/ 201 w 349"/>
                    <a:gd name="T85" fmla="*/ 233 h 426"/>
                    <a:gd name="T86" fmla="*/ 200 w 349"/>
                    <a:gd name="T87" fmla="*/ 209 h 426"/>
                    <a:gd name="T88" fmla="*/ 172 w 349"/>
                    <a:gd name="T89" fmla="*/ 215 h 426"/>
                    <a:gd name="T90" fmla="*/ 161 w 349"/>
                    <a:gd name="T91" fmla="*/ 189 h 426"/>
                    <a:gd name="T92" fmla="*/ 143 w 349"/>
                    <a:gd name="T93" fmla="*/ 231 h 426"/>
                    <a:gd name="T94" fmla="*/ 121 w 349"/>
                    <a:gd name="T95" fmla="*/ 205 h 426"/>
                    <a:gd name="T96" fmla="*/ 117 w 349"/>
                    <a:gd name="T97" fmla="*/ 177 h 426"/>
                    <a:gd name="T98" fmla="*/ 89 w 349"/>
                    <a:gd name="T99" fmla="*/ 150 h 426"/>
                    <a:gd name="T100" fmla="*/ 92 w 349"/>
                    <a:gd name="T101" fmla="*/ 136 h 426"/>
                    <a:gd name="T102" fmla="*/ 71 w 349"/>
                    <a:gd name="T103" fmla="*/ 114 h 426"/>
                    <a:gd name="T104" fmla="*/ 47 w 349"/>
                    <a:gd name="T105" fmla="*/ 102 h 426"/>
                    <a:gd name="T106" fmla="*/ 32 w 349"/>
                    <a:gd name="T107" fmla="*/ 83 h 426"/>
                    <a:gd name="T108" fmla="*/ 10 w 349"/>
                    <a:gd name="T109" fmla="*/ 62 h 426"/>
                    <a:gd name="T110" fmla="*/ 7 w 349"/>
                    <a:gd name="T111" fmla="*/ 47 h 426"/>
                    <a:gd name="T112" fmla="*/ 29 w 349"/>
                    <a:gd name="T113" fmla="*/ 37 h 426"/>
                    <a:gd name="T114" fmla="*/ 31 w 349"/>
                    <a:gd name="T115" fmla="*/ 1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49" h="426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9" y="7"/>
                      </a:lnTo>
                      <a:lnTo>
                        <a:pt x="50" y="18"/>
                      </a:lnTo>
                      <a:lnTo>
                        <a:pt x="53" y="18"/>
                      </a:lnTo>
                      <a:lnTo>
                        <a:pt x="53" y="22"/>
                      </a:lnTo>
                      <a:lnTo>
                        <a:pt x="60" y="25"/>
                      </a:lnTo>
                      <a:lnTo>
                        <a:pt x="62" y="37"/>
                      </a:lnTo>
                      <a:lnTo>
                        <a:pt x="60" y="35"/>
                      </a:lnTo>
                      <a:lnTo>
                        <a:pt x="59" y="38"/>
                      </a:lnTo>
                      <a:lnTo>
                        <a:pt x="68" y="44"/>
                      </a:lnTo>
                      <a:lnTo>
                        <a:pt x="69" y="49"/>
                      </a:lnTo>
                      <a:lnTo>
                        <a:pt x="74" y="52"/>
                      </a:lnTo>
                      <a:lnTo>
                        <a:pt x="89" y="72"/>
                      </a:lnTo>
                      <a:lnTo>
                        <a:pt x="90" y="77"/>
                      </a:lnTo>
                      <a:lnTo>
                        <a:pt x="97" y="81"/>
                      </a:lnTo>
                      <a:lnTo>
                        <a:pt x="99" y="81"/>
                      </a:lnTo>
                      <a:lnTo>
                        <a:pt x="102" y="77"/>
                      </a:lnTo>
                      <a:lnTo>
                        <a:pt x="105" y="77"/>
                      </a:lnTo>
                      <a:lnTo>
                        <a:pt x="115" y="84"/>
                      </a:lnTo>
                      <a:lnTo>
                        <a:pt x="115" y="93"/>
                      </a:lnTo>
                      <a:lnTo>
                        <a:pt x="117" y="96"/>
                      </a:lnTo>
                      <a:lnTo>
                        <a:pt x="121" y="99"/>
                      </a:lnTo>
                      <a:lnTo>
                        <a:pt x="129" y="100"/>
                      </a:lnTo>
                      <a:lnTo>
                        <a:pt x="134" y="90"/>
                      </a:lnTo>
                      <a:lnTo>
                        <a:pt x="132" y="83"/>
                      </a:lnTo>
                      <a:lnTo>
                        <a:pt x="126" y="78"/>
                      </a:lnTo>
                      <a:lnTo>
                        <a:pt x="129" y="77"/>
                      </a:lnTo>
                      <a:lnTo>
                        <a:pt x="133" y="81"/>
                      </a:lnTo>
                      <a:lnTo>
                        <a:pt x="140" y="83"/>
                      </a:lnTo>
                      <a:lnTo>
                        <a:pt x="148" y="90"/>
                      </a:lnTo>
                      <a:lnTo>
                        <a:pt x="146" y="99"/>
                      </a:lnTo>
                      <a:lnTo>
                        <a:pt x="143" y="100"/>
                      </a:lnTo>
                      <a:lnTo>
                        <a:pt x="143" y="106"/>
                      </a:lnTo>
                      <a:lnTo>
                        <a:pt x="145" y="111"/>
                      </a:lnTo>
                      <a:lnTo>
                        <a:pt x="154" y="118"/>
                      </a:lnTo>
                      <a:lnTo>
                        <a:pt x="152" y="121"/>
                      </a:lnTo>
                      <a:lnTo>
                        <a:pt x="163" y="127"/>
                      </a:lnTo>
                      <a:lnTo>
                        <a:pt x="173" y="128"/>
                      </a:lnTo>
                      <a:lnTo>
                        <a:pt x="174" y="124"/>
                      </a:lnTo>
                      <a:lnTo>
                        <a:pt x="179" y="124"/>
                      </a:lnTo>
                      <a:lnTo>
                        <a:pt x="191" y="119"/>
                      </a:lnTo>
                      <a:lnTo>
                        <a:pt x="189" y="125"/>
                      </a:lnTo>
                      <a:lnTo>
                        <a:pt x="197" y="131"/>
                      </a:lnTo>
                      <a:lnTo>
                        <a:pt x="198" y="136"/>
                      </a:lnTo>
                      <a:lnTo>
                        <a:pt x="203" y="137"/>
                      </a:lnTo>
                      <a:lnTo>
                        <a:pt x="206" y="130"/>
                      </a:lnTo>
                      <a:lnTo>
                        <a:pt x="212" y="130"/>
                      </a:lnTo>
                      <a:lnTo>
                        <a:pt x="217" y="131"/>
                      </a:lnTo>
                      <a:lnTo>
                        <a:pt x="222" y="128"/>
                      </a:lnTo>
                      <a:lnTo>
                        <a:pt x="229" y="130"/>
                      </a:lnTo>
                      <a:lnTo>
                        <a:pt x="228" y="125"/>
                      </a:lnTo>
                      <a:lnTo>
                        <a:pt x="231" y="118"/>
                      </a:lnTo>
                      <a:lnTo>
                        <a:pt x="235" y="119"/>
                      </a:lnTo>
                      <a:lnTo>
                        <a:pt x="241" y="127"/>
                      </a:lnTo>
                      <a:lnTo>
                        <a:pt x="247" y="124"/>
                      </a:lnTo>
                      <a:lnTo>
                        <a:pt x="274" y="134"/>
                      </a:lnTo>
                      <a:lnTo>
                        <a:pt x="275" y="131"/>
                      </a:lnTo>
                      <a:lnTo>
                        <a:pt x="272" y="124"/>
                      </a:lnTo>
                      <a:lnTo>
                        <a:pt x="274" y="121"/>
                      </a:lnTo>
                      <a:lnTo>
                        <a:pt x="275" y="116"/>
                      </a:lnTo>
                      <a:lnTo>
                        <a:pt x="280" y="115"/>
                      </a:lnTo>
                      <a:lnTo>
                        <a:pt x="280" y="112"/>
                      </a:lnTo>
                      <a:lnTo>
                        <a:pt x="286" y="105"/>
                      </a:lnTo>
                      <a:lnTo>
                        <a:pt x="299" y="103"/>
                      </a:lnTo>
                      <a:lnTo>
                        <a:pt x="303" y="111"/>
                      </a:lnTo>
                      <a:lnTo>
                        <a:pt x="308" y="125"/>
                      </a:lnTo>
                      <a:lnTo>
                        <a:pt x="311" y="130"/>
                      </a:lnTo>
                      <a:lnTo>
                        <a:pt x="315" y="130"/>
                      </a:lnTo>
                      <a:lnTo>
                        <a:pt x="318" y="137"/>
                      </a:lnTo>
                      <a:lnTo>
                        <a:pt x="315" y="142"/>
                      </a:lnTo>
                      <a:lnTo>
                        <a:pt x="320" y="149"/>
                      </a:lnTo>
                      <a:lnTo>
                        <a:pt x="326" y="152"/>
                      </a:lnTo>
                      <a:lnTo>
                        <a:pt x="326" y="152"/>
                      </a:lnTo>
                      <a:lnTo>
                        <a:pt x="327" y="155"/>
                      </a:lnTo>
                      <a:lnTo>
                        <a:pt x="323" y="159"/>
                      </a:lnTo>
                      <a:lnTo>
                        <a:pt x="323" y="171"/>
                      </a:lnTo>
                      <a:lnTo>
                        <a:pt x="324" y="175"/>
                      </a:lnTo>
                      <a:lnTo>
                        <a:pt x="332" y="180"/>
                      </a:lnTo>
                      <a:lnTo>
                        <a:pt x="333" y="186"/>
                      </a:lnTo>
                      <a:lnTo>
                        <a:pt x="336" y="189"/>
                      </a:lnTo>
                      <a:lnTo>
                        <a:pt x="335" y="192"/>
                      </a:lnTo>
                      <a:lnTo>
                        <a:pt x="337" y="196"/>
                      </a:lnTo>
                      <a:lnTo>
                        <a:pt x="336" y="200"/>
                      </a:lnTo>
                      <a:lnTo>
                        <a:pt x="343" y="211"/>
                      </a:lnTo>
                      <a:lnTo>
                        <a:pt x="349" y="225"/>
                      </a:lnTo>
                      <a:lnTo>
                        <a:pt x="345" y="224"/>
                      </a:lnTo>
                      <a:lnTo>
                        <a:pt x="336" y="234"/>
                      </a:lnTo>
                      <a:lnTo>
                        <a:pt x="340" y="239"/>
                      </a:lnTo>
                      <a:lnTo>
                        <a:pt x="333" y="249"/>
                      </a:lnTo>
                      <a:lnTo>
                        <a:pt x="333" y="253"/>
                      </a:lnTo>
                      <a:lnTo>
                        <a:pt x="330" y="255"/>
                      </a:lnTo>
                      <a:lnTo>
                        <a:pt x="330" y="262"/>
                      </a:lnTo>
                      <a:lnTo>
                        <a:pt x="317" y="267"/>
                      </a:lnTo>
                      <a:lnTo>
                        <a:pt x="314" y="274"/>
                      </a:lnTo>
                      <a:lnTo>
                        <a:pt x="315" y="281"/>
                      </a:lnTo>
                      <a:lnTo>
                        <a:pt x="314" y="287"/>
                      </a:lnTo>
                      <a:lnTo>
                        <a:pt x="306" y="290"/>
                      </a:lnTo>
                      <a:lnTo>
                        <a:pt x="300" y="287"/>
                      </a:lnTo>
                      <a:lnTo>
                        <a:pt x="292" y="290"/>
                      </a:lnTo>
                      <a:lnTo>
                        <a:pt x="289" y="289"/>
                      </a:lnTo>
                      <a:lnTo>
                        <a:pt x="286" y="293"/>
                      </a:lnTo>
                      <a:lnTo>
                        <a:pt x="292" y="301"/>
                      </a:lnTo>
                      <a:lnTo>
                        <a:pt x="293" y="304"/>
                      </a:lnTo>
                      <a:lnTo>
                        <a:pt x="299" y="306"/>
                      </a:lnTo>
                      <a:lnTo>
                        <a:pt x="295" y="314"/>
                      </a:lnTo>
                      <a:lnTo>
                        <a:pt x="300" y="318"/>
                      </a:lnTo>
                      <a:lnTo>
                        <a:pt x="309" y="320"/>
                      </a:lnTo>
                      <a:lnTo>
                        <a:pt x="311" y="326"/>
                      </a:lnTo>
                      <a:lnTo>
                        <a:pt x="309" y="334"/>
                      </a:lnTo>
                      <a:lnTo>
                        <a:pt x="309" y="357"/>
                      </a:lnTo>
                      <a:lnTo>
                        <a:pt x="305" y="357"/>
                      </a:lnTo>
                      <a:lnTo>
                        <a:pt x="300" y="361"/>
                      </a:lnTo>
                      <a:lnTo>
                        <a:pt x="302" y="371"/>
                      </a:lnTo>
                      <a:lnTo>
                        <a:pt x="308" y="382"/>
                      </a:lnTo>
                      <a:lnTo>
                        <a:pt x="303" y="383"/>
                      </a:lnTo>
                      <a:lnTo>
                        <a:pt x="295" y="383"/>
                      </a:lnTo>
                      <a:lnTo>
                        <a:pt x="286" y="376"/>
                      </a:lnTo>
                      <a:lnTo>
                        <a:pt x="275" y="374"/>
                      </a:lnTo>
                      <a:lnTo>
                        <a:pt x="278" y="383"/>
                      </a:lnTo>
                      <a:lnTo>
                        <a:pt x="272" y="383"/>
                      </a:lnTo>
                      <a:lnTo>
                        <a:pt x="277" y="393"/>
                      </a:lnTo>
                      <a:lnTo>
                        <a:pt x="272" y="399"/>
                      </a:lnTo>
                      <a:lnTo>
                        <a:pt x="278" y="407"/>
                      </a:lnTo>
                      <a:lnTo>
                        <a:pt x="278" y="413"/>
                      </a:lnTo>
                      <a:lnTo>
                        <a:pt x="274" y="413"/>
                      </a:lnTo>
                      <a:lnTo>
                        <a:pt x="272" y="415"/>
                      </a:lnTo>
                      <a:lnTo>
                        <a:pt x="275" y="421"/>
                      </a:lnTo>
                      <a:lnTo>
                        <a:pt x="274" y="424"/>
                      </a:lnTo>
                      <a:lnTo>
                        <a:pt x="271" y="423"/>
                      </a:lnTo>
                      <a:lnTo>
                        <a:pt x="265" y="426"/>
                      </a:lnTo>
                      <a:lnTo>
                        <a:pt x="259" y="426"/>
                      </a:lnTo>
                      <a:lnTo>
                        <a:pt x="259" y="426"/>
                      </a:lnTo>
                      <a:lnTo>
                        <a:pt x="246" y="420"/>
                      </a:lnTo>
                      <a:lnTo>
                        <a:pt x="244" y="423"/>
                      </a:lnTo>
                      <a:lnTo>
                        <a:pt x="238" y="423"/>
                      </a:lnTo>
                      <a:lnTo>
                        <a:pt x="234" y="424"/>
                      </a:lnTo>
                      <a:lnTo>
                        <a:pt x="232" y="417"/>
                      </a:lnTo>
                      <a:lnTo>
                        <a:pt x="226" y="414"/>
                      </a:lnTo>
                      <a:lnTo>
                        <a:pt x="226" y="407"/>
                      </a:lnTo>
                      <a:lnTo>
                        <a:pt x="215" y="385"/>
                      </a:lnTo>
                      <a:lnTo>
                        <a:pt x="200" y="382"/>
                      </a:lnTo>
                      <a:lnTo>
                        <a:pt x="197" y="379"/>
                      </a:lnTo>
                      <a:lnTo>
                        <a:pt x="198" y="374"/>
                      </a:lnTo>
                      <a:lnTo>
                        <a:pt x="197" y="370"/>
                      </a:lnTo>
                      <a:lnTo>
                        <a:pt x="192" y="365"/>
                      </a:lnTo>
                      <a:lnTo>
                        <a:pt x="194" y="362"/>
                      </a:lnTo>
                      <a:lnTo>
                        <a:pt x="191" y="358"/>
                      </a:lnTo>
                      <a:lnTo>
                        <a:pt x="183" y="357"/>
                      </a:lnTo>
                      <a:lnTo>
                        <a:pt x="185" y="346"/>
                      </a:lnTo>
                      <a:lnTo>
                        <a:pt x="180" y="336"/>
                      </a:lnTo>
                      <a:lnTo>
                        <a:pt x="174" y="333"/>
                      </a:lnTo>
                      <a:lnTo>
                        <a:pt x="164" y="336"/>
                      </a:lnTo>
                      <a:lnTo>
                        <a:pt x="161" y="332"/>
                      </a:lnTo>
                      <a:lnTo>
                        <a:pt x="172" y="323"/>
                      </a:lnTo>
                      <a:lnTo>
                        <a:pt x="182" y="321"/>
                      </a:lnTo>
                      <a:lnTo>
                        <a:pt x="182" y="318"/>
                      </a:lnTo>
                      <a:lnTo>
                        <a:pt x="180" y="314"/>
                      </a:lnTo>
                      <a:lnTo>
                        <a:pt x="180" y="301"/>
                      </a:lnTo>
                      <a:lnTo>
                        <a:pt x="186" y="295"/>
                      </a:lnTo>
                      <a:lnTo>
                        <a:pt x="188" y="289"/>
                      </a:lnTo>
                      <a:lnTo>
                        <a:pt x="192" y="283"/>
                      </a:lnTo>
                      <a:lnTo>
                        <a:pt x="188" y="283"/>
                      </a:lnTo>
                      <a:lnTo>
                        <a:pt x="185" y="287"/>
                      </a:lnTo>
                      <a:lnTo>
                        <a:pt x="179" y="290"/>
                      </a:lnTo>
                      <a:lnTo>
                        <a:pt x="174" y="290"/>
                      </a:lnTo>
                      <a:lnTo>
                        <a:pt x="179" y="281"/>
                      </a:lnTo>
                      <a:lnTo>
                        <a:pt x="183" y="277"/>
                      </a:lnTo>
                      <a:lnTo>
                        <a:pt x="185" y="271"/>
                      </a:lnTo>
                      <a:lnTo>
                        <a:pt x="198" y="255"/>
                      </a:lnTo>
                      <a:lnTo>
                        <a:pt x="204" y="249"/>
                      </a:lnTo>
                      <a:lnTo>
                        <a:pt x="201" y="233"/>
                      </a:lnTo>
                      <a:lnTo>
                        <a:pt x="204" y="225"/>
                      </a:lnTo>
                      <a:lnTo>
                        <a:pt x="201" y="221"/>
                      </a:lnTo>
                      <a:lnTo>
                        <a:pt x="203" y="217"/>
                      </a:lnTo>
                      <a:lnTo>
                        <a:pt x="200" y="209"/>
                      </a:lnTo>
                      <a:lnTo>
                        <a:pt x="195" y="212"/>
                      </a:lnTo>
                      <a:lnTo>
                        <a:pt x="182" y="215"/>
                      </a:lnTo>
                      <a:lnTo>
                        <a:pt x="176" y="220"/>
                      </a:lnTo>
                      <a:lnTo>
                        <a:pt x="172" y="215"/>
                      </a:lnTo>
                      <a:lnTo>
                        <a:pt x="170" y="184"/>
                      </a:lnTo>
                      <a:lnTo>
                        <a:pt x="169" y="183"/>
                      </a:lnTo>
                      <a:lnTo>
                        <a:pt x="163" y="184"/>
                      </a:lnTo>
                      <a:lnTo>
                        <a:pt x="161" y="189"/>
                      </a:lnTo>
                      <a:lnTo>
                        <a:pt x="164" y="195"/>
                      </a:lnTo>
                      <a:lnTo>
                        <a:pt x="163" y="199"/>
                      </a:lnTo>
                      <a:lnTo>
                        <a:pt x="164" y="211"/>
                      </a:lnTo>
                      <a:lnTo>
                        <a:pt x="143" y="231"/>
                      </a:lnTo>
                      <a:lnTo>
                        <a:pt x="133" y="230"/>
                      </a:lnTo>
                      <a:lnTo>
                        <a:pt x="129" y="231"/>
                      </a:lnTo>
                      <a:lnTo>
                        <a:pt x="121" y="212"/>
                      </a:lnTo>
                      <a:lnTo>
                        <a:pt x="121" y="205"/>
                      </a:lnTo>
                      <a:lnTo>
                        <a:pt x="126" y="196"/>
                      </a:lnTo>
                      <a:lnTo>
                        <a:pt x="121" y="192"/>
                      </a:lnTo>
                      <a:lnTo>
                        <a:pt x="120" y="183"/>
                      </a:lnTo>
                      <a:lnTo>
                        <a:pt x="117" y="177"/>
                      </a:lnTo>
                      <a:lnTo>
                        <a:pt x="114" y="175"/>
                      </a:lnTo>
                      <a:lnTo>
                        <a:pt x="115" y="169"/>
                      </a:lnTo>
                      <a:lnTo>
                        <a:pt x="114" y="165"/>
                      </a:lnTo>
                      <a:lnTo>
                        <a:pt x="89" y="150"/>
                      </a:lnTo>
                      <a:lnTo>
                        <a:pt x="83" y="143"/>
                      </a:lnTo>
                      <a:lnTo>
                        <a:pt x="84" y="140"/>
                      </a:lnTo>
                      <a:lnTo>
                        <a:pt x="92" y="137"/>
                      </a:lnTo>
                      <a:lnTo>
                        <a:pt x="92" y="136"/>
                      </a:lnTo>
                      <a:lnTo>
                        <a:pt x="86" y="134"/>
                      </a:lnTo>
                      <a:lnTo>
                        <a:pt x="80" y="128"/>
                      </a:lnTo>
                      <a:lnTo>
                        <a:pt x="72" y="125"/>
                      </a:lnTo>
                      <a:lnTo>
                        <a:pt x="71" y="114"/>
                      </a:lnTo>
                      <a:lnTo>
                        <a:pt x="59" y="111"/>
                      </a:lnTo>
                      <a:lnTo>
                        <a:pt x="57" y="105"/>
                      </a:lnTo>
                      <a:lnTo>
                        <a:pt x="53" y="102"/>
                      </a:lnTo>
                      <a:lnTo>
                        <a:pt x="47" y="102"/>
                      </a:lnTo>
                      <a:lnTo>
                        <a:pt x="47" y="96"/>
                      </a:lnTo>
                      <a:lnTo>
                        <a:pt x="44" y="91"/>
                      </a:lnTo>
                      <a:lnTo>
                        <a:pt x="35" y="91"/>
                      </a:lnTo>
                      <a:lnTo>
                        <a:pt x="32" y="83"/>
                      </a:lnTo>
                      <a:lnTo>
                        <a:pt x="25" y="83"/>
                      </a:lnTo>
                      <a:lnTo>
                        <a:pt x="22" y="71"/>
                      </a:lnTo>
                      <a:lnTo>
                        <a:pt x="9" y="65"/>
                      </a:lnTo>
                      <a:lnTo>
                        <a:pt x="10" y="62"/>
                      </a:lnTo>
                      <a:lnTo>
                        <a:pt x="13" y="58"/>
                      </a:lnTo>
                      <a:lnTo>
                        <a:pt x="9" y="56"/>
                      </a:lnTo>
                      <a:lnTo>
                        <a:pt x="6" y="52"/>
                      </a:lnTo>
                      <a:lnTo>
                        <a:pt x="7" y="47"/>
                      </a:lnTo>
                      <a:lnTo>
                        <a:pt x="0" y="41"/>
                      </a:lnTo>
                      <a:lnTo>
                        <a:pt x="3" y="35"/>
                      </a:lnTo>
                      <a:lnTo>
                        <a:pt x="11" y="33"/>
                      </a:lnTo>
                      <a:lnTo>
                        <a:pt x="29" y="37"/>
                      </a:lnTo>
                      <a:lnTo>
                        <a:pt x="29" y="33"/>
                      </a:lnTo>
                      <a:lnTo>
                        <a:pt x="25" y="25"/>
                      </a:lnTo>
                      <a:lnTo>
                        <a:pt x="29" y="24"/>
                      </a:lnTo>
                      <a:lnTo>
                        <a:pt x="31" y="16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E29DA17-C37F-442A-81EE-853FF65AEA7F}"/>
                </a:ext>
              </a:extLst>
            </p:cNvPr>
            <p:cNvGrpSpPr/>
            <p:nvPr/>
          </p:nvGrpSpPr>
          <p:grpSpPr>
            <a:xfrm>
              <a:off x="6292142" y="3605165"/>
              <a:ext cx="681038" cy="1625600"/>
              <a:chOff x="6292142" y="3605165"/>
              <a:chExt cx="681038" cy="1625600"/>
            </a:xfrm>
            <a:grpFill/>
          </p:grpSpPr>
          <p:sp>
            <p:nvSpPr>
              <p:cNvPr id="154" name="Freeform 25">
                <a:extLst>
                  <a:ext uri="{FF2B5EF4-FFF2-40B4-BE49-F238E27FC236}">
                    <a16:creationId xmlns:a16="http://schemas.microsoft.com/office/drawing/2014/main" id="{DA536427-98EE-423A-A6F1-7B3E89FED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2155" y="3605165"/>
                <a:ext cx="412750" cy="473075"/>
              </a:xfrm>
              <a:custGeom>
                <a:avLst/>
                <a:gdLst>
                  <a:gd name="T0" fmla="*/ 46 w 260"/>
                  <a:gd name="T1" fmla="*/ 15 h 298"/>
                  <a:gd name="T2" fmla="*/ 64 w 260"/>
                  <a:gd name="T3" fmla="*/ 46 h 298"/>
                  <a:gd name="T4" fmla="*/ 88 w 260"/>
                  <a:gd name="T5" fmla="*/ 50 h 298"/>
                  <a:gd name="T6" fmla="*/ 112 w 260"/>
                  <a:gd name="T7" fmla="*/ 52 h 298"/>
                  <a:gd name="T8" fmla="*/ 123 w 260"/>
                  <a:gd name="T9" fmla="*/ 81 h 298"/>
                  <a:gd name="T10" fmla="*/ 120 w 260"/>
                  <a:gd name="T11" fmla="*/ 99 h 298"/>
                  <a:gd name="T12" fmla="*/ 143 w 260"/>
                  <a:gd name="T13" fmla="*/ 109 h 298"/>
                  <a:gd name="T14" fmla="*/ 163 w 260"/>
                  <a:gd name="T15" fmla="*/ 111 h 298"/>
                  <a:gd name="T16" fmla="*/ 166 w 260"/>
                  <a:gd name="T17" fmla="*/ 87 h 298"/>
                  <a:gd name="T18" fmla="*/ 186 w 260"/>
                  <a:gd name="T19" fmla="*/ 94 h 298"/>
                  <a:gd name="T20" fmla="*/ 203 w 260"/>
                  <a:gd name="T21" fmla="*/ 115 h 298"/>
                  <a:gd name="T22" fmla="*/ 215 w 260"/>
                  <a:gd name="T23" fmla="*/ 131 h 298"/>
                  <a:gd name="T24" fmla="*/ 223 w 260"/>
                  <a:gd name="T25" fmla="*/ 144 h 298"/>
                  <a:gd name="T26" fmla="*/ 248 w 260"/>
                  <a:gd name="T27" fmla="*/ 155 h 298"/>
                  <a:gd name="T28" fmla="*/ 255 w 260"/>
                  <a:gd name="T29" fmla="*/ 165 h 298"/>
                  <a:gd name="T30" fmla="*/ 248 w 260"/>
                  <a:gd name="T31" fmla="*/ 177 h 298"/>
                  <a:gd name="T32" fmla="*/ 246 w 260"/>
                  <a:gd name="T33" fmla="*/ 194 h 298"/>
                  <a:gd name="T34" fmla="*/ 255 w 260"/>
                  <a:gd name="T35" fmla="*/ 205 h 298"/>
                  <a:gd name="T36" fmla="*/ 229 w 260"/>
                  <a:gd name="T37" fmla="*/ 208 h 298"/>
                  <a:gd name="T38" fmla="*/ 218 w 260"/>
                  <a:gd name="T39" fmla="*/ 212 h 298"/>
                  <a:gd name="T40" fmla="*/ 199 w 260"/>
                  <a:gd name="T41" fmla="*/ 245 h 298"/>
                  <a:gd name="T42" fmla="*/ 177 w 260"/>
                  <a:gd name="T43" fmla="*/ 255 h 298"/>
                  <a:gd name="T44" fmla="*/ 163 w 260"/>
                  <a:gd name="T45" fmla="*/ 259 h 298"/>
                  <a:gd name="T46" fmla="*/ 147 w 260"/>
                  <a:gd name="T47" fmla="*/ 265 h 298"/>
                  <a:gd name="T48" fmla="*/ 137 w 260"/>
                  <a:gd name="T49" fmla="*/ 278 h 298"/>
                  <a:gd name="T50" fmla="*/ 116 w 260"/>
                  <a:gd name="T51" fmla="*/ 287 h 298"/>
                  <a:gd name="T52" fmla="*/ 97 w 260"/>
                  <a:gd name="T53" fmla="*/ 280 h 298"/>
                  <a:gd name="T54" fmla="*/ 83 w 260"/>
                  <a:gd name="T55" fmla="*/ 295 h 298"/>
                  <a:gd name="T56" fmla="*/ 52 w 260"/>
                  <a:gd name="T57" fmla="*/ 293 h 298"/>
                  <a:gd name="T58" fmla="*/ 52 w 260"/>
                  <a:gd name="T59" fmla="*/ 270 h 298"/>
                  <a:gd name="T60" fmla="*/ 63 w 260"/>
                  <a:gd name="T61" fmla="*/ 264 h 298"/>
                  <a:gd name="T62" fmla="*/ 60 w 260"/>
                  <a:gd name="T63" fmla="*/ 246 h 298"/>
                  <a:gd name="T64" fmla="*/ 57 w 260"/>
                  <a:gd name="T65" fmla="*/ 236 h 298"/>
                  <a:gd name="T66" fmla="*/ 39 w 260"/>
                  <a:gd name="T67" fmla="*/ 234 h 298"/>
                  <a:gd name="T68" fmla="*/ 9 w 260"/>
                  <a:gd name="T69" fmla="*/ 234 h 298"/>
                  <a:gd name="T70" fmla="*/ 15 w 260"/>
                  <a:gd name="T71" fmla="*/ 214 h 298"/>
                  <a:gd name="T72" fmla="*/ 21 w 260"/>
                  <a:gd name="T73" fmla="*/ 180 h 298"/>
                  <a:gd name="T74" fmla="*/ 12 w 260"/>
                  <a:gd name="T75" fmla="*/ 169 h 298"/>
                  <a:gd name="T76" fmla="*/ 14 w 260"/>
                  <a:gd name="T77" fmla="*/ 150 h 298"/>
                  <a:gd name="T78" fmla="*/ 29 w 260"/>
                  <a:gd name="T79" fmla="*/ 128 h 298"/>
                  <a:gd name="T80" fmla="*/ 8 w 260"/>
                  <a:gd name="T81" fmla="*/ 116 h 298"/>
                  <a:gd name="T82" fmla="*/ 2 w 260"/>
                  <a:gd name="T83" fmla="*/ 103 h 298"/>
                  <a:gd name="T84" fmla="*/ 17 w 260"/>
                  <a:gd name="T85" fmla="*/ 90 h 298"/>
                  <a:gd name="T86" fmla="*/ 37 w 260"/>
                  <a:gd name="T87" fmla="*/ 90 h 298"/>
                  <a:gd name="T88" fmla="*/ 37 w 260"/>
                  <a:gd name="T89" fmla="*/ 69 h 298"/>
                  <a:gd name="T90" fmla="*/ 33 w 260"/>
                  <a:gd name="T91" fmla="*/ 52 h 298"/>
                  <a:gd name="T92" fmla="*/ 40 w 260"/>
                  <a:gd name="T93" fmla="*/ 24 h 298"/>
                  <a:gd name="T94" fmla="*/ 32 w 260"/>
                  <a:gd name="T95" fmla="*/ 7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0" h="298">
                    <a:moveTo>
                      <a:pt x="37" y="0"/>
                    </a:moveTo>
                    <a:lnTo>
                      <a:pt x="40" y="0"/>
                    </a:lnTo>
                    <a:lnTo>
                      <a:pt x="45" y="5"/>
                    </a:lnTo>
                    <a:lnTo>
                      <a:pt x="46" y="15"/>
                    </a:lnTo>
                    <a:lnTo>
                      <a:pt x="58" y="27"/>
                    </a:lnTo>
                    <a:lnTo>
                      <a:pt x="63" y="27"/>
                    </a:lnTo>
                    <a:lnTo>
                      <a:pt x="63" y="35"/>
                    </a:lnTo>
                    <a:lnTo>
                      <a:pt x="64" y="46"/>
                    </a:lnTo>
                    <a:lnTo>
                      <a:pt x="69" y="44"/>
                    </a:lnTo>
                    <a:lnTo>
                      <a:pt x="74" y="49"/>
                    </a:lnTo>
                    <a:lnTo>
                      <a:pt x="85" y="49"/>
                    </a:lnTo>
                    <a:lnTo>
                      <a:pt x="88" y="50"/>
                    </a:lnTo>
                    <a:lnTo>
                      <a:pt x="97" y="50"/>
                    </a:lnTo>
                    <a:lnTo>
                      <a:pt x="101" y="55"/>
                    </a:lnTo>
                    <a:lnTo>
                      <a:pt x="107" y="50"/>
                    </a:lnTo>
                    <a:lnTo>
                      <a:pt x="112" y="52"/>
                    </a:lnTo>
                    <a:lnTo>
                      <a:pt x="116" y="59"/>
                    </a:lnTo>
                    <a:lnTo>
                      <a:pt x="128" y="63"/>
                    </a:lnTo>
                    <a:lnTo>
                      <a:pt x="128" y="72"/>
                    </a:lnTo>
                    <a:lnTo>
                      <a:pt x="123" y="81"/>
                    </a:lnTo>
                    <a:lnTo>
                      <a:pt x="122" y="81"/>
                    </a:lnTo>
                    <a:lnTo>
                      <a:pt x="122" y="86"/>
                    </a:lnTo>
                    <a:lnTo>
                      <a:pt x="116" y="88"/>
                    </a:lnTo>
                    <a:lnTo>
                      <a:pt x="120" y="99"/>
                    </a:lnTo>
                    <a:lnTo>
                      <a:pt x="125" y="102"/>
                    </a:lnTo>
                    <a:lnTo>
                      <a:pt x="132" y="102"/>
                    </a:lnTo>
                    <a:lnTo>
                      <a:pt x="140" y="103"/>
                    </a:lnTo>
                    <a:lnTo>
                      <a:pt x="143" y="109"/>
                    </a:lnTo>
                    <a:lnTo>
                      <a:pt x="149" y="111"/>
                    </a:lnTo>
                    <a:lnTo>
                      <a:pt x="149" y="114"/>
                    </a:lnTo>
                    <a:lnTo>
                      <a:pt x="153" y="114"/>
                    </a:lnTo>
                    <a:lnTo>
                      <a:pt x="163" y="111"/>
                    </a:lnTo>
                    <a:lnTo>
                      <a:pt x="166" y="108"/>
                    </a:lnTo>
                    <a:lnTo>
                      <a:pt x="163" y="102"/>
                    </a:lnTo>
                    <a:lnTo>
                      <a:pt x="163" y="90"/>
                    </a:lnTo>
                    <a:lnTo>
                      <a:pt x="166" y="87"/>
                    </a:lnTo>
                    <a:lnTo>
                      <a:pt x="171" y="87"/>
                    </a:lnTo>
                    <a:lnTo>
                      <a:pt x="178" y="94"/>
                    </a:lnTo>
                    <a:lnTo>
                      <a:pt x="186" y="94"/>
                    </a:lnTo>
                    <a:lnTo>
                      <a:pt x="186" y="94"/>
                    </a:lnTo>
                    <a:lnTo>
                      <a:pt x="189" y="96"/>
                    </a:lnTo>
                    <a:lnTo>
                      <a:pt x="189" y="100"/>
                    </a:lnTo>
                    <a:lnTo>
                      <a:pt x="196" y="111"/>
                    </a:lnTo>
                    <a:lnTo>
                      <a:pt x="203" y="115"/>
                    </a:lnTo>
                    <a:lnTo>
                      <a:pt x="205" y="124"/>
                    </a:lnTo>
                    <a:lnTo>
                      <a:pt x="212" y="127"/>
                    </a:lnTo>
                    <a:lnTo>
                      <a:pt x="212" y="131"/>
                    </a:lnTo>
                    <a:lnTo>
                      <a:pt x="215" y="131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23" y="144"/>
                    </a:lnTo>
                    <a:lnTo>
                      <a:pt x="223" y="144"/>
                    </a:lnTo>
                    <a:lnTo>
                      <a:pt x="230" y="146"/>
                    </a:lnTo>
                    <a:lnTo>
                      <a:pt x="237" y="153"/>
                    </a:lnTo>
                    <a:lnTo>
                      <a:pt x="246" y="150"/>
                    </a:lnTo>
                    <a:lnTo>
                      <a:pt x="248" y="155"/>
                    </a:lnTo>
                    <a:lnTo>
                      <a:pt x="248" y="155"/>
                    </a:lnTo>
                    <a:lnTo>
                      <a:pt x="252" y="158"/>
                    </a:lnTo>
                    <a:lnTo>
                      <a:pt x="252" y="158"/>
                    </a:lnTo>
                    <a:lnTo>
                      <a:pt x="255" y="165"/>
                    </a:lnTo>
                    <a:lnTo>
                      <a:pt x="252" y="171"/>
                    </a:lnTo>
                    <a:lnTo>
                      <a:pt x="248" y="175"/>
                    </a:lnTo>
                    <a:lnTo>
                      <a:pt x="248" y="175"/>
                    </a:lnTo>
                    <a:lnTo>
                      <a:pt x="248" y="177"/>
                    </a:lnTo>
                    <a:lnTo>
                      <a:pt x="248" y="177"/>
                    </a:lnTo>
                    <a:lnTo>
                      <a:pt x="251" y="180"/>
                    </a:lnTo>
                    <a:lnTo>
                      <a:pt x="243" y="193"/>
                    </a:lnTo>
                    <a:lnTo>
                      <a:pt x="246" y="194"/>
                    </a:lnTo>
                    <a:lnTo>
                      <a:pt x="254" y="194"/>
                    </a:lnTo>
                    <a:lnTo>
                      <a:pt x="260" y="202"/>
                    </a:lnTo>
                    <a:lnTo>
                      <a:pt x="260" y="202"/>
                    </a:lnTo>
                    <a:lnTo>
                      <a:pt x="255" y="205"/>
                    </a:lnTo>
                    <a:lnTo>
                      <a:pt x="255" y="211"/>
                    </a:lnTo>
                    <a:lnTo>
                      <a:pt x="246" y="214"/>
                    </a:lnTo>
                    <a:lnTo>
                      <a:pt x="233" y="211"/>
                    </a:lnTo>
                    <a:lnTo>
                      <a:pt x="229" y="208"/>
                    </a:lnTo>
                    <a:lnTo>
                      <a:pt x="224" y="200"/>
                    </a:lnTo>
                    <a:lnTo>
                      <a:pt x="218" y="200"/>
                    </a:lnTo>
                    <a:lnTo>
                      <a:pt x="214" y="208"/>
                    </a:lnTo>
                    <a:lnTo>
                      <a:pt x="218" y="212"/>
                    </a:lnTo>
                    <a:lnTo>
                      <a:pt x="217" y="217"/>
                    </a:lnTo>
                    <a:lnTo>
                      <a:pt x="220" y="218"/>
                    </a:lnTo>
                    <a:lnTo>
                      <a:pt x="220" y="221"/>
                    </a:lnTo>
                    <a:lnTo>
                      <a:pt x="199" y="245"/>
                    </a:lnTo>
                    <a:lnTo>
                      <a:pt x="197" y="247"/>
                    </a:lnTo>
                    <a:lnTo>
                      <a:pt x="199" y="250"/>
                    </a:lnTo>
                    <a:lnTo>
                      <a:pt x="181" y="250"/>
                    </a:lnTo>
                    <a:lnTo>
                      <a:pt x="177" y="255"/>
                    </a:lnTo>
                    <a:lnTo>
                      <a:pt x="166" y="258"/>
                    </a:lnTo>
                    <a:lnTo>
                      <a:pt x="163" y="262"/>
                    </a:lnTo>
                    <a:lnTo>
                      <a:pt x="162" y="261"/>
                    </a:lnTo>
                    <a:lnTo>
                      <a:pt x="163" y="259"/>
                    </a:lnTo>
                    <a:lnTo>
                      <a:pt x="160" y="259"/>
                    </a:lnTo>
                    <a:lnTo>
                      <a:pt x="156" y="258"/>
                    </a:lnTo>
                    <a:lnTo>
                      <a:pt x="153" y="264"/>
                    </a:lnTo>
                    <a:lnTo>
                      <a:pt x="147" y="265"/>
                    </a:lnTo>
                    <a:lnTo>
                      <a:pt x="149" y="270"/>
                    </a:lnTo>
                    <a:lnTo>
                      <a:pt x="146" y="273"/>
                    </a:lnTo>
                    <a:lnTo>
                      <a:pt x="143" y="281"/>
                    </a:lnTo>
                    <a:lnTo>
                      <a:pt x="137" y="278"/>
                    </a:lnTo>
                    <a:lnTo>
                      <a:pt x="131" y="289"/>
                    </a:lnTo>
                    <a:lnTo>
                      <a:pt x="123" y="287"/>
                    </a:lnTo>
                    <a:lnTo>
                      <a:pt x="119" y="290"/>
                    </a:lnTo>
                    <a:lnTo>
                      <a:pt x="116" y="287"/>
                    </a:lnTo>
                    <a:lnTo>
                      <a:pt x="112" y="287"/>
                    </a:lnTo>
                    <a:lnTo>
                      <a:pt x="104" y="278"/>
                    </a:lnTo>
                    <a:lnTo>
                      <a:pt x="98" y="277"/>
                    </a:lnTo>
                    <a:lnTo>
                      <a:pt x="97" y="280"/>
                    </a:lnTo>
                    <a:lnTo>
                      <a:pt x="89" y="281"/>
                    </a:lnTo>
                    <a:lnTo>
                      <a:pt x="89" y="289"/>
                    </a:lnTo>
                    <a:lnTo>
                      <a:pt x="86" y="290"/>
                    </a:lnTo>
                    <a:lnTo>
                      <a:pt x="83" y="295"/>
                    </a:lnTo>
                    <a:lnTo>
                      <a:pt x="76" y="292"/>
                    </a:lnTo>
                    <a:lnTo>
                      <a:pt x="72" y="295"/>
                    </a:lnTo>
                    <a:lnTo>
                      <a:pt x="70" y="298"/>
                    </a:lnTo>
                    <a:lnTo>
                      <a:pt x="52" y="293"/>
                    </a:lnTo>
                    <a:lnTo>
                      <a:pt x="54" y="287"/>
                    </a:lnTo>
                    <a:lnTo>
                      <a:pt x="54" y="280"/>
                    </a:lnTo>
                    <a:lnTo>
                      <a:pt x="51" y="277"/>
                    </a:lnTo>
                    <a:lnTo>
                      <a:pt x="52" y="270"/>
                    </a:lnTo>
                    <a:lnTo>
                      <a:pt x="55" y="267"/>
                    </a:lnTo>
                    <a:lnTo>
                      <a:pt x="61" y="267"/>
                    </a:lnTo>
                    <a:lnTo>
                      <a:pt x="60" y="264"/>
                    </a:lnTo>
                    <a:lnTo>
                      <a:pt x="63" y="264"/>
                    </a:lnTo>
                    <a:lnTo>
                      <a:pt x="66" y="258"/>
                    </a:lnTo>
                    <a:lnTo>
                      <a:pt x="64" y="255"/>
                    </a:lnTo>
                    <a:lnTo>
                      <a:pt x="61" y="255"/>
                    </a:lnTo>
                    <a:lnTo>
                      <a:pt x="60" y="246"/>
                    </a:lnTo>
                    <a:lnTo>
                      <a:pt x="55" y="243"/>
                    </a:lnTo>
                    <a:lnTo>
                      <a:pt x="57" y="240"/>
                    </a:lnTo>
                    <a:lnTo>
                      <a:pt x="55" y="239"/>
                    </a:lnTo>
                    <a:lnTo>
                      <a:pt x="57" y="236"/>
                    </a:lnTo>
                    <a:lnTo>
                      <a:pt x="55" y="233"/>
                    </a:lnTo>
                    <a:lnTo>
                      <a:pt x="51" y="230"/>
                    </a:lnTo>
                    <a:lnTo>
                      <a:pt x="42" y="236"/>
                    </a:lnTo>
                    <a:lnTo>
                      <a:pt x="39" y="234"/>
                    </a:lnTo>
                    <a:lnTo>
                      <a:pt x="34" y="239"/>
                    </a:lnTo>
                    <a:lnTo>
                      <a:pt x="18" y="234"/>
                    </a:lnTo>
                    <a:lnTo>
                      <a:pt x="9" y="234"/>
                    </a:lnTo>
                    <a:lnTo>
                      <a:pt x="9" y="234"/>
                    </a:lnTo>
                    <a:lnTo>
                      <a:pt x="11" y="225"/>
                    </a:lnTo>
                    <a:lnTo>
                      <a:pt x="9" y="222"/>
                    </a:lnTo>
                    <a:lnTo>
                      <a:pt x="14" y="221"/>
                    </a:lnTo>
                    <a:lnTo>
                      <a:pt x="15" y="214"/>
                    </a:lnTo>
                    <a:lnTo>
                      <a:pt x="12" y="205"/>
                    </a:lnTo>
                    <a:lnTo>
                      <a:pt x="23" y="194"/>
                    </a:lnTo>
                    <a:lnTo>
                      <a:pt x="20" y="186"/>
                    </a:lnTo>
                    <a:lnTo>
                      <a:pt x="21" y="180"/>
                    </a:lnTo>
                    <a:lnTo>
                      <a:pt x="18" y="178"/>
                    </a:lnTo>
                    <a:lnTo>
                      <a:pt x="20" y="174"/>
                    </a:lnTo>
                    <a:lnTo>
                      <a:pt x="18" y="171"/>
                    </a:lnTo>
                    <a:lnTo>
                      <a:pt x="12" y="169"/>
                    </a:lnTo>
                    <a:lnTo>
                      <a:pt x="18" y="164"/>
                    </a:lnTo>
                    <a:lnTo>
                      <a:pt x="14" y="158"/>
                    </a:lnTo>
                    <a:lnTo>
                      <a:pt x="9" y="155"/>
                    </a:lnTo>
                    <a:lnTo>
                      <a:pt x="14" y="150"/>
                    </a:lnTo>
                    <a:lnTo>
                      <a:pt x="14" y="147"/>
                    </a:lnTo>
                    <a:lnTo>
                      <a:pt x="23" y="142"/>
                    </a:lnTo>
                    <a:lnTo>
                      <a:pt x="29" y="134"/>
                    </a:lnTo>
                    <a:lnTo>
                      <a:pt x="29" y="128"/>
                    </a:lnTo>
                    <a:lnTo>
                      <a:pt x="17" y="124"/>
                    </a:lnTo>
                    <a:lnTo>
                      <a:pt x="15" y="121"/>
                    </a:lnTo>
                    <a:lnTo>
                      <a:pt x="9" y="119"/>
                    </a:lnTo>
                    <a:lnTo>
                      <a:pt x="8" y="116"/>
                    </a:lnTo>
                    <a:lnTo>
                      <a:pt x="3" y="114"/>
                    </a:lnTo>
                    <a:lnTo>
                      <a:pt x="3" y="109"/>
                    </a:lnTo>
                    <a:lnTo>
                      <a:pt x="0" y="106"/>
                    </a:lnTo>
                    <a:lnTo>
                      <a:pt x="2" y="103"/>
                    </a:lnTo>
                    <a:lnTo>
                      <a:pt x="0" y="100"/>
                    </a:lnTo>
                    <a:lnTo>
                      <a:pt x="2" y="97"/>
                    </a:lnTo>
                    <a:lnTo>
                      <a:pt x="8" y="97"/>
                    </a:lnTo>
                    <a:lnTo>
                      <a:pt x="17" y="90"/>
                    </a:lnTo>
                    <a:lnTo>
                      <a:pt x="29" y="94"/>
                    </a:lnTo>
                    <a:lnTo>
                      <a:pt x="30" y="90"/>
                    </a:lnTo>
                    <a:lnTo>
                      <a:pt x="36" y="90"/>
                    </a:lnTo>
                    <a:lnTo>
                      <a:pt x="37" y="90"/>
                    </a:lnTo>
                    <a:lnTo>
                      <a:pt x="32" y="80"/>
                    </a:lnTo>
                    <a:lnTo>
                      <a:pt x="37" y="75"/>
                    </a:lnTo>
                    <a:lnTo>
                      <a:pt x="33" y="69"/>
                    </a:lnTo>
                    <a:lnTo>
                      <a:pt x="37" y="69"/>
                    </a:lnTo>
                    <a:lnTo>
                      <a:pt x="37" y="65"/>
                    </a:lnTo>
                    <a:lnTo>
                      <a:pt x="30" y="55"/>
                    </a:lnTo>
                    <a:lnTo>
                      <a:pt x="30" y="50"/>
                    </a:lnTo>
                    <a:lnTo>
                      <a:pt x="33" y="52"/>
                    </a:lnTo>
                    <a:lnTo>
                      <a:pt x="36" y="50"/>
                    </a:lnTo>
                    <a:lnTo>
                      <a:pt x="37" y="44"/>
                    </a:lnTo>
                    <a:lnTo>
                      <a:pt x="36" y="31"/>
                    </a:lnTo>
                    <a:lnTo>
                      <a:pt x="40" y="24"/>
                    </a:lnTo>
                    <a:lnTo>
                      <a:pt x="37" y="21"/>
                    </a:lnTo>
                    <a:lnTo>
                      <a:pt x="34" y="19"/>
                    </a:lnTo>
                    <a:lnTo>
                      <a:pt x="34" y="12"/>
                    </a:lnTo>
                    <a:lnTo>
                      <a:pt x="32" y="7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7">
                <a:extLst>
                  <a:ext uri="{FF2B5EF4-FFF2-40B4-BE49-F238E27FC236}">
                    <a16:creationId xmlns:a16="http://schemas.microsoft.com/office/drawing/2014/main" id="{553C4E68-79F8-4105-A30F-594F35461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355" y="3922665"/>
                <a:ext cx="585788" cy="620713"/>
              </a:xfrm>
              <a:custGeom>
                <a:avLst/>
                <a:gdLst>
                  <a:gd name="T0" fmla="*/ 71 w 369"/>
                  <a:gd name="T1" fmla="*/ 34 h 391"/>
                  <a:gd name="T2" fmla="*/ 89 w 369"/>
                  <a:gd name="T3" fmla="*/ 36 h 391"/>
                  <a:gd name="T4" fmla="*/ 92 w 369"/>
                  <a:gd name="T5" fmla="*/ 46 h 391"/>
                  <a:gd name="T6" fmla="*/ 95 w 369"/>
                  <a:gd name="T7" fmla="*/ 64 h 391"/>
                  <a:gd name="T8" fmla="*/ 84 w 369"/>
                  <a:gd name="T9" fmla="*/ 70 h 391"/>
                  <a:gd name="T10" fmla="*/ 84 w 369"/>
                  <a:gd name="T11" fmla="*/ 93 h 391"/>
                  <a:gd name="T12" fmla="*/ 115 w 369"/>
                  <a:gd name="T13" fmla="*/ 95 h 391"/>
                  <a:gd name="T14" fmla="*/ 129 w 369"/>
                  <a:gd name="T15" fmla="*/ 80 h 391"/>
                  <a:gd name="T16" fmla="*/ 148 w 369"/>
                  <a:gd name="T17" fmla="*/ 87 h 391"/>
                  <a:gd name="T18" fmla="*/ 169 w 369"/>
                  <a:gd name="T19" fmla="*/ 78 h 391"/>
                  <a:gd name="T20" fmla="*/ 179 w 369"/>
                  <a:gd name="T21" fmla="*/ 65 h 391"/>
                  <a:gd name="T22" fmla="*/ 195 w 369"/>
                  <a:gd name="T23" fmla="*/ 59 h 391"/>
                  <a:gd name="T24" fmla="*/ 209 w 369"/>
                  <a:gd name="T25" fmla="*/ 55 h 391"/>
                  <a:gd name="T26" fmla="*/ 231 w 369"/>
                  <a:gd name="T27" fmla="*/ 45 h 391"/>
                  <a:gd name="T28" fmla="*/ 250 w 369"/>
                  <a:gd name="T29" fmla="*/ 12 h 391"/>
                  <a:gd name="T30" fmla="*/ 261 w 369"/>
                  <a:gd name="T31" fmla="*/ 8 h 391"/>
                  <a:gd name="T32" fmla="*/ 287 w 369"/>
                  <a:gd name="T33" fmla="*/ 5 h 391"/>
                  <a:gd name="T34" fmla="*/ 304 w 369"/>
                  <a:gd name="T35" fmla="*/ 12 h 391"/>
                  <a:gd name="T36" fmla="*/ 312 w 369"/>
                  <a:gd name="T37" fmla="*/ 22 h 391"/>
                  <a:gd name="T38" fmla="*/ 311 w 369"/>
                  <a:gd name="T39" fmla="*/ 37 h 391"/>
                  <a:gd name="T40" fmla="*/ 315 w 369"/>
                  <a:gd name="T41" fmla="*/ 68 h 391"/>
                  <a:gd name="T42" fmla="*/ 323 w 369"/>
                  <a:gd name="T43" fmla="*/ 92 h 391"/>
                  <a:gd name="T44" fmla="*/ 326 w 369"/>
                  <a:gd name="T45" fmla="*/ 118 h 391"/>
                  <a:gd name="T46" fmla="*/ 341 w 369"/>
                  <a:gd name="T47" fmla="*/ 142 h 391"/>
                  <a:gd name="T48" fmla="*/ 339 w 369"/>
                  <a:gd name="T49" fmla="*/ 161 h 391"/>
                  <a:gd name="T50" fmla="*/ 351 w 369"/>
                  <a:gd name="T51" fmla="*/ 184 h 391"/>
                  <a:gd name="T52" fmla="*/ 355 w 369"/>
                  <a:gd name="T53" fmla="*/ 221 h 391"/>
                  <a:gd name="T54" fmla="*/ 355 w 369"/>
                  <a:gd name="T55" fmla="*/ 251 h 391"/>
                  <a:gd name="T56" fmla="*/ 335 w 369"/>
                  <a:gd name="T57" fmla="*/ 264 h 391"/>
                  <a:gd name="T58" fmla="*/ 332 w 369"/>
                  <a:gd name="T59" fmla="*/ 277 h 391"/>
                  <a:gd name="T60" fmla="*/ 354 w 369"/>
                  <a:gd name="T61" fmla="*/ 285 h 391"/>
                  <a:gd name="T62" fmla="*/ 369 w 369"/>
                  <a:gd name="T63" fmla="*/ 320 h 391"/>
                  <a:gd name="T64" fmla="*/ 366 w 369"/>
                  <a:gd name="T65" fmla="*/ 344 h 391"/>
                  <a:gd name="T66" fmla="*/ 357 w 369"/>
                  <a:gd name="T67" fmla="*/ 354 h 391"/>
                  <a:gd name="T68" fmla="*/ 351 w 369"/>
                  <a:gd name="T69" fmla="*/ 357 h 391"/>
                  <a:gd name="T70" fmla="*/ 342 w 369"/>
                  <a:gd name="T71" fmla="*/ 360 h 391"/>
                  <a:gd name="T72" fmla="*/ 326 w 369"/>
                  <a:gd name="T73" fmla="*/ 386 h 391"/>
                  <a:gd name="T74" fmla="*/ 317 w 369"/>
                  <a:gd name="T75" fmla="*/ 391 h 391"/>
                  <a:gd name="T76" fmla="*/ 296 w 369"/>
                  <a:gd name="T77" fmla="*/ 386 h 391"/>
                  <a:gd name="T78" fmla="*/ 277 w 369"/>
                  <a:gd name="T79" fmla="*/ 364 h 391"/>
                  <a:gd name="T80" fmla="*/ 271 w 369"/>
                  <a:gd name="T81" fmla="*/ 351 h 391"/>
                  <a:gd name="T82" fmla="*/ 258 w 369"/>
                  <a:gd name="T83" fmla="*/ 327 h 391"/>
                  <a:gd name="T84" fmla="*/ 246 w 369"/>
                  <a:gd name="T85" fmla="*/ 314 h 391"/>
                  <a:gd name="T86" fmla="*/ 212 w 369"/>
                  <a:gd name="T87" fmla="*/ 301 h 391"/>
                  <a:gd name="T88" fmla="*/ 176 w 369"/>
                  <a:gd name="T89" fmla="*/ 291 h 391"/>
                  <a:gd name="T90" fmla="*/ 154 w 369"/>
                  <a:gd name="T91" fmla="*/ 298 h 391"/>
                  <a:gd name="T92" fmla="*/ 124 w 369"/>
                  <a:gd name="T93" fmla="*/ 296 h 391"/>
                  <a:gd name="T94" fmla="*/ 104 w 369"/>
                  <a:gd name="T95" fmla="*/ 302 h 391"/>
                  <a:gd name="T96" fmla="*/ 86 w 369"/>
                  <a:gd name="T97" fmla="*/ 301 h 391"/>
                  <a:gd name="T98" fmla="*/ 74 w 369"/>
                  <a:gd name="T99" fmla="*/ 310 h 391"/>
                  <a:gd name="T100" fmla="*/ 68 w 369"/>
                  <a:gd name="T101" fmla="*/ 268 h 391"/>
                  <a:gd name="T102" fmla="*/ 47 w 369"/>
                  <a:gd name="T103" fmla="*/ 210 h 391"/>
                  <a:gd name="T104" fmla="*/ 34 w 369"/>
                  <a:gd name="T105" fmla="*/ 182 h 391"/>
                  <a:gd name="T106" fmla="*/ 28 w 369"/>
                  <a:gd name="T107" fmla="*/ 164 h 391"/>
                  <a:gd name="T108" fmla="*/ 6 w 369"/>
                  <a:gd name="T109" fmla="*/ 143 h 391"/>
                  <a:gd name="T110" fmla="*/ 0 w 369"/>
                  <a:gd name="T111" fmla="*/ 121 h 391"/>
                  <a:gd name="T112" fmla="*/ 16 w 369"/>
                  <a:gd name="T113" fmla="*/ 86 h 391"/>
                  <a:gd name="T114" fmla="*/ 19 w 369"/>
                  <a:gd name="T115" fmla="*/ 59 h 391"/>
                  <a:gd name="T116" fmla="*/ 37 w 369"/>
                  <a:gd name="T117" fmla="*/ 47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391">
                    <a:moveTo>
                      <a:pt x="41" y="34"/>
                    </a:moveTo>
                    <a:lnTo>
                      <a:pt x="50" y="34"/>
                    </a:lnTo>
                    <a:lnTo>
                      <a:pt x="66" y="39"/>
                    </a:lnTo>
                    <a:lnTo>
                      <a:pt x="71" y="34"/>
                    </a:lnTo>
                    <a:lnTo>
                      <a:pt x="74" y="36"/>
                    </a:lnTo>
                    <a:lnTo>
                      <a:pt x="83" y="30"/>
                    </a:lnTo>
                    <a:lnTo>
                      <a:pt x="87" y="33"/>
                    </a:lnTo>
                    <a:lnTo>
                      <a:pt x="89" y="36"/>
                    </a:lnTo>
                    <a:lnTo>
                      <a:pt x="87" y="39"/>
                    </a:lnTo>
                    <a:lnTo>
                      <a:pt x="89" y="40"/>
                    </a:lnTo>
                    <a:lnTo>
                      <a:pt x="87" y="43"/>
                    </a:lnTo>
                    <a:lnTo>
                      <a:pt x="92" y="46"/>
                    </a:lnTo>
                    <a:lnTo>
                      <a:pt x="93" y="55"/>
                    </a:lnTo>
                    <a:lnTo>
                      <a:pt x="96" y="55"/>
                    </a:lnTo>
                    <a:lnTo>
                      <a:pt x="98" y="58"/>
                    </a:lnTo>
                    <a:lnTo>
                      <a:pt x="95" y="64"/>
                    </a:lnTo>
                    <a:lnTo>
                      <a:pt x="92" y="64"/>
                    </a:lnTo>
                    <a:lnTo>
                      <a:pt x="93" y="67"/>
                    </a:lnTo>
                    <a:lnTo>
                      <a:pt x="87" y="67"/>
                    </a:lnTo>
                    <a:lnTo>
                      <a:pt x="84" y="70"/>
                    </a:lnTo>
                    <a:lnTo>
                      <a:pt x="83" y="77"/>
                    </a:lnTo>
                    <a:lnTo>
                      <a:pt x="86" y="80"/>
                    </a:lnTo>
                    <a:lnTo>
                      <a:pt x="86" y="87"/>
                    </a:lnTo>
                    <a:lnTo>
                      <a:pt x="84" y="93"/>
                    </a:lnTo>
                    <a:lnTo>
                      <a:pt x="102" y="98"/>
                    </a:lnTo>
                    <a:lnTo>
                      <a:pt x="104" y="95"/>
                    </a:lnTo>
                    <a:lnTo>
                      <a:pt x="108" y="92"/>
                    </a:lnTo>
                    <a:lnTo>
                      <a:pt x="115" y="95"/>
                    </a:lnTo>
                    <a:lnTo>
                      <a:pt x="118" y="90"/>
                    </a:lnTo>
                    <a:lnTo>
                      <a:pt x="121" y="89"/>
                    </a:lnTo>
                    <a:lnTo>
                      <a:pt x="121" y="81"/>
                    </a:lnTo>
                    <a:lnTo>
                      <a:pt x="129" y="80"/>
                    </a:lnTo>
                    <a:lnTo>
                      <a:pt x="130" y="77"/>
                    </a:lnTo>
                    <a:lnTo>
                      <a:pt x="136" y="78"/>
                    </a:lnTo>
                    <a:lnTo>
                      <a:pt x="144" y="87"/>
                    </a:lnTo>
                    <a:lnTo>
                      <a:pt x="148" y="87"/>
                    </a:lnTo>
                    <a:lnTo>
                      <a:pt x="151" y="90"/>
                    </a:lnTo>
                    <a:lnTo>
                      <a:pt x="155" y="87"/>
                    </a:lnTo>
                    <a:lnTo>
                      <a:pt x="163" y="89"/>
                    </a:lnTo>
                    <a:lnTo>
                      <a:pt x="169" y="78"/>
                    </a:lnTo>
                    <a:lnTo>
                      <a:pt x="175" y="81"/>
                    </a:lnTo>
                    <a:lnTo>
                      <a:pt x="178" y="73"/>
                    </a:lnTo>
                    <a:lnTo>
                      <a:pt x="181" y="70"/>
                    </a:lnTo>
                    <a:lnTo>
                      <a:pt x="179" y="65"/>
                    </a:lnTo>
                    <a:lnTo>
                      <a:pt x="185" y="64"/>
                    </a:lnTo>
                    <a:lnTo>
                      <a:pt x="188" y="58"/>
                    </a:lnTo>
                    <a:lnTo>
                      <a:pt x="192" y="59"/>
                    </a:lnTo>
                    <a:lnTo>
                      <a:pt x="195" y="59"/>
                    </a:lnTo>
                    <a:lnTo>
                      <a:pt x="194" y="61"/>
                    </a:lnTo>
                    <a:lnTo>
                      <a:pt x="195" y="62"/>
                    </a:lnTo>
                    <a:lnTo>
                      <a:pt x="198" y="58"/>
                    </a:lnTo>
                    <a:lnTo>
                      <a:pt x="209" y="55"/>
                    </a:lnTo>
                    <a:lnTo>
                      <a:pt x="213" y="50"/>
                    </a:lnTo>
                    <a:lnTo>
                      <a:pt x="231" y="50"/>
                    </a:lnTo>
                    <a:lnTo>
                      <a:pt x="229" y="47"/>
                    </a:lnTo>
                    <a:lnTo>
                      <a:pt x="231" y="45"/>
                    </a:lnTo>
                    <a:lnTo>
                      <a:pt x="252" y="21"/>
                    </a:lnTo>
                    <a:lnTo>
                      <a:pt x="252" y="18"/>
                    </a:lnTo>
                    <a:lnTo>
                      <a:pt x="249" y="17"/>
                    </a:lnTo>
                    <a:lnTo>
                      <a:pt x="250" y="12"/>
                    </a:lnTo>
                    <a:lnTo>
                      <a:pt x="246" y="8"/>
                    </a:lnTo>
                    <a:lnTo>
                      <a:pt x="250" y="0"/>
                    </a:lnTo>
                    <a:lnTo>
                      <a:pt x="256" y="0"/>
                    </a:lnTo>
                    <a:lnTo>
                      <a:pt x="261" y="8"/>
                    </a:lnTo>
                    <a:lnTo>
                      <a:pt x="265" y="11"/>
                    </a:lnTo>
                    <a:lnTo>
                      <a:pt x="278" y="14"/>
                    </a:lnTo>
                    <a:lnTo>
                      <a:pt x="287" y="11"/>
                    </a:lnTo>
                    <a:lnTo>
                      <a:pt x="287" y="5"/>
                    </a:lnTo>
                    <a:lnTo>
                      <a:pt x="292" y="2"/>
                    </a:lnTo>
                    <a:lnTo>
                      <a:pt x="292" y="2"/>
                    </a:lnTo>
                    <a:lnTo>
                      <a:pt x="304" y="9"/>
                    </a:lnTo>
                    <a:lnTo>
                      <a:pt x="304" y="12"/>
                    </a:lnTo>
                    <a:lnTo>
                      <a:pt x="305" y="17"/>
                    </a:lnTo>
                    <a:lnTo>
                      <a:pt x="311" y="14"/>
                    </a:lnTo>
                    <a:lnTo>
                      <a:pt x="311" y="14"/>
                    </a:lnTo>
                    <a:lnTo>
                      <a:pt x="312" y="22"/>
                    </a:lnTo>
                    <a:lnTo>
                      <a:pt x="311" y="25"/>
                    </a:lnTo>
                    <a:lnTo>
                      <a:pt x="314" y="30"/>
                    </a:lnTo>
                    <a:lnTo>
                      <a:pt x="314" y="36"/>
                    </a:lnTo>
                    <a:lnTo>
                      <a:pt x="311" y="37"/>
                    </a:lnTo>
                    <a:lnTo>
                      <a:pt x="304" y="34"/>
                    </a:lnTo>
                    <a:lnTo>
                      <a:pt x="312" y="56"/>
                    </a:lnTo>
                    <a:lnTo>
                      <a:pt x="309" y="59"/>
                    </a:lnTo>
                    <a:lnTo>
                      <a:pt x="315" y="68"/>
                    </a:lnTo>
                    <a:lnTo>
                      <a:pt x="315" y="74"/>
                    </a:lnTo>
                    <a:lnTo>
                      <a:pt x="318" y="78"/>
                    </a:lnTo>
                    <a:lnTo>
                      <a:pt x="317" y="83"/>
                    </a:lnTo>
                    <a:lnTo>
                      <a:pt x="323" y="92"/>
                    </a:lnTo>
                    <a:lnTo>
                      <a:pt x="323" y="99"/>
                    </a:lnTo>
                    <a:lnTo>
                      <a:pt x="320" y="106"/>
                    </a:lnTo>
                    <a:lnTo>
                      <a:pt x="323" y="108"/>
                    </a:lnTo>
                    <a:lnTo>
                      <a:pt x="326" y="118"/>
                    </a:lnTo>
                    <a:lnTo>
                      <a:pt x="332" y="123"/>
                    </a:lnTo>
                    <a:lnTo>
                      <a:pt x="333" y="131"/>
                    </a:lnTo>
                    <a:lnTo>
                      <a:pt x="342" y="137"/>
                    </a:lnTo>
                    <a:lnTo>
                      <a:pt x="341" y="142"/>
                    </a:lnTo>
                    <a:lnTo>
                      <a:pt x="344" y="148"/>
                    </a:lnTo>
                    <a:lnTo>
                      <a:pt x="341" y="152"/>
                    </a:lnTo>
                    <a:lnTo>
                      <a:pt x="341" y="159"/>
                    </a:lnTo>
                    <a:lnTo>
                      <a:pt x="339" y="161"/>
                    </a:lnTo>
                    <a:lnTo>
                      <a:pt x="339" y="168"/>
                    </a:lnTo>
                    <a:lnTo>
                      <a:pt x="344" y="173"/>
                    </a:lnTo>
                    <a:lnTo>
                      <a:pt x="345" y="180"/>
                    </a:lnTo>
                    <a:lnTo>
                      <a:pt x="351" y="184"/>
                    </a:lnTo>
                    <a:lnTo>
                      <a:pt x="352" y="193"/>
                    </a:lnTo>
                    <a:lnTo>
                      <a:pt x="358" y="198"/>
                    </a:lnTo>
                    <a:lnTo>
                      <a:pt x="360" y="218"/>
                    </a:lnTo>
                    <a:lnTo>
                      <a:pt x="355" y="221"/>
                    </a:lnTo>
                    <a:lnTo>
                      <a:pt x="364" y="252"/>
                    </a:lnTo>
                    <a:lnTo>
                      <a:pt x="364" y="252"/>
                    </a:lnTo>
                    <a:lnTo>
                      <a:pt x="358" y="254"/>
                    </a:lnTo>
                    <a:lnTo>
                      <a:pt x="355" y="251"/>
                    </a:lnTo>
                    <a:lnTo>
                      <a:pt x="350" y="249"/>
                    </a:lnTo>
                    <a:lnTo>
                      <a:pt x="344" y="254"/>
                    </a:lnTo>
                    <a:lnTo>
                      <a:pt x="339" y="252"/>
                    </a:lnTo>
                    <a:lnTo>
                      <a:pt x="335" y="264"/>
                    </a:lnTo>
                    <a:lnTo>
                      <a:pt x="332" y="264"/>
                    </a:lnTo>
                    <a:lnTo>
                      <a:pt x="329" y="273"/>
                    </a:lnTo>
                    <a:lnTo>
                      <a:pt x="332" y="276"/>
                    </a:lnTo>
                    <a:lnTo>
                      <a:pt x="332" y="277"/>
                    </a:lnTo>
                    <a:lnTo>
                      <a:pt x="336" y="279"/>
                    </a:lnTo>
                    <a:lnTo>
                      <a:pt x="351" y="276"/>
                    </a:lnTo>
                    <a:lnTo>
                      <a:pt x="350" y="280"/>
                    </a:lnTo>
                    <a:lnTo>
                      <a:pt x="354" y="285"/>
                    </a:lnTo>
                    <a:lnTo>
                      <a:pt x="354" y="304"/>
                    </a:lnTo>
                    <a:lnTo>
                      <a:pt x="361" y="311"/>
                    </a:lnTo>
                    <a:lnTo>
                      <a:pt x="366" y="321"/>
                    </a:lnTo>
                    <a:lnTo>
                      <a:pt x="369" y="320"/>
                    </a:lnTo>
                    <a:lnTo>
                      <a:pt x="369" y="323"/>
                    </a:lnTo>
                    <a:lnTo>
                      <a:pt x="367" y="336"/>
                    </a:lnTo>
                    <a:lnTo>
                      <a:pt x="364" y="338"/>
                    </a:lnTo>
                    <a:lnTo>
                      <a:pt x="366" y="344"/>
                    </a:lnTo>
                    <a:lnTo>
                      <a:pt x="361" y="349"/>
                    </a:lnTo>
                    <a:lnTo>
                      <a:pt x="361" y="351"/>
                    </a:lnTo>
                    <a:lnTo>
                      <a:pt x="358" y="351"/>
                    </a:lnTo>
                    <a:lnTo>
                      <a:pt x="357" y="354"/>
                    </a:lnTo>
                    <a:lnTo>
                      <a:pt x="355" y="352"/>
                    </a:lnTo>
                    <a:lnTo>
                      <a:pt x="352" y="355"/>
                    </a:lnTo>
                    <a:lnTo>
                      <a:pt x="351" y="354"/>
                    </a:lnTo>
                    <a:lnTo>
                      <a:pt x="351" y="357"/>
                    </a:lnTo>
                    <a:lnTo>
                      <a:pt x="347" y="355"/>
                    </a:lnTo>
                    <a:lnTo>
                      <a:pt x="347" y="357"/>
                    </a:lnTo>
                    <a:lnTo>
                      <a:pt x="342" y="358"/>
                    </a:lnTo>
                    <a:lnTo>
                      <a:pt x="342" y="360"/>
                    </a:lnTo>
                    <a:lnTo>
                      <a:pt x="345" y="361"/>
                    </a:lnTo>
                    <a:lnTo>
                      <a:pt x="341" y="367"/>
                    </a:lnTo>
                    <a:lnTo>
                      <a:pt x="342" y="383"/>
                    </a:lnTo>
                    <a:lnTo>
                      <a:pt x="326" y="386"/>
                    </a:lnTo>
                    <a:lnTo>
                      <a:pt x="323" y="391"/>
                    </a:lnTo>
                    <a:lnTo>
                      <a:pt x="323" y="391"/>
                    </a:lnTo>
                    <a:lnTo>
                      <a:pt x="320" y="389"/>
                    </a:lnTo>
                    <a:lnTo>
                      <a:pt x="317" y="391"/>
                    </a:lnTo>
                    <a:lnTo>
                      <a:pt x="315" y="388"/>
                    </a:lnTo>
                    <a:lnTo>
                      <a:pt x="307" y="389"/>
                    </a:lnTo>
                    <a:lnTo>
                      <a:pt x="302" y="383"/>
                    </a:lnTo>
                    <a:lnTo>
                      <a:pt x="296" y="386"/>
                    </a:lnTo>
                    <a:lnTo>
                      <a:pt x="283" y="382"/>
                    </a:lnTo>
                    <a:lnTo>
                      <a:pt x="284" y="373"/>
                    </a:lnTo>
                    <a:lnTo>
                      <a:pt x="277" y="367"/>
                    </a:lnTo>
                    <a:lnTo>
                      <a:pt x="277" y="364"/>
                    </a:lnTo>
                    <a:lnTo>
                      <a:pt x="271" y="361"/>
                    </a:lnTo>
                    <a:lnTo>
                      <a:pt x="269" y="360"/>
                    </a:lnTo>
                    <a:lnTo>
                      <a:pt x="272" y="357"/>
                    </a:lnTo>
                    <a:lnTo>
                      <a:pt x="271" y="351"/>
                    </a:lnTo>
                    <a:lnTo>
                      <a:pt x="262" y="342"/>
                    </a:lnTo>
                    <a:lnTo>
                      <a:pt x="259" y="336"/>
                    </a:lnTo>
                    <a:lnTo>
                      <a:pt x="261" y="332"/>
                    </a:lnTo>
                    <a:lnTo>
                      <a:pt x="258" y="327"/>
                    </a:lnTo>
                    <a:lnTo>
                      <a:pt x="253" y="329"/>
                    </a:lnTo>
                    <a:lnTo>
                      <a:pt x="249" y="326"/>
                    </a:lnTo>
                    <a:lnTo>
                      <a:pt x="249" y="317"/>
                    </a:lnTo>
                    <a:lnTo>
                      <a:pt x="246" y="314"/>
                    </a:lnTo>
                    <a:lnTo>
                      <a:pt x="243" y="308"/>
                    </a:lnTo>
                    <a:lnTo>
                      <a:pt x="229" y="305"/>
                    </a:lnTo>
                    <a:lnTo>
                      <a:pt x="224" y="299"/>
                    </a:lnTo>
                    <a:lnTo>
                      <a:pt x="212" y="301"/>
                    </a:lnTo>
                    <a:lnTo>
                      <a:pt x="194" y="292"/>
                    </a:lnTo>
                    <a:lnTo>
                      <a:pt x="187" y="289"/>
                    </a:lnTo>
                    <a:lnTo>
                      <a:pt x="178" y="293"/>
                    </a:lnTo>
                    <a:lnTo>
                      <a:pt x="176" y="291"/>
                    </a:lnTo>
                    <a:lnTo>
                      <a:pt x="173" y="291"/>
                    </a:lnTo>
                    <a:lnTo>
                      <a:pt x="163" y="298"/>
                    </a:lnTo>
                    <a:lnTo>
                      <a:pt x="155" y="295"/>
                    </a:lnTo>
                    <a:lnTo>
                      <a:pt x="154" y="298"/>
                    </a:lnTo>
                    <a:lnTo>
                      <a:pt x="148" y="296"/>
                    </a:lnTo>
                    <a:lnTo>
                      <a:pt x="146" y="299"/>
                    </a:lnTo>
                    <a:lnTo>
                      <a:pt x="138" y="296"/>
                    </a:lnTo>
                    <a:lnTo>
                      <a:pt x="124" y="296"/>
                    </a:lnTo>
                    <a:lnTo>
                      <a:pt x="121" y="293"/>
                    </a:lnTo>
                    <a:lnTo>
                      <a:pt x="112" y="295"/>
                    </a:lnTo>
                    <a:lnTo>
                      <a:pt x="112" y="298"/>
                    </a:lnTo>
                    <a:lnTo>
                      <a:pt x="104" y="302"/>
                    </a:lnTo>
                    <a:lnTo>
                      <a:pt x="104" y="301"/>
                    </a:lnTo>
                    <a:lnTo>
                      <a:pt x="99" y="302"/>
                    </a:lnTo>
                    <a:lnTo>
                      <a:pt x="92" y="299"/>
                    </a:lnTo>
                    <a:lnTo>
                      <a:pt x="86" y="301"/>
                    </a:lnTo>
                    <a:lnTo>
                      <a:pt x="81" y="305"/>
                    </a:lnTo>
                    <a:lnTo>
                      <a:pt x="75" y="307"/>
                    </a:lnTo>
                    <a:lnTo>
                      <a:pt x="75" y="311"/>
                    </a:lnTo>
                    <a:lnTo>
                      <a:pt x="74" y="310"/>
                    </a:lnTo>
                    <a:lnTo>
                      <a:pt x="65" y="316"/>
                    </a:lnTo>
                    <a:lnTo>
                      <a:pt x="65" y="316"/>
                    </a:lnTo>
                    <a:lnTo>
                      <a:pt x="71" y="302"/>
                    </a:lnTo>
                    <a:lnTo>
                      <a:pt x="68" y="268"/>
                    </a:lnTo>
                    <a:lnTo>
                      <a:pt x="68" y="263"/>
                    </a:lnTo>
                    <a:lnTo>
                      <a:pt x="58" y="239"/>
                    </a:lnTo>
                    <a:lnTo>
                      <a:pt x="56" y="229"/>
                    </a:lnTo>
                    <a:lnTo>
                      <a:pt x="47" y="210"/>
                    </a:lnTo>
                    <a:lnTo>
                      <a:pt x="28" y="198"/>
                    </a:lnTo>
                    <a:lnTo>
                      <a:pt x="31" y="192"/>
                    </a:lnTo>
                    <a:lnTo>
                      <a:pt x="29" y="189"/>
                    </a:lnTo>
                    <a:lnTo>
                      <a:pt x="34" y="182"/>
                    </a:lnTo>
                    <a:lnTo>
                      <a:pt x="29" y="179"/>
                    </a:lnTo>
                    <a:lnTo>
                      <a:pt x="32" y="174"/>
                    </a:lnTo>
                    <a:lnTo>
                      <a:pt x="34" y="167"/>
                    </a:lnTo>
                    <a:lnTo>
                      <a:pt x="28" y="164"/>
                    </a:lnTo>
                    <a:lnTo>
                      <a:pt x="29" y="152"/>
                    </a:lnTo>
                    <a:lnTo>
                      <a:pt x="26" y="148"/>
                    </a:lnTo>
                    <a:lnTo>
                      <a:pt x="13" y="149"/>
                    </a:lnTo>
                    <a:lnTo>
                      <a:pt x="6" y="143"/>
                    </a:lnTo>
                    <a:lnTo>
                      <a:pt x="7" y="131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0" y="121"/>
                    </a:lnTo>
                    <a:lnTo>
                      <a:pt x="6" y="105"/>
                    </a:lnTo>
                    <a:lnTo>
                      <a:pt x="10" y="103"/>
                    </a:lnTo>
                    <a:lnTo>
                      <a:pt x="18" y="90"/>
                    </a:lnTo>
                    <a:lnTo>
                      <a:pt x="16" y="86"/>
                    </a:lnTo>
                    <a:lnTo>
                      <a:pt x="19" y="83"/>
                    </a:lnTo>
                    <a:lnTo>
                      <a:pt x="18" y="74"/>
                    </a:lnTo>
                    <a:lnTo>
                      <a:pt x="13" y="68"/>
                    </a:lnTo>
                    <a:lnTo>
                      <a:pt x="19" y="59"/>
                    </a:lnTo>
                    <a:lnTo>
                      <a:pt x="25" y="53"/>
                    </a:lnTo>
                    <a:lnTo>
                      <a:pt x="28" y="45"/>
                    </a:lnTo>
                    <a:lnTo>
                      <a:pt x="31" y="47"/>
                    </a:lnTo>
                    <a:lnTo>
                      <a:pt x="37" y="47"/>
                    </a:lnTo>
                    <a:lnTo>
                      <a:pt x="41" y="3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0">
                <a:extLst>
                  <a:ext uri="{FF2B5EF4-FFF2-40B4-BE49-F238E27FC236}">
                    <a16:creationId xmlns:a16="http://schemas.microsoft.com/office/drawing/2014/main" id="{5FD5F664-C204-476B-B13D-3DD92DBAC3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0092" y="4381452"/>
                <a:ext cx="573088" cy="484188"/>
              </a:xfrm>
              <a:custGeom>
                <a:avLst/>
                <a:gdLst>
                  <a:gd name="T0" fmla="*/ 38 w 361"/>
                  <a:gd name="T1" fmla="*/ 18 h 305"/>
                  <a:gd name="T2" fmla="*/ 62 w 361"/>
                  <a:gd name="T3" fmla="*/ 13 h 305"/>
                  <a:gd name="T4" fmla="*/ 75 w 361"/>
                  <a:gd name="T5" fmla="*/ 6 h 305"/>
                  <a:gd name="T6" fmla="*/ 109 w 361"/>
                  <a:gd name="T7" fmla="*/ 10 h 305"/>
                  <a:gd name="T8" fmla="*/ 126 w 361"/>
                  <a:gd name="T9" fmla="*/ 9 h 305"/>
                  <a:gd name="T10" fmla="*/ 150 w 361"/>
                  <a:gd name="T11" fmla="*/ 0 h 305"/>
                  <a:gd name="T12" fmla="*/ 192 w 361"/>
                  <a:gd name="T13" fmla="*/ 16 h 305"/>
                  <a:gd name="T14" fmla="*/ 212 w 361"/>
                  <a:gd name="T15" fmla="*/ 37 h 305"/>
                  <a:gd name="T16" fmla="*/ 222 w 361"/>
                  <a:gd name="T17" fmla="*/ 47 h 305"/>
                  <a:gd name="T18" fmla="*/ 232 w 361"/>
                  <a:gd name="T19" fmla="*/ 71 h 305"/>
                  <a:gd name="T20" fmla="*/ 247 w 361"/>
                  <a:gd name="T21" fmla="*/ 84 h 305"/>
                  <a:gd name="T22" fmla="*/ 270 w 361"/>
                  <a:gd name="T23" fmla="*/ 100 h 305"/>
                  <a:gd name="T24" fmla="*/ 286 w 361"/>
                  <a:gd name="T25" fmla="*/ 102 h 305"/>
                  <a:gd name="T26" fmla="*/ 292 w 361"/>
                  <a:gd name="T27" fmla="*/ 115 h 305"/>
                  <a:gd name="T28" fmla="*/ 318 w 361"/>
                  <a:gd name="T29" fmla="*/ 133 h 305"/>
                  <a:gd name="T30" fmla="*/ 350 w 361"/>
                  <a:gd name="T31" fmla="*/ 149 h 305"/>
                  <a:gd name="T32" fmla="*/ 361 w 361"/>
                  <a:gd name="T33" fmla="*/ 161 h 305"/>
                  <a:gd name="T34" fmla="*/ 358 w 361"/>
                  <a:gd name="T35" fmla="*/ 180 h 305"/>
                  <a:gd name="T36" fmla="*/ 355 w 361"/>
                  <a:gd name="T37" fmla="*/ 199 h 305"/>
                  <a:gd name="T38" fmla="*/ 333 w 361"/>
                  <a:gd name="T39" fmla="*/ 217 h 305"/>
                  <a:gd name="T40" fmla="*/ 332 w 361"/>
                  <a:gd name="T41" fmla="*/ 234 h 305"/>
                  <a:gd name="T42" fmla="*/ 314 w 361"/>
                  <a:gd name="T43" fmla="*/ 224 h 305"/>
                  <a:gd name="T44" fmla="*/ 295 w 361"/>
                  <a:gd name="T45" fmla="*/ 227 h 305"/>
                  <a:gd name="T46" fmla="*/ 286 w 361"/>
                  <a:gd name="T47" fmla="*/ 248 h 305"/>
                  <a:gd name="T48" fmla="*/ 286 w 361"/>
                  <a:gd name="T49" fmla="*/ 268 h 305"/>
                  <a:gd name="T50" fmla="*/ 265 w 361"/>
                  <a:gd name="T51" fmla="*/ 274 h 305"/>
                  <a:gd name="T52" fmla="*/ 238 w 361"/>
                  <a:gd name="T53" fmla="*/ 270 h 305"/>
                  <a:gd name="T54" fmla="*/ 232 w 361"/>
                  <a:gd name="T55" fmla="*/ 275 h 305"/>
                  <a:gd name="T56" fmla="*/ 227 w 361"/>
                  <a:gd name="T57" fmla="*/ 281 h 305"/>
                  <a:gd name="T58" fmla="*/ 203 w 361"/>
                  <a:gd name="T59" fmla="*/ 284 h 305"/>
                  <a:gd name="T60" fmla="*/ 190 w 361"/>
                  <a:gd name="T61" fmla="*/ 293 h 305"/>
                  <a:gd name="T62" fmla="*/ 181 w 361"/>
                  <a:gd name="T63" fmla="*/ 305 h 305"/>
                  <a:gd name="T64" fmla="*/ 170 w 361"/>
                  <a:gd name="T65" fmla="*/ 303 h 305"/>
                  <a:gd name="T66" fmla="*/ 164 w 361"/>
                  <a:gd name="T67" fmla="*/ 301 h 305"/>
                  <a:gd name="T68" fmla="*/ 150 w 361"/>
                  <a:gd name="T69" fmla="*/ 301 h 305"/>
                  <a:gd name="T70" fmla="*/ 127 w 361"/>
                  <a:gd name="T71" fmla="*/ 274 h 305"/>
                  <a:gd name="T72" fmla="*/ 111 w 361"/>
                  <a:gd name="T73" fmla="*/ 267 h 305"/>
                  <a:gd name="T74" fmla="*/ 105 w 361"/>
                  <a:gd name="T75" fmla="*/ 250 h 305"/>
                  <a:gd name="T76" fmla="*/ 105 w 361"/>
                  <a:gd name="T77" fmla="*/ 243 h 305"/>
                  <a:gd name="T78" fmla="*/ 109 w 361"/>
                  <a:gd name="T79" fmla="*/ 237 h 305"/>
                  <a:gd name="T80" fmla="*/ 112 w 361"/>
                  <a:gd name="T81" fmla="*/ 218 h 305"/>
                  <a:gd name="T82" fmla="*/ 107 w 361"/>
                  <a:gd name="T83" fmla="*/ 203 h 305"/>
                  <a:gd name="T84" fmla="*/ 99 w 361"/>
                  <a:gd name="T85" fmla="*/ 187 h 305"/>
                  <a:gd name="T86" fmla="*/ 98 w 361"/>
                  <a:gd name="T87" fmla="*/ 172 h 305"/>
                  <a:gd name="T88" fmla="*/ 90 w 361"/>
                  <a:gd name="T89" fmla="*/ 152 h 305"/>
                  <a:gd name="T90" fmla="*/ 71 w 361"/>
                  <a:gd name="T91" fmla="*/ 156 h 305"/>
                  <a:gd name="T92" fmla="*/ 18 w 361"/>
                  <a:gd name="T93" fmla="*/ 152 h 305"/>
                  <a:gd name="T94" fmla="*/ 3 w 361"/>
                  <a:gd name="T95" fmla="*/ 131 h 305"/>
                  <a:gd name="T96" fmla="*/ 1 w 361"/>
                  <a:gd name="T97" fmla="*/ 10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1" h="305">
                    <a:moveTo>
                      <a:pt x="28" y="27"/>
                    </a:moveTo>
                    <a:lnTo>
                      <a:pt x="37" y="21"/>
                    </a:lnTo>
                    <a:lnTo>
                      <a:pt x="38" y="22"/>
                    </a:lnTo>
                    <a:lnTo>
                      <a:pt x="38" y="18"/>
                    </a:lnTo>
                    <a:lnTo>
                      <a:pt x="44" y="16"/>
                    </a:lnTo>
                    <a:lnTo>
                      <a:pt x="49" y="12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7" y="12"/>
                    </a:lnTo>
                    <a:lnTo>
                      <a:pt x="67" y="13"/>
                    </a:lnTo>
                    <a:lnTo>
                      <a:pt x="75" y="9"/>
                    </a:lnTo>
                    <a:lnTo>
                      <a:pt x="75" y="6"/>
                    </a:lnTo>
                    <a:lnTo>
                      <a:pt x="84" y="4"/>
                    </a:lnTo>
                    <a:lnTo>
                      <a:pt x="87" y="7"/>
                    </a:lnTo>
                    <a:lnTo>
                      <a:pt x="101" y="7"/>
                    </a:lnTo>
                    <a:lnTo>
                      <a:pt x="109" y="10"/>
                    </a:lnTo>
                    <a:lnTo>
                      <a:pt x="111" y="7"/>
                    </a:lnTo>
                    <a:lnTo>
                      <a:pt x="117" y="9"/>
                    </a:lnTo>
                    <a:lnTo>
                      <a:pt x="118" y="6"/>
                    </a:lnTo>
                    <a:lnTo>
                      <a:pt x="126" y="9"/>
                    </a:lnTo>
                    <a:lnTo>
                      <a:pt x="136" y="2"/>
                    </a:lnTo>
                    <a:lnTo>
                      <a:pt x="139" y="2"/>
                    </a:lnTo>
                    <a:lnTo>
                      <a:pt x="141" y="4"/>
                    </a:lnTo>
                    <a:lnTo>
                      <a:pt x="150" y="0"/>
                    </a:lnTo>
                    <a:lnTo>
                      <a:pt x="157" y="3"/>
                    </a:lnTo>
                    <a:lnTo>
                      <a:pt x="175" y="12"/>
                    </a:lnTo>
                    <a:lnTo>
                      <a:pt x="187" y="10"/>
                    </a:lnTo>
                    <a:lnTo>
                      <a:pt x="192" y="16"/>
                    </a:lnTo>
                    <a:lnTo>
                      <a:pt x="206" y="19"/>
                    </a:lnTo>
                    <a:lnTo>
                      <a:pt x="209" y="25"/>
                    </a:lnTo>
                    <a:lnTo>
                      <a:pt x="212" y="28"/>
                    </a:lnTo>
                    <a:lnTo>
                      <a:pt x="212" y="37"/>
                    </a:lnTo>
                    <a:lnTo>
                      <a:pt x="216" y="40"/>
                    </a:lnTo>
                    <a:lnTo>
                      <a:pt x="221" y="38"/>
                    </a:lnTo>
                    <a:lnTo>
                      <a:pt x="224" y="43"/>
                    </a:lnTo>
                    <a:lnTo>
                      <a:pt x="222" y="47"/>
                    </a:lnTo>
                    <a:lnTo>
                      <a:pt x="225" y="53"/>
                    </a:lnTo>
                    <a:lnTo>
                      <a:pt x="234" y="62"/>
                    </a:lnTo>
                    <a:lnTo>
                      <a:pt x="235" y="68"/>
                    </a:lnTo>
                    <a:lnTo>
                      <a:pt x="232" y="71"/>
                    </a:lnTo>
                    <a:lnTo>
                      <a:pt x="234" y="72"/>
                    </a:lnTo>
                    <a:lnTo>
                      <a:pt x="240" y="75"/>
                    </a:lnTo>
                    <a:lnTo>
                      <a:pt x="240" y="78"/>
                    </a:lnTo>
                    <a:lnTo>
                      <a:pt x="247" y="84"/>
                    </a:lnTo>
                    <a:lnTo>
                      <a:pt x="246" y="93"/>
                    </a:lnTo>
                    <a:lnTo>
                      <a:pt x="259" y="97"/>
                    </a:lnTo>
                    <a:lnTo>
                      <a:pt x="265" y="94"/>
                    </a:lnTo>
                    <a:lnTo>
                      <a:pt x="270" y="100"/>
                    </a:lnTo>
                    <a:lnTo>
                      <a:pt x="278" y="99"/>
                    </a:lnTo>
                    <a:lnTo>
                      <a:pt x="280" y="102"/>
                    </a:lnTo>
                    <a:lnTo>
                      <a:pt x="283" y="100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284" y="105"/>
                    </a:lnTo>
                    <a:lnTo>
                      <a:pt x="292" y="111"/>
                    </a:lnTo>
                    <a:lnTo>
                      <a:pt x="292" y="115"/>
                    </a:lnTo>
                    <a:lnTo>
                      <a:pt x="296" y="113"/>
                    </a:lnTo>
                    <a:lnTo>
                      <a:pt x="304" y="115"/>
                    </a:lnTo>
                    <a:lnTo>
                      <a:pt x="313" y="133"/>
                    </a:lnTo>
                    <a:lnTo>
                      <a:pt x="318" y="133"/>
                    </a:lnTo>
                    <a:lnTo>
                      <a:pt x="327" y="137"/>
                    </a:lnTo>
                    <a:lnTo>
                      <a:pt x="327" y="143"/>
                    </a:lnTo>
                    <a:lnTo>
                      <a:pt x="332" y="146"/>
                    </a:lnTo>
                    <a:lnTo>
                      <a:pt x="350" y="149"/>
                    </a:lnTo>
                    <a:lnTo>
                      <a:pt x="355" y="146"/>
                    </a:lnTo>
                    <a:lnTo>
                      <a:pt x="357" y="153"/>
                    </a:lnTo>
                    <a:lnTo>
                      <a:pt x="360" y="155"/>
                    </a:lnTo>
                    <a:lnTo>
                      <a:pt x="361" y="161"/>
                    </a:lnTo>
                    <a:lnTo>
                      <a:pt x="358" y="164"/>
                    </a:lnTo>
                    <a:lnTo>
                      <a:pt x="361" y="172"/>
                    </a:lnTo>
                    <a:lnTo>
                      <a:pt x="361" y="172"/>
                    </a:lnTo>
                    <a:lnTo>
                      <a:pt x="358" y="180"/>
                    </a:lnTo>
                    <a:lnTo>
                      <a:pt x="358" y="187"/>
                    </a:lnTo>
                    <a:lnTo>
                      <a:pt x="357" y="190"/>
                    </a:lnTo>
                    <a:lnTo>
                      <a:pt x="358" y="193"/>
                    </a:lnTo>
                    <a:lnTo>
                      <a:pt x="355" y="199"/>
                    </a:lnTo>
                    <a:lnTo>
                      <a:pt x="348" y="197"/>
                    </a:lnTo>
                    <a:lnTo>
                      <a:pt x="338" y="203"/>
                    </a:lnTo>
                    <a:lnTo>
                      <a:pt x="338" y="211"/>
                    </a:lnTo>
                    <a:lnTo>
                      <a:pt x="333" y="217"/>
                    </a:lnTo>
                    <a:lnTo>
                      <a:pt x="333" y="222"/>
                    </a:lnTo>
                    <a:lnTo>
                      <a:pt x="330" y="225"/>
                    </a:lnTo>
                    <a:lnTo>
                      <a:pt x="335" y="228"/>
                    </a:lnTo>
                    <a:lnTo>
                      <a:pt x="332" y="234"/>
                    </a:lnTo>
                    <a:lnTo>
                      <a:pt x="324" y="233"/>
                    </a:lnTo>
                    <a:lnTo>
                      <a:pt x="318" y="227"/>
                    </a:lnTo>
                    <a:lnTo>
                      <a:pt x="315" y="228"/>
                    </a:lnTo>
                    <a:lnTo>
                      <a:pt x="314" y="224"/>
                    </a:lnTo>
                    <a:lnTo>
                      <a:pt x="310" y="222"/>
                    </a:lnTo>
                    <a:lnTo>
                      <a:pt x="304" y="224"/>
                    </a:lnTo>
                    <a:lnTo>
                      <a:pt x="302" y="228"/>
                    </a:lnTo>
                    <a:lnTo>
                      <a:pt x="295" y="227"/>
                    </a:lnTo>
                    <a:lnTo>
                      <a:pt x="292" y="230"/>
                    </a:lnTo>
                    <a:lnTo>
                      <a:pt x="284" y="242"/>
                    </a:lnTo>
                    <a:lnTo>
                      <a:pt x="287" y="243"/>
                    </a:lnTo>
                    <a:lnTo>
                      <a:pt x="286" y="248"/>
                    </a:lnTo>
                    <a:lnTo>
                      <a:pt x="289" y="253"/>
                    </a:lnTo>
                    <a:lnTo>
                      <a:pt x="286" y="261"/>
                    </a:lnTo>
                    <a:lnTo>
                      <a:pt x="286" y="268"/>
                    </a:lnTo>
                    <a:lnTo>
                      <a:pt x="286" y="268"/>
                    </a:lnTo>
                    <a:lnTo>
                      <a:pt x="283" y="273"/>
                    </a:lnTo>
                    <a:lnTo>
                      <a:pt x="267" y="277"/>
                    </a:lnTo>
                    <a:lnTo>
                      <a:pt x="264" y="275"/>
                    </a:lnTo>
                    <a:lnTo>
                      <a:pt x="265" y="274"/>
                    </a:lnTo>
                    <a:lnTo>
                      <a:pt x="253" y="273"/>
                    </a:lnTo>
                    <a:lnTo>
                      <a:pt x="252" y="275"/>
                    </a:lnTo>
                    <a:lnTo>
                      <a:pt x="246" y="277"/>
                    </a:lnTo>
                    <a:lnTo>
                      <a:pt x="238" y="270"/>
                    </a:lnTo>
                    <a:lnTo>
                      <a:pt x="235" y="274"/>
                    </a:lnTo>
                    <a:lnTo>
                      <a:pt x="234" y="273"/>
                    </a:lnTo>
                    <a:lnTo>
                      <a:pt x="234" y="277"/>
                    </a:lnTo>
                    <a:lnTo>
                      <a:pt x="232" y="275"/>
                    </a:lnTo>
                    <a:lnTo>
                      <a:pt x="231" y="278"/>
                    </a:lnTo>
                    <a:lnTo>
                      <a:pt x="230" y="277"/>
                    </a:lnTo>
                    <a:lnTo>
                      <a:pt x="228" y="284"/>
                    </a:lnTo>
                    <a:lnTo>
                      <a:pt x="227" y="281"/>
                    </a:lnTo>
                    <a:lnTo>
                      <a:pt x="222" y="286"/>
                    </a:lnTo>
                    <a:lnTo>
                      <a:pt x="216" y="286"/>
                    </a:lnTo>
                    <a:lnTo>
                      <a:pt x="212" y="283"/>
                    </a:lnTo>
                    <a:lnTo>
                      <a:pt x="203" y="284"/>
                    </a:lnTo>
                    <a:lnTo>
                      <a:pt x="204" y="289"/>
                    </a:lnTo>
                    <a:lnTo>
                      <a:pt x="203" y="289"/>
                    </a:lnTo>
                    <a:lnTo>
                      <a:pt x="194" y="296"/>
                    </a:lnTo>
                    <a:lnTo>
                      <a:pt x="190" y="293"/>
                    </a:lnTo>
                    <a:lnTo>
                      <a:pt x="185" y="296"/>
                    </a:lnTo>
                    <a:lnTo>
                      <a:pt x="182" y="301"/>
                    </a:lnTo>
                    <a:lnTo>
                      <a:pt x="184" y="302"/>
                    </a:lnTo>
                    <a:lnTo>
                      <a:pt x="181" y="305"/>
                    </a:lnTo>
                    <a:lnTo>
                      <a:pt x="178" y="301"/>
                    </a:lnTo>
                    <a:lnTo>
                      <a:pt x="176" y="303"/>
                    </a:lnTo>
                    <a:lnTo>
                      <a:pt x="175" y="301"/>
                    </a:lnTo>
                    <a:lnTo>
                      <a:pt x="170" y="303"/>
                    </a:lnTo>
                    <a:lnTo>
                      <a:pt x="170" y="302"/>
                    </a:lnTo>
                    <a:lnTo>
                      <a:pt x="167" y="302"/>
                    </a:lnTo>
                    <a:lnTo>
                      <a:pt x="166" y="299"/>
                    </a:lnTo>
                    <a:lnTo>
                      <a:pt x="164" y="301"/>
                    </a:lnTo>
                    <a:lnTo>
                      <a:pt x="163" y="298"/>
                    </a:lnTo>
                    <a:lnTo>
                      <a:pt x="152" y="302"/>
                    </a:lnTo>
                    <a:lnTo>
                      <a:pt x="150" y="301"/>
                    </a:lnTo>
                    <a:lnTo>
                      <a:pt x="150" y="301"/>
                    </a:lnTo>
                    <a:lnTo>
                      <a:pt x="139" y="280"/>
                    </a:lnTo>
                    <a:lnTo>
                      <a:pt x="135" y="280"/>
                    </a:lnTo>
                    <a:lnTo>
                      <a:pt x="132" y="274"/>
                    </a:lnTo>
                    <a:lnTo>
                      <a:pt x="127" y="274"/>
                    </a:lnTo>
                    <a:lnTo>
                      <a:pt x="126" y="271"/>
                    </a:lnTo>
                    <a:lnTo>
                      <a:pt x="117" y="273"/>
                    </a:lnTo>
                    <a:lnTo>
                      <a:pt x="115" y="270"/>
                    </a:lnTo>
                    <a:lnTo>
                      <a:pt x="111" y="267"/>
                    </a:lnTo>
                    <a:lnTo>
                      <a:pt x="107" y="262"/>
                    </a:lnTo>
                    <a:lnTo>
                      <a:pt x="107" y="253"/>
                    </a:lnTo>
                    <a:lnTo>
                      <a:pt x="104" y="252"/>
                    </a:lnTo>
                    <a:lnTo>
                      <a:pt x="105" y="250"/>
                    </a:lnTo>
                    <a:lnTo>
                      <a:pt x="102" y="248"/>
                    </a:lnTo>
                    <a:lnTo>
                      <a:pt x="105" y="245"/>
                    </a:lnTo>
                    <a:lnTo>
                      <a:pt x="102" y="243"/>
                    </a:lnTo>
                    <a:lnTo>
                      <a:pt x="105" y="243"/>
                    </a:lnTo>
                    <a:lnTo>
                      <a:pt x="104" y="242"/>
                    </a:lnTo>
                    <a:lnTo>
                      <a:pt x="107" y="242"/>
                    </a:lnTo>
                    <a:lnTo>
                      <a:pt x="107" y="240"/>
                    </a:lnTo>
                    <a:lnTo>
                      <a:pt x="109" y="237"/>
                    </a:lnTo>
                    <a:lnTo>
                      <a:pt x="114" y="239"/>
                    </a:lnTo>
                    <a:lnTo>
                      <a:pt x="118" y="236"/>
                    </a:lnTo>
                    <a:lnTo>
                      <a:pt x="123" y="228"/>
                    </a:lnTo>
                    <a:lnTo>
                      <a:pt x="112" y="218"/>
                    </a:lnTo>
                    <a:lnTo>
                      <a:pt x="102" y="217"/>
                    </a:lnTo>
                    <a:lnTo>
                      <a:pt x="96" y="214"/>
                    </a:lnTo>
                    <a:lnTo>
                      <a:pt x="98" y="208"/>
                    </a:lnTo>
                    <a:lnTo>
                      <a:pt x="107" y="203"/>
                    </a:lnTo>
                    <a:lnTo>
                      <a:pt x="108" y="200"/>
                    </a:lnTo>
                    <a:lnTo>
                      <a:pt x="104" y="194"/>
                    </a:lnTo>
                    <a:lnTo>
                      <a:pt x="104" y="187"/>
                    </a:lnTo>
                    <a:lnTo>
                      <a:pt x="99" y="187"/>
                    </a:lnTo>
                    <a:lnTo>
                      <a:pt x="102" y="184"/>
                    </a:lnTo>
                    <a:lnTo>
                      <a:pt x="101" y="181"/>
                    </a:lnTo>
                    <a:lnTo>
                      <a:pt x="102" y="177"/>
                    </a:lnTo>
                    <a:lnTo>
                      <a:pt x="98" y="172"/>
                    </a:lnTo>
                    <a:lnTo>
                      <a:pt x="101" y="165"/>
                    </a:lnTo>
                    <a:lnTo>
                      <a:pt x="89" y="161"/>
                    </a:lnTo>
                    <a:lnTo>
                      <a:pt x="87" y="155"/>
                    </a:lnTo>
                    <a:lnTo>
                      <a:pt x="90" y="152"/>
                    </a:lnTo>
                    <a:lnTo>
                      <a:pt x="89" y="149"/>
                    </a:lnTo>
                    <a:lnTo>
                      <a:pt x="86" y="147"/>
                    </a:lnTo>
                    <a:lnTo>
                      <a:pt x="75" y="155"/>
                    </a:lnTo>
                    <a:lnTo>
                      <a:pt x="71" y="156"/>
                    </a:lnTo>
                    <a:lnTo>
                      <a:pt x="41" y="150"/>
                    </a:lnTo>
                    <a:lnTo>
                      <a:pt x="37" y="152"/>
                    </a:lnTo>
                    <a:lnTo>
                      <a:pt x="35" y="150"/>
                    </a:lnTo>
                    <a:lnTo>
                      <a:pt x="18" y="152"/>
                    </a:lnTo>
                    <a:lnTo>
                      <a:pt x="18" y="152"/>
                    </a:lnTo>
                    <a:lnTo>
                      <a:pt x="15" y="144"/>
                    </a:lnTo>
                    <a:lnTo>
                      <a:pt x="10" y="140"/>
                    </a:lnTo>
                    <a:lnTo>
                      <a:pt x="3" y="131"/>
                    </a:lnTo>
                    <a:lnTo>
                      <a:pt x="0" y="115"/>
                    </a:lnTo>
                    <a:lnTo>
                      <a:pt x="0" y="111"/>
                    </a:lnTo>
                    <a:lnTo>
                      <a:pt x="4" y="108"/>
                    </a:lnTo>
                    <a:lnTo>
                      <a:pt x="1" y="102"/>
                    </a:lnTo>
                    <a:lnTo>
                      <a:pt x="0" y="93"/>
                    </a:lnTo>
                    <a:lnTo>
                      <a:pt x="28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2">
                <a:extLst>
                  <a:ext uri="{FF2B5EF4-FFF2-40B4-BE49-F238E27FC236}">
                    <a16:creationId xmlns:a16="http://schemas.microsoft.com/office/drawing/2014/main" id="{B0690784-67A7-402E-9955-BAFE2FC8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4367" y="4806902"/>
                <a:ext cx="560388" cy="423863"/>
              </a:xfrm>
              <a:custGeom>
                <a:avLst/>
                <a:gdLst>
                  <a:gd name="T0" fmla="*/ 350 w 353"/>
                  <a:gd name="T1" fmla="*/ 24 h 267"/>
                  <a:gd name="T2" fmla="*/ 343 w 353"/>
                  <a:gd name="T3" fmla="*/ 41 h 267"/>
                  <a:gd name="T4" fmla="*/ 347 w 353"/>
                  <a:gd name="T5" fmla="*/ 63 h 267"/>
                  <a:gd name="T6" fmla="*/ 337 w 353"/>
                  <a:gd name="T7" fmla="*/ 97 h 267"/>
                  <a:gd name="T8" fmla="*/ 326 w 353"/>
                  <a:gd name="T9" fmla="*/ 124 h 267"/>
                  <a:gd name="T10" fmla="*/ 337 w 353"/>
                  <a:gd name="T11" fmla="*/ 133 h 267"/>
                  <a:gd name="T12" fmla="*/ 337 w 353"/>
                  <a:gd name="T13" fmla="*/ 158 h 267"/>
                  <a:gd name="T14" fmla="*/ 316 w 353"/>
                  <a:gd name="T15" fmla="*/ 184 h 267"/>
                  <a:gd name="T16" fmla="*/ 307 w 353"/>
                  <a:gd name="T17" fmla="*/ 196 h 267"/>
                  <a:gd name="T18" fmla="*/ 278 w 353"/>
                  <a:gd name="T19" fmla="*/ 192 h 267"/>
                  <a:gd name="T20" fmla="*/ 261 w 353"/>
                  <a:gd name="T21" fmla="*/ 196 h 267"/>
                  <a:gd name="T22" fmla="*/ 248 w 353"/>
                  <a:gd name="T23" fmla="*/ 195 h 267"/>
                  <a:gd name="T24" fmla="*/ 245 w 353"/>
                  <a:gd name="T25" fmla="*/ 211 h 267"/>
                  <a:gd name="T26" fmla="*/ 238 w 353"/>
                  <a:gd name="T27" fmla="*/ 231 h 267"/>
                  <a:gd name="T28" fmla="*/ 206 w 353"/>
                  <a:gd name="T29" fmla="*/ 251 h 267"/>
                  <a:gd name="T30" fmla="*/ 190 w 353"/>
                  <a:gd name="T31" fmla="*/ 259 h 267"/>
                  <a:gd name="T32" fmla="*/ 187 w 353"/>
                  <a:gd name="T33" fmla="*/ 256 h 267"/>
                  <a:gd name="T34" fmla="*/ 168 w 353"/>
                  <a:gd name="T35" fmla="*/ 234 h 267"/>
                  <a:gd name="T36" fmla="*/ 128 w 353"/>
                  <a:gd name="T37" fmla="*/ 228 h 267"/>
                  <a:gd name="T38" fmla="*/ 109 w 353"/>
                  <a:gd name="T39" fmla="*/ 237 h 267"/>
                  <a:gd name="T40" fmla="*/ 67 w 353"/>
                  <a:gd name="T41" fmla="*/ 231 h 267"/>
                  <a:gd name="T42" fmla="*/ 60 w 353"/>
                  <a:gd name="T43" fmla="*/ 225 h 267"/>
                  <a:gd name="T44" fmla="*/ 46 w 353"/>
                  <a:gd name="T45" fmla="*/ 214 h 267"/>
                  <a:gd name="T46" fmla="*/ 41 w 353"/>
                  <a:gd name="T47" fmla="*/ 215 h 267"/>
                  <a:gd name="T48" fmla="*/ 38 w 353"/>
                  <a:gd name="T49" fmla="*/ 195 h 267"/>
                  <a:gd name="T50" fmla="*/ 27 w 353"/>
                  <a:gd name="T51" fmla="*/ 187 h 267"/>
                  <a:gd name="T52" fmla="*/ 24 w 353"/>
                  <a:gd name="T53" fmla="*/ 183 h 267"/>
                  <a:gd name="T54" fmla="*/ 18 w 353"/>
                  <a:gd name="T55" fmla="*/ 187 h 267"/>
                  <a:gd name="T56" fmla="*/ 12 w 353"/>
                  <a:gd name="T57" fmla="*/ 180 h 267"/>
                  <a:gd name="T58" fmla="*/ 2 w 353"/>
                  <a:gd name="T59" fmla="*/ 165 h 267"/>
                  <a:gd name="T60" fmla="*/ 6 w 353"/>
                  <a:gd name="T61" fmla="*/ 142 h 267"/>
                  <a:gd name="T62" fmla="*/ 30 w 353"/>
                  <a:gd name="T63" fmla="*/ 133 h 267"/>
                  <a:gd name="T64" fmla="*/ 48 w 353"/>
                  <a:gd name="T65" fmla="*/ 134 h 267"/>
                  <a:gd name="T66" fmla="*/ 76 w 353"/>
                  <a:gd name="T67" fmla="*/ 119 h 267"/>
                  <a:gd name="T68" fmla="*/ 97 w 353"/>
                  <a:gd name="T69" fmla="*/ 103 h 267"/>
                  <a:gd name="T70" fmla="*/ 112 w 353"/>
                  <a:gd name="T71" fmla="*/ 97 h 267"/>
                  <a:gd name="T72" fmla="*/ 112 w 353"/>
                  <a:gd name="T73" fmla="*/ 108 h 267"/>
                  <a:gd name="T74" fmla="*/ 134 w 353"/>
                  <a:gd name="T75" fmla="*/ 109 h 267"/>
                  <a:gd name="T76" fmla="*/ 153 w 353"/>
                  <a:gd name="T77" fmla="*/ 112 h 267"/>
                  <a:gd name="T78" fmla="*/ 150 w 353"/>
                  <a:gd name="T79" fmla="*/ 119 h 267"/>
                  <a:gd name="T80" fmla="*/ 165 w 353"/>
                  <a:gd name="T81" fmla="*/ 119 h 267"/>
                  <a:gd name="T82" fmla="*/ 190 w 353"/>
                  <a:gd name="T83" fmla="*/ 116 h 267"/>
                  <a:gd name="T84" fmla="*/ 201 w 353"/>
                  <a:gd name="T85" fmla="*/ 99 h 267"/>
                  <a:gd name="T86" fmla="*/ 193 w 353"/>
                  <a:gd name="T87" fmla="*/ 88 h 267"/>
                  <a:gd name="T88" fmla="*/ 183 w 353"/>
                  <a:gd name="T89" fmla="*/ 78 h 267"/>
                  <a:gd name="T90" fmla="*/ 172 w 353"/>
                  <a:gd name="T91" fmla="*/ 63 h 267"/>
                  <a:gd name="T92" fmla="*/ 174 w 353"/>
                  <a:gd name="T93" fmla="*/ 47 h 267"/>
                  <a:gd name="T94" fmla="*/ 181 w 353"/>
                  <a:gd name="T95" fmla="*/ 43 h 267"/>
                  <a:gd name="T96" fmla="*/ 190 w 353"/>
                  <a:gd name="T97" fmla="*/ 41 h 267"/>
                  <a:gd name="T98" fmla="*/ 199 w 353"/>
                  <a:gd name="T99" fmla="*/ 41 h 267"/>
                  <a:gd name="T100" fmla="*/ 204 w 353"/>
                  <a:gd name="T101" fmla="*/ 33 h 267"/>
                  <a:gd name="T102" fmla="*/ 218 w 353"/>
                  <a:gd name="T103" fmla="*/ 33 h 267"/>
                  <a:gd name="T104" fmla="*/ 224 w 353"/>
                  <a:gd name="T105" fmla="*/ 35 h 267"/>
                  <a:gd name="T106" fmla="*/ 235 w 353"/>
                  <a:gd name="T107" fmla="*/ 37 h 267"/>
                  <a:gd name="T108" fmla="*/ 244 w 353"/>
                  <a:gd name="T109" fmla="*/ 25 h 267"/>
                  <a:gd name="T110" fmla="*/ 257 w 353"/>
                  <a:gd name="T111" fmla="*/ 16 h 267"/>
                  <a:gd name="T112" fmla="*/ 281 w 353"/>
                  <a:gd name="T113" fmla="*/ 13 h 267"/>
                  <a:gd name="T114" fmla="*/ 286 w 353"/>
                  <a:gd name="T115" fmla="*/ 7 h 267"/>
                  <a:gd name="T116" fmla="*/ 292 w 353"/>
                  <a:gd name="T117" fmla="*/ 2 h 267"/>
                  <a:gd name="T118" fmla="*/ 319 w 353"/>
                  <a:gd name="T119" fmla="*/ 6 h 267"/>
                  <a:gd name="T120" fmla="*/ 340 w 353"/>
                  <a:gd name="T12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3" h="267">
                    <a:moveTo>
                      <a:pt x="340" y="0"/>
                    </a:moveTo>
                    <a:lnTo>
                      <a:pt x="347" y="5"/>
                    </a:lnTo>
                    <a:lnTo>
                      <a:pt x="346" y="18"/>
                    </a:lnTo>
                    <a:lnTo>
                      <a:pt x="350" y="24"/>
                    </a:lnTo>
                    <a:lnTo>
                      <a:pt x="347" y="30"/>
                    </a:lnTo>
                    <a:lnTo>
                      <a:pt x="353" y="37"/>
                    </a:lnTo>
                    <a:lnTo>
                      <a:pt x="353" y="37"/>
                    </a:lnTo>
                    <a:lnTo>
                      <a:pt x="343" y="41"/>
                    </a:lnTo>
                    <a:lnTo>
                      <a:pt x="343" y="46"/>
                    </a:lnTo>
                    <a:lnTo>
                      <a:pt x="338" y="47"/>
                    </a:lnTo>
                    <a:lnTo>
                      <a:pt x="346" y="55"/>
                    </a:lnTo>
                    <a:lnTo>
                      <a:pt x="347" y="63"/>
                    </a:lnTo>
                    <a:lnTo>
                      <a:pt x="341" y="71"/>
                    </a:lnTo>
                    <a:lnTo>
                      <a:pt x="340" y="80"/>
                    </a:lnTo>
                    <a:lnTo>
                      <a:pt x="335" y="86"/>
                    </a:lnTo>
                    <a:lnTo>
                      <a:pt x="337" y="97"/>
                    </a:lnTo>
                    <a:lnTo>
                      <a:pt x="334" y="102"/>
                    </a:lnTo>
                    <a:lnTo>
                      <a:pt x="334" y="115"/>
                    </a:lnTo>
                    <a:lnTo>
                      <a:pt x="328" y="118"/>
                    </a:lnTo>
                    <a:lnTo>
                      <a:pt x="326" y="124"/>
                    </a:lnTo>
                    <a:lnTo>
                      <a:pt x="326" y="124"/>
                    </a:lnTo>
                    <a:lnTo>
                      <a:pt x="338" y="130"/>
                    </a:lnTo>
                    <a:lnTo>
                      <a:pt x="338" y="130"/>
                    </a:lnTo>
                    <a:lnTo>
                      <a:pt x="337" y="133"/>
                    </a:lnTo>
                    <a:lnTo>
                      <a:pt x="337" y="137"/>
                    </a:lnTo>
                    <a:lnTo>
                      <a:pt x="343" y="142"/>
                    </a:lnTo>
                    <a:lnTo>
                      <a:pt x="346" y="149"/>
                    </a:lnTo>
                    <a:lnTo>
                      <a:pt x="337" y="158"/>
                    </a:lnTo>
                    <a:lnTo>
                      <a:pt x="312" y="164"/>
                    </a:lnTo>
                    <a:lnTo>
                      <a:pt x="310" y="165"/>
                    </a:lnTo>
                    <a:lnTo>
                      <a:pt x="309" y="172"/>
                    </a:lnTo>
                    <a:lnTo>
                      <a:pt x="316" y="184"/>
                    </a:lnTo>
                    <a:lnTo>
                      <a:pt x="316" y="184"/>
                    </a:lnTo>
                    <a:lnTo>
                      <a:pt x="315" y="186"/>
                    </a:lnTo>
                    <a:lnTo>
                      <a:pt x="310" y="195"/>
                    </a:lnTo>
                    <a:lnTo>
                      <a:pt x="307" y="196"/>
                    </a:lnTo>
                    <a:lnTo>
                      <a:pt x="295" y="190"/>
                    </a:lnTo>
                    <a:lnTo>
                      <a:pt x="289" y="193"/>
                    </a:lnTo>
                    <a:lnTo>
                      <a:pt x="281" y="195"/>
                    </a:lnTo>
                    <a:lnTo>
                      <a:pt x="278" y="192"/>
                    </a:lnTo>
                    <a:lnTo>
                      <a:pt x="272" y="193"/>
                    </a:lnTo>
                    <a:lnTo>
                      <a:pt x="269" y="192"/>
                    </a:lnTo>
                    <a:lnTo>
                      <a:pt x="267" y="196"/>
                    </a:lnTo>
                    <a:lnTo>
                      <a:pt x="261" y="196"/>
                    </a:lnTo>
                    <a:lnTo>
                      <a:pt x="260" y="190"/>
                    </a:lnTo>
                    <a:lnTo>
                      <a:pt x="257" y="192"/>
                    </a:lnTo>
                    <a:lnTo>
                      <a:pt x="255" y="190"/>
                    </a:lnTo>
                    <a:lnTo>
                      <a:pt x="248" y="195"/>
                    </a:lnTo>
                    <a:lnTo>
                      <a:pt x="244" y="193"/>
                    </a:lnTo>
                    <a:lnTo>
                      <a:pt x="239" y="203"/>
                    </a:lnTo>
                    <a:lnTo>
                      <a:pt x="244" y="212"/>
                    </a:lnTo>
                    <a:lnTo>
                      <a:pt x="245" y="211"/>
                    </a:lnTo>
                    <a:lnTo>
                      <a:pt x="248" y="212"/>
                    </a:lnTo>
                    <a:lnTo>
                      <a:pt x="251" y="218"/>
                    </a:lnTo>
                    <a:lnTo>
                      <a:pt x="244" y="223"/>
                    </a:lnTo>
                    <a:lnTo>
                      <a:pt x="238" y="231"/>
                    </a:lnTo>
                    <a:lnTo>
                      <a:pt x="224" y="240"/>
                    </a:lnTo>
                    <a:lnTo>
                      <a:pt x="221" y="245"/>
                    </a:lnTo>
                    <a:lnTo>
                      <a:pt x="214" y="246"/>
                    </a:lnTo>
                    <a:lnTo>
                      <a:pt x="206" y="251"/>
                    </a:lnTo>
                    <a:lnTo>
                      <a:pt x="205" y="248"/>
                    </a:lnTo>
                    <a:lnTo>
                      <a:pt x="202" y="253"/>
                    </a:lnTo>
                    <a:lnTo>
                      <a:pt x="198" y="253"/>
                    </a:lnTo>
                    <a:lnTo>
                      <a:pt x="190" y="259"/>
                    </a:lnTo>
                    <a:lnTo>
                      <a:pt x="190" y="265"/>
                    </a:lnTo>
                    <a:lnTo>
                      <a:pt x="187" y="267"/>
                    </a:lnTo>
                    <a:lnTo>
                      <a:pt x="190" y="259"/>
                    </a:lnTo>
                    <a:lnTo>
                      <a:pt x="187" y="256"/>
                    </a:lnTo>
                    <a:lnTo>
                      <a:pt x="187" y="252"/>
                    </a:lnTo>
                    <a:lnTo>
                      <a:pt x="184" y="246"/>
                    </a:lnTo>
                    <a:lnTo>
                      <a:pt x="184" y="240"/>
                    </a:lnTo>
                    <a:lnTo>
                      <a:pt x="168" y="234"/>
                    </a:lnTo>
                    <a:lnTo>
                      <a:pt x="162" y="234"/>
                    </a:lnTo>
                    <a:lnTo>
                      <a:pt x="161" y="231"/>
                    </a:lnTo>
                    <a:lnTo>
                      <a:pt x="155" y="231"/>
                    </a:lnTo>
                    <a:lnTo>
                      <a:pt x="128" y="228"/>
                    </a:lnTo>
                    <a:lnTo>
                      <a:pt x="115" y="230"/>
                    </a:lnTo>
                    <a:lnTo>
                      <a:pt x="112" y="233"/>
                    </a:lnTo>
                    <a:lnTo>
                      <a:pt x="112" y="230"/>
                    </a:lnTo>
                    <a:lnTo>
                      <a:pt x="109" y="237"/>
                    </a:lnTo>
                    <a:lnTo>
                      <a:pt x="100" y="240"/>
                    </a:lnTo>
                    <a:lnTo>
                      <a:pt x="83" y="236"/>
                    </a:lnTo>
                    <a:lnTo>
                      <a:pt x="75" y="227"/>
                    </a:lnTo>
                    <a:lnTo>
                      <a:pt x="67" y="231"/>
                    </a:lnTo>
                    <a:lnTo>
                      <a:pt x="67" y="231"/>
                    </a:lnTo>
                    <a:lnTo>
                      <a:pt x="66" y="233"/>
                    </a:lnTo>
                    <a:lnTo>
                      <a:pt x="63" y="231"/>
                    </a:lnTo>
                    <a:lnTo>
                      <a:pt x="60" y="225"/>
                    </a:lnTo>
                    <a:lnTo>
                      <a:pt x="54" y="223"/>
                    </a:lnTo>
                    <a:lnTo>
                      <a:pt x="54" y="215"/>
                    </a:lnTo>
                    <a:lnTo>
                      <a:pt x="51" y="214"/>
                    </a:lnTo>
                    <a:lnTo>
                      <a:pt x="46" y="214"/>
                    </a:lnTo>
                    <a:lnTo>
                      <a:pt x="46" y="217"/>
                    </a:lnTo>
                    <a:lnTo>
                      <a:pt x="43" y="217"/>
                    </a:lnTo>
                    <a:lnTo>
                      <a:pt x="43" y="214"/>
                    </a:lnTo>
                    <a:lnTo>
                      <a:pt x="41" y="215"/>
                    </a:lnTo>
                    <a:lnTo>
                      <a:pt x="41" y="212"/>
                    </a:lnTo>
                    <a:lnTo>
                      <a:pt x="49" y="203"/>
                    </a:lnTo>
                    <a:lnTo>
                      <a:pt x="43" y="193"/>
                    </a:lnTo>
                    <a:lnTo>
                      <a:pt x="38" y="195"/>
                    </a:lnTo>
                    <a:lnTo>
                      <a:pt x="33" y="190"/>
                    </a:lnTo>
                    <a:lnTo>
                      <a:pt x="26" y="193"/>
                    </a:lnTo>
                    <a:lnTo>
                      <a:pt x="27" y="192"/>
                    </a:lnTo>
                    <a:lnTo>
                      <a:pt x="27" y="187"/>
                    </a:lnTo>
                    <a:lnTo>
                      <a:pt x="26" y="184"/>
                    </a:lnTo>
                    <a:lnTo>
                      <a:pt x="26" y="186"/>
                    </a:lnTo>
                    <a:lnTo>
                      <a:pt x="23" y="184"/>
                    </a:lnTo>
                    <a:lnTo>
                      <a:pt x="24" y="183"/>
                    </a:lnTo>
                    <a:lnTo>
                      <a:pt x="24" y="178"/>
                    </a:lnTo>
                    <a:lnTo>
                      <a:pt x="20" y="187"/>
                    </a:lnTo>
                    <a:lnTo>
                      <a:pt x="18" y="187"/>
                    </a:lnTo>
                    <a:lnTo>
                      <a:pt x="18" y="187"/>
                    </a:lnTo>
                    <a:lnTo>
                      <a:pt x="17" y="184"/>
                    </a:lnTo>
                    <a:lnTo>
                      <a:pt x="11" y="184"/>
                    </a:lnTo>
                    <a:lnTo>
                      <a:pt x="9" y="180"/>
                    </a:lnTo>
                    <a:lnTo>
                      <a:pt x="12" y="180"/>
                    </a:lnTo>
                    <a:lnTo>
                      <a:pt x="8" y="177"/>
                    </a:lnTo>
                    <a:lnTo>
                      <a:pt x="11" y="174"/>
                    </a:lnTo>
                    <a:lnTo>
                      <a:pt x="9" y="170"/>
                    </a:lnTo>
                    <a:lnTo>
                      <a:pt x="2" y="165"/>
                    </a:lnTo>
                    <a:lnTo>
                      <a:pt x="0" y="159"/>
                    </a:lnTo>
                    <a:lnTo>
                      <a:pt x="5" y="152"/>
                    </a:lnTo>
                    <a:lnTo>
                      <a:pt x="3" y="152"/>
                    </a:lnTo>
                    <a:lnTo>
                      <a:pt x="6" y="142"/>
                    </a:lnTo>
                    <a:lnTo>
                      <a:pt x="15" y="137"/>
                    </a:lnTo>
                    <a:lnTo>
                      <a:pt x="21" y="137"/>
                    </a:lnTo>
                    <a:lnTo>
                      <a:pt x="26" y="133"/>
                    </a:lnTo>
                    <a:lnTo>
                      <a:pt x="30" y="133"/>
                    </a:lnTo>
                    <a:lnTo>
                      <a:pt x="30" y="133"/>
                    </a:lnTo>
                    <a:lnTo>
                      <a:pt x="38" y="137"/>
                    </a:lnTo>
                    <a:lnTo>
                      <a:pt x="41" y="133"/>
                    </a:lnTo>
                    <a:lnTo>
                      <a:pt x="48" y="134"/>
                    </a:lnTo>
                    <a:lnTo>
                      <a:pt x="52" y="127"/>
                    </a:lnTo>
                    <a:lnTo>
                      <a:pt x="58" y="124"/>
                    </a:lnTo>
                    <a:lnTo>
                      <a:pt x="69" y="127"/>
                    </a:lnTo>
                    <a:lnTo>
                      <a:pt x="76" y="119"/>
                    </a:lnTo>
                    <a:lnTo>
                      <a:pt x="85" y="115"/>
                    </a:lnTo>
                    <a:lnTo>
                      <a:pt x="88" y="109"/>
                    </a:lnTo>
                    <a:lnTo>
                      <a:pt x="95" y="106"/>
                    </a:lnTo>
                    <a:lnTo>
                      <a:pt x="97" y="103"/>
                    </a:lnTo>
                    <a:lnTo>
                      <a:pt x="98" y="105"/>
                    </a:lnTo>
                    <a:lnTo>
                      <a:pt x="98" y="99"/>
                    </a:lnTo>
                    <a:lnTo>
                      <a:pt x="103" y="96"/>
                    </a:lnTo>
                    <a:lnTo>
                      <a:pt x="112" y="97"/>
                    </a:lnTo>
                    <a:lnTo>
                      <a:pt x="113" y="100"/>
                    </a:lnTo>
                    <a:lnTo>
                      <a:pt x="110" y="102"/>
                    </a:lnTo>
                    <a:lnTo>
                      <a:pt x="113" y="105"/>
                    </a:lnTo>
                    <a:lnTo>
                      <a:pt x="112" y="108"/>
                    </a:lnTo>
                    <a:lnTo>
                      <a:pt x="113" y="106"/>
                    </a:lnTo>
                    <a:lnTo>
                      <a:pt x="122" y="114"/>
                    </a:lnTo>
                    <a:lnTo>
                      <a:pt x="132" y="109"/>
                    </a:lnTo>
                    <a:lnTo>
                      <a:pt x="134" y="109"/>
                    </a:lnTo>
                    <a:lnTo>
                      <a:pt x="137" y="106"/>
                    </a:lnTo>
                    <a:lnTo>
                      <a:pt x="140" y="108"/>
                    </a:lnTo>
                    <a:lnTo>
                      <a:pt x="152" y="108"/>
                    </a:lnTo>
                    <a:lnTo>
                      <a:pt x="153" y="112"/>
                    </a:lnTo>
                    <a:lnTo>
                      <a:pt x="150" y="115"/>
                    </a:lnTo>
                    <a:lnTo>
                      <a:pt x="150" y="118"/>
                    </a:lnTo>
                    <a:lnTo>
                      <a:pt x="153" y="119"/>
                    </a:lnTo>
                    <a:lnTo>
                      <a:pt x="150" y="119"/>
                    </a:lnTo>
                    <a:lnTo>
                      <a:pt x="153" y="122"/>
                    </a:lnTo>
                    <a:lnTo>
                      <a:pt x="159" y="125"/>
                    </a:lnTo>
                    <a:lnTo>
                      <a:pt x="161" y="122"/>
                    </a:lnTo>
                    <a:lnTo>
                      <a:pt x="165" y="119"/>
                    </a:lnTo>
                    <a:lnTo>
                      <a:pt x="171" y="127"/>
                    </a:lnTo>
                    <a:lnTo>
                      <a:pt x="181" y="124"/>
                    </a:lnTo>
                    <a:lnTo>
                      <a:pt x="183" y="121"/>
                    </a:lnTo>
                    <a:lnTo>
                      <a:pt x="190" y="116"/>
                    </a:lnTo>
                    <a:lnTo>
                      <a:pt x="193" y="116"/>
                    </a:lnTo>
                    <a:lnTo>
                      <a:pt x="204" y="102"/>
                    </a:lnTo>
                    <a:lnTo>
                      <a:pt x="204" y="102"/>
                    </a:lnTo>
                    <a:lnTo>
                      <a:pt x="201" y="99"/>
                    </a:lnTo>
                    <a:lnTo>
                      <a:pt x="201" y="99"/>
                    </a:lnTo>
                    <a:lnTo>
                      <a:pt x="198" y="97"/>
                    </a:lnTo>
                    <a:lnTo>
                      <a:pt x="196" y="94"/>
                    </a:lnTo>
                    <a:lnTo>
                      <a:pt x="193" y="88"/>
                    </a:lnTo>
                    <a:lnTo>
                      <a:pt x="192" y="90"/>
                    </a:lnTo>
                    <a:lnTo>
                      <a:pt x="187" y="88"/>
                    </a:lnTo>
                    <a:lnTo>
                      <a:pt x="187" y="83"/>
                    </a:lnTo>
                    <a:lnTo>
                      <a:pt x="183" y="78"/>
                    </a:lnTo>
                    <a:lnTo>
                      <a:pt x="183" y="74"/>
                    </a:lnTo>
                    <a:lnTo>
                      <a:pt x="178" y="71"/>
                    </a:lnTo>
                    <a:lnTo>
                      <a:pt x="180" y="63"/>
                    </a:lnTo>
                    <a:lnTo>
                      <a:pt x="172" y="63"/>
                    </a:lnTo>
                    <a:lnTo>
                      <a:pt x="168" y="61"/>
                    </a:lnTo>
                    <a:lnTo>
                      <a:pt x="169" y="58"/>
                    </a:lnTo>
                    <a:lnTo>
                      <a:pt x="172" y="58"/>
                    </a:lnTo>
                    <a:lnTo>
                      <a:pt x="174" y="47"/>
                    </a:lnTo>
                    <a:lnTo>
                      <a:pt x="177" y="46"/>
                    </a:lnTo>
                    <a:lnTo>
                      <a:pt x="178" y="49"/>
                    </a:lnTo>
                    <a:lnTo>
                      <a:pt x="181" y="46"/>
                    </a:lnTo>
                    <a:lnTo>
                      <a:pt x="181" y="43"/>
                    </a:lnTo>
                    <a:lnTo>
                      <a:pt x="183" y="43"/>
                    </a:lnTo>
                    <a:lnTo>
                      <a:pt x="186" y="41"/>
                    </a:lnTo>
                    <a:lnTo>
                      <a:pt x="187" y="43"/>
                    </a:lnTo>
                    <a:lnTo>
                      <a:pt x="190" y="41"/>
                    </a:lnTo>
                    <a:lnTo>
                      <a:pt x="193" y="44"/>
                    </a:lnTo>
                    <a:lnTo>
                      <a:pt x="196" y="43"/>
                    </a:lnTo>
                    <a:lnTo>
                      <a:pt x="199" y="44"/>
                    </a:lnTo>
                    <a:lnTo>
                      <a:pt x="199" y="41"/>
                    </a:lnTo>
                    <a:lnTo>
                      <a:pt x="201" y="43"/>
                    </a:lnTo>
                    <a:lnTo>
                      <a:pt x="202" y="40"/>
                    </a:lnTo>
                    <a:lnTo>
                      <a:pt x="205" y="41"/>
                    </a:lnTo>
                    <a:lnTo>
                      <a:pt x="204" y="33"/>
                    </a:lnTo>
                    <a:lnTo>
                      <a:pt x="204" y="33"/>
                    </a:lnTo>
                    <a:lnTo>
                      <a:pt x="206" y="34"/>
                    </a:lnTo>
                    <a:lnTo>
                      <a:pt x="217" y="30"/>
                    </a:lnTo>
                    <a:lnTo>
                      <a:pt x="218" y="33"/>
                    </a:lnTo>
                    <a:lnTo>
                      <a:pt x="220" y="31"/>
                    </a:lnTo>
                    <a:lnTo>
                      <a:pt x="221" y="34"/>
                    </a:lnTo>
                    <a:lnTo>
                      <a:pt x="224" y="34"/>
                    </a:lnTo>
                    <a:lnTo>
                      <a:pt x="224" y="35"/>
                    </a:lnTo>
                    <a:lnTo>
                      <a:pt x="229" y="33"/>
                    </a:lnTo>
                    <a:lnTo>
                      <a:pt x="230" y="35"/>
                    </a:lnTo>
                    <a:lnTo>
                      <a:pt x="232" y="33"/>
                    </a:lnTo>
                    <a:lnTo>
                      <a:pt x="235" y="37"/>
                    </a:lnTo>
                    <a:lnTo>
                      <a:pt x="238" y="34"/>
                    </a:lnTo>
                    <a:lnTo>
                      <a:pt x="236" y="33"/>
                    </a:lnTo>
                    <a:lnTo>
                      <a:pt x="239" y="28"/>
                    </a:lnTo>
                    <a:lnTo>
                      <a:pt x="244" y="25"/>
                    </a:lnTo>
                    <a:lnTo>
                      <a:pt x="248" y="28"/>
                    </a:lnTo>
                    <a:lnTo>
                      <a:pt x="257" y="21"/>
                    </a:lnTo>
                    <a:lnTo>
                      <a:pt x="258" y="21"/>
                    </a:lnTo>
                    <a:lnTo>
                      <a:pt x="257" y="16"/>
                    </a:lnTo>
                    <a:lnTo>
                      <a:pt x="266" y="15"/>
                    </a:lnTo>
                    <a:lnTo>
                      <a:pt x="270" y="18"/>
                    </a:lnTo>
                    <a:lnTo>
                      <a:pt x="276" y="18"/>
                    </a:lnTo>
                    <a:lnTo>
                      <a:pt x="281" y="13"/>
                    </a:lnTo>
                    <a:lnTo>
                      <a:pt x="282" y="16"/>
                    </a:lnTo>
                    <a:lnTo>
                      <a:pt x="284" y="9"/>
                    </a:lnTo>
                    <a:lnTo>
                      <a:pt x="285" y="10"/>
                    </a:lnTo>
                    <a:lnTo>
                      <a:pt x="286" y="7"/>
                    </a:lnTo>
                    <a:lnTo>
                      <a:pt x="288" y="9"/>
                    </a:lnTo>
                    <a:lnTo>
                      <a:pt x="288" y="5"/>
                    </a:lnTo>
                    <a:lnTo>
                      <a:pt x="289" y="6"/>
                    </a:lnTo>
                    <a:lnTo>
                      <a:pt x="292" y="2"/>
                    </a:lnTo>
                    <a:lnTo>
                      <a:pt x="300" y="9"/>
                    </a:lnTo>
                    <a:lnTo>
                      <a:pt x="306" y="7"/>
                    </a:lnTo>
                    <a:lnTo>
                      <a:pt x="307" y="5"/>
                    </a:lnTo>
                    <a:lnTo>
                      <a:pt x="319" y="6"/>
                    </a:lnTo>
                    <a:lnTo>
                      <a:pt x="318" y="7"/>
                    </a:lnTo>
                    <a:lnTo>
                      <a:pt x="321" y="9"/>
                    </a:lnTo>
                    <a:lnTo>
                      <a:pt x="337" y="5"/>
                    </a:lnTo>
                    <a:lnTo>
                      <a:pt x="34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62">
                <a:extLst>
                  <a:ext uri="{FF2B5EF4-FFF2-40B4-BE49-F238E27FC236}">
                    <a16:creationId xmlns:a16="http://schemas.microsoft.com/office/drawing/2014/main" id="{37CB6817-DA06-4983-B6C2-606C8C7DC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142" y="4614815"/>
                <a:ext cx="347663" cy="409575"/>
              </a:xfrm>
              <a:custGeom>
                <a:avLst/>
                <a:gdLst>
                  <a:gd name="T0" fmla="*/ 105 w 219"/>
                  <a:gd name="T1" fmla="*/ 5 h 258"/>
                  <a:gd name="T2" fmla="*/ 143 w 219"/>
                  <a:gd name="T3" fmla="*/ 8 h 258"/>
                  <a:gd name="T4" fmla="*/ 158 w 219"/>
                  <a:gd name="T5" fmla="*/ 5 h 258"/>
                  <a:gd name="T6" fmla="*/ 169 w 219"/>
                  <a:gd name="T7" fmla="*/ 18 h 258"/>
                  <a:gd name="T8" fmla="*/ 169 w 219"/>
                  <a:gd name="T9" fmla="*/ 34 h 258"/>
                  <a:gd name="T10" fmla="*/ 172 w 219"/>
                  <a:gd name="T11" fmla="*/ 40 h 258"/>
                  <a:gd name="T12" fmla="*/ 175 w 219"/>
                  <a:gd name="T13" fmla="*/ 56 h 258"/>
                  <a:gd name="T14" fmla="*/ 170 w 219"/>
                  <a:gd name="T15" fmla="*/ 70 h 258"/>
                  <a:gd name="T16" fmla="*/ 186 w 219"/>
                  <a:gd name="T17" fmla="*/ 89 h 258"/>
                  <a:gd name="T18" fmla="*/ 175 w 219"/>
                  <a:gd name="T19" fmla="*/ 93 h 258"/>
                  <a:gd name="T20" fmla="*/ 173 w 219"/>
                  <a:gd name="T21" fmla="*/ 96 h 258"/>
                  <a:gd name="T22" fmla="*/ 170 w 219"/>
                  <a:gd name="T23" fmla="*/ 101 h 258"/>
                  <a:gd name="T24" fmla="*/ 175 w 219"/>
                  <a:gd name="T25" fmla="*/ 106 h 258"/>
                  <a:gd name="T26" fmla="*/ 183 w 219"/>
                  <a:gd name="T27" fmla="*/ 123 h 258"/>
                  <a:gd name="T28" fmla="*/ 195 w 219"/>
                  <a:gd name="T29" fmla="*/ 127 h 258"/>
                  <a:gd name="T30" fmla="*/ 207 w 219"/>
                  <a:gd name="T31" fmla="*/ 133 h 258"/>
                  <a:gd name="T32" fmla="*/ 219 w 219"/>
                  <a:gd name="T33" fmla="*/ 162 h 258"/>
                  <a:gd name="T34" fmla="*/ 213 w 219"/>
                  <a:gd name="T35" fmla="*/ 162 h 258"/>
                  <a:gd name="T36" fmla="*/ 207 w 219"/>
                  <a:gd name="T37" fmla="*/ 165 h 258"/>
                  <a:gd name="T38" fmla="*/ 200 w 219"/>
                  <a:gd name="T39" fmla="*/ 162 h 258"/>
                  <a:gd name="T40" fmla="*/ 195 w 219"/>
                  <a:gd name="T41" fmla="*/ 167 h 258"/>
                  <a:gd name="T42" fmla="*/ 188 w 219"/>
                  <a:gd name="T43" fmla="*/ 168 h 258"/>
                  <a:gd name="T44" fmla="*/ 182 w 219"/>
                  <a:gd name="T45" fmla="*/ 182 h 258"/>
                  <a:gd name="T46" fmla="*/ 192 w 219"/>
                  <a:gd name="T47" fmla="*/ 192 h 258"/>
                  <a:gd name="T48" fmla="*/ 201 w 219"/>
                  <a:gd name="T49" fmla="*/ 204 h 258"/>
                  <a:gd name="T50" fmla="*/ 207 w 219"/>
                  <a:gd name="T51" fmla="*/ 209 h 258"/>
                  <a:gd name="T52" fmla="*/ 215 w 219"/>
                  <a:gd name="T53" fmla="*/ 220 h 258"/>
                  <a:gd name="T54" fmla="*/ 218 w 219"/>
                  <a:gd name="T55" fmla="*/ 223 h 258"/>
                  <a:gd name="T56" fmla="*/ 197 w 219"/>
                  <a:gd name="T57" fmla="*/ 242 h 258"/>
                  <a:gd name="T58" fmla="*/ 179 w 219"/>
                  <a:gd name="T59" fmla="*/ 240 h 258"/>
                  <a:gd name="T60" fmla="*/ 167 w 219"/>
                  <a:gd name="T61" fmla="*/ 243 h 258"/>
                  <a:gd name="T62" fmla="*/ 164 w 219"/>
                  <a:gd name="T63" fmla="*/ 239 h 258"/>
                  <a:gd name="T64" fmla="*/ 166 w 219"/>
                  <a:gd name="T65" fmla="*/ 229 h 258"/>
                  <a:gd name="T66" fmla="*/ 148 w 219"/>
                  <a:gd name="T67" fmla="*/ 230 h 258"/>
                  <a:gd name="T68" fmla="*/ 127 w 219"/>
                  <a:gd name="T69" fmla="*/ 227 h 258"/>
                  <a:gd name="T70" fmla="*/ 124 w 219"/>
                  <a:gd name="T71" fmla="*/ 223 h 258"/>
                  <a:gd name="T72" fmla="*/ 117 w 219"/>
                  <a:gd name="T73" fmla="*/ 217 h 258"/>
                  <a:gd name="T74" fmla="*/ 111 w 219"/>
                  <a:gd name="T75" fmla="*/ 224 h 258"/>
                  <a:gd name="T76" fmla="*/ 99 w 219"/>
                  <a:gd name="T77" fmla="*/ 236 h 258"/>
                  <a:gd name="T78" fmla="*/ 72 w 219"/>
                  <a:gd name="T79" fmla="*/ 245 h 258"/>
                  <a:gd name="T80" fmla="*/ 55 w 219"/>
                  <a:gd name="T81" fmla="*/ 254 h 258"/>
                  <a:gd name="T82" fmla="*/ 44 w 219"/>
                  <a:gd name="T83" fmla="*/ 254 h 258"/>
                  <a:gd name="T84" fmla="*/ 49 w 219"/>
                  <a:gd name="T85" fmla="*/ 245 h 258"/>
                  <a:gd name="T86" fmla="*/ 53 w 219"/>
                  <a:gd name="T87" fmla="*/ 232 h 258"/>
                  <a:gd name="T88" fmla="*/ 35 w 219"/>
                  <a:gd name="T89" fmla="*/ 212 h 258"/>
                  <a:gd name="T90" fmla="*/ 28 w 219"/>
                  <a:gd name="T91" fmla="*/ 196 h 258"/>
                  <a:gd name="T92" fmla="*/ 17 w 219"/>
                  <a:gd name="T93" fmla="*/ 195 h 258"/>
                  <a:gd name="T94" fmla="*/ 9 w 219"/>
                  <a:gd name="T95" fmla="*/ 189 h 258"/>
                  <a:gd name="T96" fmla="*/ 9 w 219"/>
                  <a:gd name="T97" fmla="*/ 170 h 258"/>
                  <a:gd name="T98" fmla="*/ 6 w 219"/>
                  <a:gd name="T99" fmla="*/ 161 h 258"/>
                  <a:gd name="T100" fmla="*/ 6 w 219"/>
                  <a:gd name="T101" fmla="*/ 126 h 258"/>
                  <a:gd name="T102" fmla="*/ 25 w 219"/>
                  <a:gd name="T103" fmla="*/ 117 h 258"/>
                  <a:gd name="T104" fmla="*/ 41 w 219"/>
                  <a:gd name="T105" fmla="*/ 124 h 258"/>
                  <a:gd name="T106" fmla="*/ 57 w 219"/>
                  <a:gd name="T107" fmla="*/ 127 h 258"/>
                  <a:gd name="T108" fmla="*/ 84 w 219"/>
                  <a:gd name="T109" fmla="*/ 105 h 258"/>
                  <a:gd name="T110" fmla="*/ 90 w 219"/>
                  <a:gd name="T111" fmla="*/ 77 h 258"/>
                  <a:gd name="T112" fmla="*/ 90 w 219"/>
                  <a:gd name="T113" fmla="*/ 56 h 258"/>
                  <a:gd name="T114" fmla="*/ 89 w 219"/>
                  <a:gd name="T115" fmla="*/ 36 h 258"/>
                  <a:gd name="T116" fmla="*/ 87 w 219"/>
                  <a:gd name="T117" fmla="*/ 21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9" h="258">
                    <a:moveTo>
                      <a:pt x="86" y="5"/>
                    </a:moveTo>
                    <a:lnTo>
                      <a:pt x="103" y="3"/>
                    </a:lnTo>
                    <a:lnTo>
                      <a:pt x="105" y="5"/>
                    </a:lnTo>
                    <a:lnTo>
                      <a:pt x="109" y="3"/>
                    </a:lnTo>
                    <a:lnTo>
                      <a:pt x="139" y="9"/>
                    </a:lnTo>
                    <a:lnTo>
                      <a:pt x="143" y="8"/>
                    </a:lnTo>
                    <a:lnTo>
                      <a:pt x="154" y="0"/>
                    </a:lnTo>
                    <a:lnTo>
                      <a:pt x="157" y="2"/>
                    </a:lnTo>
                    <a:lnTo>
                      <a:pt x="158" y="5"/>
                    </a:lnTo>
                    <a:lnTo>
                      <a:pt x="155" y="8"/>
                    </a:lnTo>
                    <a:lnTo>
                      <a:pt x="157" y="14"/>
                    </a:lnTo>
                    <a:lnTo>
                      <a:pt x="169" y="18"/>
                    </a:lnTo>
                    <a:lnTo>
                      <a:pt x="166" y="25"/>
                    </a:lnTo>
                    <a:lnTo>
                      <a:pt x="170" y="30"/>
                    </a:lnTo>
                    <a:lnTo>
                      <a:pt x="169" y="34"/>
                    </a:lnTo>
                    <a:lnTo>
                      <a:pt x="170" y="37"/>
                    </a:lnTo>
                    <a:lnTo>
                      <a:pt x="167" y="40"/>
                    </a:lnTo>
                    <a:lnTo>
                      <a:pt x="172" y="40"/>
                    </a:lnTo>
                    <a:lnTo>
                      <a:pt x="172" y="47"/>
                    </a:lnTo>
                    <a:lnTo>
                      <a:pt x="176" y="53"/>
                    </a:lnTo>
                    <a:lnTo>
                      <a:pt x="175" y="56"/>
                    </a:lnTo>
                    <a:lnTo>
                      <a:pt x="166" y="61"/>
                    </a:lnTo>
                    <a:lnTo>
                      <a:pt x="164" y="67"/>
                    </a:lnTo>
                    <a:lnTo>
                      <a:pt x="170" y="70"/>
                    </a:lnTo>
                    <a:lnTo>
                      <a:pt x="180" y="71"/>
                    </a:lnTo>
                    <a:lnTo>
                      <a:pt x="191" y="81"/>
                    </a:lnTo>
                    <a:lnTo>
                      <a:pt x="186" y="89"/>
                    </a:lnTo>
                    <a:lnTo>
                      <a:pt x="182" y="92"/>
                    </a:lnTo>
                    <a:lnTo>
                      <a:pt x="177" y="90"/>
                    </a:lnTo>
                    <a:lnTo>
                      <a:pt x="175" y="93"/>
                    </a:lnTo>
                    <a:lnTo>
                      <a:pt x="175" y="95"/>
                    </a:lnTo>
                    <a:lnTo>
                      <a:pt x="172" y="95"/>
                    </a:lnTo>
                    <a:lnTo>
                      <a:pt x="173" y="96"/>
                    </a:lnTo>
                    <a:lnTo>
                      <a:pt x="170" y="96"/>
                    </a:lnTo>
                    <a:lnTo>
                      <a:pt x="173" y="98"/>
                    </a:lnTo>
                    <a:lnTo>
                      <a:pt x="170" y="101"/>
                    </a:lnTo>
                    <a:lnTo>
                      <a:pt x="173" y="103"/>
                    </a:lnTo>
                    <a:lnTo>
                      <a:pt x="172" y="105"/>
                    </a:lnTo>
                    <a:lnTo>
                      <a:pt x="175" y="106"/>
                    </a:lnTo>
                    <a:lnTo>
                      <a:pt x="175" y="115"/>
                    </a:lnTo>
                    <a:lnTo>
                      <a:pt x="179" y="120"/>
                    </a:lnTo>
                    <a:lnTo>
                      <a:pt x="183" y="123"/>
                    </a:lnTo>
                    <a:lnTo>
                      <a:pt x="185" y="126"/>
                    </a:lnTo>
                    <a:lnTo>
                      <a:pt x="194" y="124"/>
                    </a:lnTo>
                    <a:lnTo>
                      <a:pt x="195" y="127"/>
                    </a:lnTo>
                    <a:lnTo>
                      <a:pt x="200" y="127"/>
                    </a:lnTo>
                    <a:lnTo>
                      <a:pt x="203" y="133"/>
                    </a:lnTo>
                    <a:lnTo>
                      <a:pt x="207" y="133"/>
                    </a:lnTo>
                    <a:lnTo>
                      <a:pt x="218" y="154"/>
                    </a:lnTo>
                    <a:lnTo>
                      <a:pt x="218" y="154"/>
                    </a:lnTo>
                    <a:lnTo>
                      <a:pt x="219" y="162"/>
                    </a:lnTo>
                    <a:lnTo>
                      <a:pt x="216" y="161"/>
                    </a:lnTo>
                    <a:lnTo>
                      <a:pt x="215" y="164"/>
                    </a:lnTo>
                    <a:lnTo>
                      <a:pt x="213" y="162"/>
                    </a:lnTo>
                    <a:lnTo>
                      <a:pt x="213" y="165"/>
                    </a:lnTo>
                    <a:lnTo>
                      <a:pt x="210" y="164"/>
                    </a:lnTo>
                    <a:lnTo>
                      <a:pt x="207" y="165"/>
                    </a:lnTo>
                    <a:lnTo>
                      <a:pt x="204" y="162"/>
                    </a:lnTo>
                    <a:lnTo>
                      <a:pt x="201" y="164"/>
                    </a:lnTo>
                    <a:lnTo>
                      <a:pt x="200" y="162"/>
                    </a:lnTo>
                    <a:lnTo>
                      <a:pt x="197" y="164"/>
                    </a:lnTo>
                    <a:lnTo>
                      <a:pt x="195" y="164"/>
                    </a:lnTo>
                    <a:lnTo>
                      <a:pt x="195" y="167"/>
                    </a:lnTo>
                    <a:lnTo>
                      <a:pt x="192" y="170"/>
                    </a:lnTo>
                    <a:lnTo>
                      <a:pt x="191" y="167"/>
                    </a:lnTo>
                    <a:lnTo>
                      <a:pt x="188" y="168"/>
                    </a:lnTo>
                    <a:lnTo>
                      <a:pt x="186" y="179"/>
                    </a:lnTo>
                    <a:lnTo>
                      <a:pt x="183" y="179"/>
                    </a:lnTo>
                    <a:lnTo>
                      <a:pt x="182" y="182"/>
                    </a:lnTo>
                    <a:lnTo>
                      <a:pt x="186" y="184"/>
                    </a:lnTo>
                    <a:lnTo>
                      <a:pt x="194" y="184"/>
                    </a:lnTo>
                    <a:lnTo>
                      <a:pt x="192" y="192"/>
                    </a:lnTo>
                    <a:lnTo>
                      <a:pt x="197" y="195"/>
                    </a:lnTo>
                    <a:lnTo>
                      <a:pt x="197" y="199"/>
                    </a:lnTo>
                    <a:lnTo>
                      <a:pt x="201" y="204"/>
                    </a:lnTo>
                    <a:lnTo>
                      <a:pt x="201" y="209"/>
                    </a:lnTo>
                    <a:lnTo>
                      <a:pt x="206" y="211"/>
                    </a:lnTo>
                    <a:lnTo>
                      <a:pt x="207" y="209"/>
                    </a:lnTo>
                    <a:lnTo>
                      <a:pt x="210" y="215"/>
                    </a:lnTo>
                    <a:lnTo>
                      <a:pt x="212" y="218"/>
                    </a:lnTo>
                    <a:lnTo>
                      <a:pt x="215" y="220"/>
                    </a:lnTo>
                    <a:lnTo>
                      <a:pt x="215" y="220"/>
                    </a:lnTo>
                    <a:lnTo>
                      <a:pt x="218" y="223"/>
                    </a:lnTo>
                    <a:lnTo>
                      <a:pt x="218" y="223"/>
                    </a:lnTo>
                    <a:lnTo>
                      <a:pt x="207" y="237"/>
                    </a:lnTo>
                    <a:lnTo>
                      <a:pt x="204" y="237"/>
                    </a:lnTo>
                    <a:lnTo>
                      <a:pt x="197" y="242"/>
                    </a:lnTo>
                    <a:lnTo>
                      <a:pt x="195" y="245"/>
                    </a:lnTo>
                    <a:lnTo>
                      <a:pt x="185" y="248"/>
                    </a:lnTo>
                    <a:lnTo>
                      <a:pt x="179" y="240"/>
                    </a:lnTo>
                    <a:lnTo>
                      <a:pt x="175" y="243"/>
                    </a:lnTo>
                    <a:lnTo>
                      <a:pt x="173" y="246"/>
                    </a:lnTo>
                    <a:lnTo>
                      <a:pt x="167" y="243"/>
                    </a:lnTo>
                    <a:lnTo>
                      <a:pt x="164" y="240"/>
                    </a:lnTo>
                    <a:lnTo>
                      <a:pt x="167" y="240"/>
                    </a:lnTo>
                    <a:lnTo>
                      <a:pt x="164" y="239"/>
                    </a:lnTo>
                    <a:lnTo>
                      <a:pt x="164" y="236"/>
                    </a:lnTo>
                    <a:lnTo>
                      <a:pt x="167" y="233"/>
                    </a:lnTo>
                    <a:lnTo>
                      <a:pt x="166" y="229"/>
                    </a:lnTo>
                    <a:lnTo>
                      <a:pt x="154" y="229"/>
                    </a:lnTo>
                    <a:lnTo>
                      <a:pt x="151" y="227"/>
                    </a:lnTo>
                    <a:lnTo>
                      <a:pt x="148" y="230"/>
                    </a:lnTo>
                    <a:lnTo>
                      <a:pt x="146" y="230"/>
                    </a:lnTo>
                    <a:lnTo>
                      <a:pt x="136" y="235"/>
                    </a:lnTo>
                    <a:lnTo>
                      <a:pt x="127" y="227"/>
                    </a:lnTo>
                    <a:lnTo>
                      <a:pt x="126" y="229"/>
                    </a:lnTo>
                    <a:lnTo>
                      <a:pt x="127" y="226"/>
                    </a:lnTo>
                    <a:lnTo>
                      <a:pt x="124" y="223"/>
                    </a:lnTo>
                    <a:lnTo>
                      <a:pt x="127" y="221"/>
                    </a:lnTo>
                    <a:lnTo>
                      <a:pt x="126" y="218"/>
                    </a:lnTo>
                    <a:lnTo>
                      <a:pt x="117" y="217"/>
                    </a:lnTo>
                    <a:lnTo>
                      <a:pt x="112" y="220"/>
                    </a:lnTo>
                    <a:lnTo>
                      <a:pt x="112" y="226"/>
                    </a:lnTo>
                    <a:lnTo>
                      <a:pt x="111" y="224"/>
                    </a:lnTo>
                    <a:lnTo>
                      <a:pt x="109" y="227"/>
                    </a:lnTo>
                    <a:lnTo>
                      <a:pt x="102" y="230"/>
                    </a:lnTo>
                    <a:lnTo>
                      <a:pt x="99" y="236"/>
                    </a:lnTo>
                    <a:lnTo>
                      <a:pt x="90" y="240"/>
                    </a:lnTo>
                    <a:lnTo>
                      <a:pt x="83" y="248"/>
                    </a:lnTo>
                    <a:lnTo>
                      <a:pt x="72" y="245"/>
                    </a:lnTo>
                    <a:lnTo>
                      <a:pt x="66" y="248"/>
                    </a:lnTo>
                    <a:lnTo>
                      <a:pt x="62" y="255"/>
                    </a:lnTo>
                    <a:lnTo>
                      <a:pt x="55" y="254"/>
                    </a:lnTo>
                    <a:lnTo>
                      <a:pt x="52" y="258"/>
                    </a:lnTo>
                    <a:lnTo>
                      <a:pt x="44" y="254"/>
                    </a:lnTo>
                    <a:lnTo>
                      <a:pt x="44" y="254"/>
                    </a:lnTo>
                    <a:lnTo>
                      <a:pt x="47" y="251"/>
                    </a:lnTo>
                    <a:lnTo>
                      <a:pt x="46" y="246"/>
                    </a:lnTo>
                    <a:lnTo>
                      <a:pt x="49" y="245"/>
                    </a:lnTo>
                    <a:lnTo>
                      <a:pt x="49" y="242"/>
                    </a:lnTo>
                    <a:lnTo>
                      <a:pt x="53" y="235"/>
                    </a:lnTo>
                    <a:lnTo>
                      <a:pt x="53" y="232"/>
                    </a:lnTo>
                    <a:lnTo>
                      <a:pt x="49" y="230"/>
                    </a:lnTo>
                    <a:lnTo>
                      <a:pt x="43" y="217"/>
                    </a:lnTo>
                    <a:lnTo>
                      <a:pt x="35" y="212"/>
                    </a:lnTo>
                    <a:lnTo>
                      <a:pt x="37" y="209"/>
                    </a:lnTo>
                    <a:lnTo>
                      <a:pt x="35" y="205"/>
                    </a:lnTo>
                    <a:lnTo>
                      <a:pt x="28" y="196"/>
                    </a:lnTo>
                    <a:lnTo>
                      <a:pt x="22" y="195"/>
                    </a:lnTo>
                    <a:lnTo>
                      <a:pt x="20" y="193"/>
                    </a:lnTo>
                    <a:lnTo>
                      <a:pt x="17" y="195"/>
                    </a:lnTo>
                    <a:lnTo>
                      <a:pt x="12" y="193"/>
                    </a:lnTo>
                    <a:lnTo>
                      <a:pt x="9" y="192"/>
                    </a:lnTo>
                    <a:lnTo>
                      <a:pt x="9" y="189"/>
                    </a:lnTo>
                    <a:lnTo>
                      <a:pt x="7" y="190"/>
                    </a:lnTo>
                    <a:lnTo>
                      <a:pt x="6" y="177"/>
                    </a:lnTo>
                    <a:lnTo>
                      <a:pt x="9" y="170"/>
                    </a:lnTo>
                    <a:lnTo>
                      <a:pt x="6" y="170"/>
                    </a:lnTo>
                    <a:lnTo>
                      <a:pt x="4" y="167"/>
                    </a:lnTo>
                    <a:lnTo>
                      <a:pt x="6" y="161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6" y="126"/>
                    </a:lnTo>
                    <a:lnTo>
                      <a:pt x="14" y="118"/>
                    </a:lnTo>
                    <a:lnTo>
                      <a:pt x="19" y="120"/>
                    </a:lnTo>
                    <a:lnTo>
                      <a:pt x="25" y="117"/>
                    </a:lnTo>
                    <a:lnTo>
                      <a:pt x="26" y="120"/>
                    </a:lnTo>
                    <a:lnTo>
                      <a:pt x="34" y="117"/>
                    </a:lnTo>
                    <a:lnTo>
                      <a:pt x="41" y="124"/>
                    </a:lnTo>
                    <a:lnTo>
                      <a:pt x="47" y="136"/>
                    </a:lnTo>
                    <a:lnTo>
                      <a:pt x="55" y="139"/>
                    </a:lnTo>
                    <a:lnTo>
                      <a:pt x="57" y="127"/>
                    </a:lnTo>
                    <a:lnTo>
                      <a:pt x="81" y="112"/>
                    </a:lnTo>
                    <a:lnTo>
                      <a:pt x="81" y="108"/>
                    </a:lnTo>
                    <a:lnTo>
                      <a:pt x="84" y="105"/>
                    </a:lnTo>
                    <a:lnTo>
                      <a:pt x="81" y="96"/>
                    </a:lnTo>
                    <a:lnTo>
                      <a:pt x="87" y="87"/>
                    </a:lnTo>
                    <a:lnTo>
                      <a:pt x="90" y="77"/>
                    </a:lnTo>
                    <a:lnTo>
                      <a:pt x="86" y="71"/>
                    </a:lnTo>
                    <a:lnTo>
                      <a:pt x="93" y="62"/>
                    </a:lnTo>
                    <a:lnTo>
                      <a:pt x="90" y="56"/>
                    </a:lnTo>
                    <a:lnTo>
                      <a:pt x="90" y="49"/>
                    </a:lnTo>
                    <a:lnTo>
                      <a:pt x="87" y="42"/>
                    </a:lnTo>
                    <a:lnTo>
                      <a:pt x="89" y="36"/>
                    </a:lnTo>
                    <a:lnTo>
                      <a:pt x="90" y="33"/>
                    </a:lnTo>
                    <a:lnTo>
                      <a:pt x="86" y="24"/>
                    </a:lnTo>
                    <a:lnTo>
                      <a:pt x="87" y="21"/>
                    </a:lnTo>
                    <a:lnTo>
                      <a:pt x="86" y="15"/>
                    </a:lnTo>
                    <a:lnTo>
                      <a:pt x="8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30DFB19-8F23-4222-BDE8-47DCD80BB6FB}"/>
                </a:ext>
              </a:extLst>
            </p:cNvPr>
            <p:cNvGrpSpPr/>
            <p:nvPr/>
          </p:nvGrpSpPr>
          <p:grpSpPr>
            <a:xfrm>
              <a:off x="5007855" y="5300615"/>
              <a:ext cx="1125537" cy="941387"/>
              <a:chOff x="5007855" y="5300615"/>
              <a:chExt cx="1125537" cy="941387"/>
            </a:xfrm>
            <a:grpFill/>
          </p:grpSpPr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56A51300-F673-4265-9B19-0A2FA7038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2855" y="5300615"/>
                <a:ext cx="474663" cy="242888"/>
              </a:xfrm>
              <a:custGeom>
                <a:avLst/>
                <a:gdLst>
                  <a:gd name="T0" fmla="*/ 87 w 299"/>
                  <a:gd name="T1" fmla="*/ 32 h 153"/>
                  <a:gd name="T2" fmla="*/ 103 w 299"/>
                  <a:gd name="T3" fmla="*/ 41 h 153"/>
                  <a:gd name="T4" fmla="*/ 123 w 299"/>
                  <a:gd name="T5" fmla="*/ 43 h 153"/>
                  <a:gd name="T6" fmla="*/ 166 w 299"/>
                  <a:gd name="T7" fmla="*/ 59 h 153"/>
                  <a:gd name="T8" fmla="*/ 155 w 299"/>
                  <a:gd name="T9" fmla="*/ 22 h 153"/>
                  <a:gd name="T10" fmla="*/ 160 w 299"/>
                  <a:gd name="T11" fmla="*/ 13 h 153"/>
                  <a:gd name="T12" fmla="*/ 178 w 299"/>
                  <a:gd name="T13" fmla="*/ 10 h 153"/>
                  <a:gd name="T14" fmla="*/ 185 w 299"/>
                  <a:gd name="T15" fmla="*/ 3 h 153"/>
                  <a:gd name="T16" fmla="*/ 206 w 299"/>
                  <a:gd name="T17" fmla="*/ 10 h 153"/>
                  <a:gd name="T18" fmla="*/ 219 w 299"/>
                  <a:gd name="T19" fmla="*/ 13 h 153"/>
                  <a:gd name="T20" fmla="*/ 241 w 299"/>
                  <a:gd name="T21" fmla="*/ 59 h 153"/>
                  <a:gd name="T22" fmla="*/ 241 w 299"/>
                  <a:gd name="T23" fmla="*/ 76 h 153"/>
                  <a:gd name="T24" fmla="*/ 247 w 299"/>
                  <a:gd name="T25" fmla="*/ 82 h 153"/>
                  <a:gd name="T26" fmla="*/ 253 w 299"/>
                  <a:gd name="T27" fmla="*/ 93 h 153"/>
                  <a:gd name="T28" fmla="*/ 259 w 299"/>
                  <a:gd name="T29" fmla="*/ 91 h 153"/>
                  <a:gd name="T30" fmla="*/ 269 w 299"/>
                  <a:gd name="T31" fmla="*/ 93 h 153"/>
                  <a:gd name="T32" fmla="*/ 272 w 299"/>
                  <a:gd name="T33" fmla="*/ 99 h 153"/>
                  <a:gd name="T34" fmla="*/ 283 w 299"/>
                  <a:gd name="T35" fmla="*/ 93 h 153"/>
                  <a:gd name="T36" fmla="*/ 287 w 299"/>
                  <a:gd name="T37" fmla="*/ 91 h 153"/>
                  <a:gd name="T38" fmla="*/ 295 w 299"/>
                  <a:gd name="T39" fmla="*/ 100 h 153"/>
                  <a:gd name="T40" fmla="*/ 293 w 299"/>
                  <a:gd name="T41" fmla="*/ 104 h 153"/>
                  <a:gd name="T42" fmla="*/ 296 w 299"/>
                  <a:gd name="T43" fmla="*/ 109 h 153"/>
                  <a:gd name="T44" fmla="*/ 296 w 299"/>
                  <a:gd name="T45" fmla="*/ 130 h 153"/>
                  <a:gd name="T46" fmla="*/ 283 w 299"/>
                  <a:gd name="T47" fmla="*/ 143 h 153"/>
                  <a:gd name="T48" fmla="*/ 278 w 299"/>
                  <a:gd name="T49" fmla="*/ 137 h 153"/>
                  <a:gd name="T50" fmla="*/ 272 w 299"/>
                  <a:gd name="T51" fmla="*/ 135 h 153"/>
                  <a:gd name="T52" fmla="*/ 263 w 299"/>
                  <a:gd name="T53" fmla="*/ 143 h 153"/>
                  <a:gd name="T54" fmla="*/ 260 w 299"/>
                  <a:gd name="T55" fmla="*/ 146 h 153"/>
                  <a:gd name="T56" fmla="*/ 260 w 299"/>
                  <a:gd name="T57" fmla="*/ 147 h 153"/>
                  <a:gd name="T58" fmla="*/ 253 w 299"/>
                  <a:gd name="T59" fmla="*/ 149 h 153"/>
                  <a:gd name="T60" fmla="*/ 249 w 299"/>
                  <a:gd name="T61" fmla="*/ 147 h 153"/>
                  <a:gd name="T62" fmla="*/ 243 w 299"/>
                  <a:gd name="T63" fmla="*/ 146 h 153"/>
                  <a:gd name="T64" fmla="*/ 231 w 299"/>
                  <a:gd name="T65" fmla="*/ 152 h 153"/>
                  <a:gd name="T66" fmla="*/ 219 w 299"/>
                  <a:gd name="T67" fmla="*/ 144 h 153"/>
                  <a:gd name="T68" fmla="*/ 216 w 299"/>
                  <a:gd name="T69" fmla="*/ 130 h 153"/>
                  <a:gd name="T70" fmla="*/ 209 w 299"/>
                  <a:gd name="T71" fmla="*/ 131 h 153"/>
                  <a:gd name="T72" fmla="*/ 203 w 299"/>
                  <a:gd name="T73" fmla="*/ 118 h 153"/>
                  <a:gd name="T74" fmla="*/ 145 w 299"/>
                  <a:gd name="T75" fmla="*/ 122 h 153"/>
                  <a:gd name="T76" fmla="*/ 97 w 299"/>
                  <a:gd name="T77" fmla="*/ 119 h 153"/>
                  <a:gd name="T78" fmla="*/ 23 w 299"/>
                  <a:gd name="T79" fmla="*/ 49 h 153"/>
                  <a:gd name="T80" fmla="*/ 3 w 299"/>
                  <a:gd name="T81" fmla="*/ 26 h 153"/>
                  <a:gd name="T82" fmla="*/ 9 w 299"/>
                  <a:gd name="T83" fmla="*/ 19 h 153"/>
                  <a:gd name="T84" fmla="*/ 66 w 299"/>
                  <a:gd name="T85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9" h="153">
                    <a:moveTo>
                      <a:pt x="66" y="0"/>
                    </a:moveTo>
                    <a:lnTo>
                      <a:pt x="74" y="15"/>
                    </a:lnTo>
                    <a:lnTo>
                      <a:pt x="87" y="32"/>
                    </a:lnTo>
                    <a:lnTo>
                      <a:pt x="84" y="41"/>
                    </a:lnTo>
                    <a:lnTo>
                      <a:pt x="105" y="47"/>
                    </a:lnTo>
                    <a:lnTo>
                      <a:pt x="103" y="41"/>
                    </a:lnTo>
                    <a:lnTo>
                      <a:pt x="109" y="35"/>
                    </a:lnTo>
                    <a:lnTo>
                      <a:pt x="106" y="28"/>
                    </a:lnTo>
                    <a:lnTo>
                      <a:pt x="123" y="43"/>
                    </a:lnTo>
                    <a:lnTo>
                      <a:pt x="138" y="53"/>
                    </a:lnTo>
                    <a:lnTo>
                      <a:pt x="160" y="53"/>
                    </a:lnTo>
                    <a:lnTo>
                      <a:pt x="166" y="59"/>
                    </a:lnTo>
                    <a:lnTo>
                      <a:pt x="164" y="46"/>
                    </a:lnTo>
                    <a:lnTo>
                      <a:pt x="152" y="28"/>
                    </a:lnTo>
                    <a:lnTo>
                      <a:pt x="155" y="22"/>
                    </a:lnTo>
                    <a:lnTo>
                      <a:pt x="154" y="13"/>
                    </a:lnTo>
                    <a:lnTo>
                      <a:pt x="160" y="13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63" y="16"/>
                    </a:lnTo>
                    <a:lnTo>
                      <a:pt x="178" y="10"/>
                    </a:lnTo>
                    <a:lnTo>
                      <a:pt x="185" y="12"/>
                    </a:lnTo>
                    <a:lnTo>
                      <a:pt x="188" y="9"/>
                    </a:lnTo>
                    <a:lnTo>
                      <a:pt x="185" y="3"/>
                    </a:lnTo>
                    <a:lnTo>
                      <a:pt x="189" y="1"/>
                    </a:lnTo>
                    <a:lnTo>
                      <a:pt x="198" y="4"/>
                    </a:lnTo>
                    <a:lnTo>
                      <a:pt x="206" y="10"/>
                    </a:lnTo>
                    <a:lnTo>
                      <a:pt x="206" y="10"/>
                    </a:lnTo>
                    <a:lnTo>
                      <a:pt x="209" y="15"/>
                    </a:lnTo>
                    <a:lnTo>
                      <a:pt x="219" y="13"/>
                    </a:lnTo>
                    <a:lnTo>
                      <a:pt x="228" y="22"/>
                    </a:lnTo>
                    <a:lnTo>
                      <a:pt x="247" y="31"/>
                    </a:lnTo>
                    <a:lnTo>
                      <a:pt x="241" y="59"/>
                    </a:lnTo>
                    <a:lnTo>
                      <a:pt x="231" y="66"/>
                    </a:lnTo>
                    <a:lnTo>
                      <a:pt x="237" y="72"/>
                    </a:lnTo>
                    <a:lnTo>
                      <a:pt x="241" y="76"/>
                    </a:lnTo>
                    <a:lnTo>
                      <a:pt x="244" y="74"/>
                    </a:lnTo>
                    <a:lnTo>
                      <a:pt x="247" y="75"/>
                    </a:lnTo>
                    <a:lnTo>
                      <a:pt x="247" y="82"/>
                    </a:lnTo>
                    <a:lnTo>
                      <a:pt x="252" y="84"/>
                    </a:lnTo>
                    <a:lnTo>
                      <a:pt x="252" y="90"/>
                    </a:lnTo>
                    <a:lnTo>
                      <a:pt x="253" y="93"/>
                    </a:lnTo>
                    <a:lnTo>
                      <a:pt x="256" y="91"/>
                    </a:lnTo>
                    <a:lnTo>
                      <a:pt x="258" y="93"/>
                    </a:lnTo>
                    <a:lnTo>
                      <a:pt x="259" y="91"/>
                    </a:lnTo>
                    <a:lnTo>
                      <a:pt x="263" y="91"/>
                    </a:lnTo>
                    <a:lnTo>
                      <a:pt x="265" y="90"/>
                    </a:lnTo>
                    <a:lnTo>
                      <a:pt x="269" y="93"/>
                    </a:lnTo>
                    <a:lnTo>
                      <a:pt x="269" y="94"/>
                    </a:lnTo>
                    <a:lnTo>
                      <a:pt x="271" y="94"/>
                    </a:lnTo>
                    <a:lnTo>
                      <a:pt x="272" y="99"/>
                    </a:lnTo>
                    <a:lnTo>
                      <a:pt x="277" y="96"/>
                    </a:lnTo>
                    <a:lnTo>
                      <a:pt x="277" y="94"/>
                    </a:lnTo>
                    <a:lnTo>
                      <a:pt x="283" y="93"/>
                    </a:lnTo>
                    <a:lnTo>
                      <a:pt x="284" y="90"/>
                    </a:lnTo>
                    <a:lnTo>
                      <a:pt x="286" y="93"/>
                    </a:lnTo>
                    <a:lnTo>
                      <a:pt x="287" y="91"/>
                    </a:lnTo>
                    <a:lnTo>
                      <a:pt x="293" y="93"/>
                    </a:lnTo>
                    <a:lnTo>
                      <a:pt x="296" y="97"/>
                    </a:lnTo>
                    <a:lnTo>
                      <a:pt x="295" y="100"/>
                    </a:lnTo>
                    <a:lnTo>
                      <a:pt x="296" y="102"/>
                    </a:lnTo>
                    <a:lnTo>
                      <a:pt x="293" y="102"/>
                    </a:lnTo>
                    <a:lnTo>
                      <a:pt x="293" y="104"/>
                    </a:lnTo>
                    <a:lnTo>
                      <a:pt x="295" y="109"/>
                    </a:lnTo>
                    <a:lnTo>
                      <a:pt x="296" y="107"/>
                    </a:lnTo>
                    <a:lnTo>
                      <a:pt x="296" y="109"/>
                    </a:lnTo>
                    <a:lnTo>
                      <a:pt x="299" y="110"/>
                    </a:lnTo>
                    <a:lnTo>
                      <a:pt x="299" y="122"/>
                    </a:lnTo>
                    <a:lnTo>
                      <a:pt x="296" y="130"/>
                    </a:lnTo>
                    <a:lnTo>
                      <a:pt x="296" y="130"/>
                    </a:lnTo>
                    <a:lnTo>
                      <a:pt x="283" y="143"/>
                    </a:lnTo>
                    <a:lnTo>
                      <a:pt x="283" y="143"/>
                    </a:lnTo>
                    <a:lnTo>
                      <a:pt x="278" y="140"/>
                    </a:lnTo>
                    <a:lnTo>
                      <a:pt x="278" y="140"/>
                    </a:lnTo>
                    <a:lnTo>
                      <a:pt x="278" y="137"/>
                    </a:lnTo>
                    <a:lnTo>
                      <a:pt x="278" y="137"/>
                    </a:lnTo>
                    <a:lnTo>
                      <a:pt x="277" y="132"/>
                    </a:lnTo>
                    <a:lnTo>
                      <a:pt x="272" y="135"/>
                    </a:lnTo>
                    <a:lnTo>
                      <a:pt x="272" y="135"/>
                    </a:lnTo>
                    <a:lnTo>
                      <a:pt x="271" y="138"/>
                    </a:lnTo>
                    <a:lnTo>
                      <a:pt x="263" y="143"/>
                    </a:lnTo>
                    <a:lnTo>
                      <a:pt x="263" y="143"/>
                    </a:lnTo>
                    <a:lnTo>
                      <a:pt x="260" y="143"/>
                    </a:lnTo>
                    <a:lnTo>
                      <a:pt x="260" y="146"/>
                    </a:lnTo>
                    <a:lnTo>
                      <a:pt x="260" y="146"/>
                    </a:lnTo>
                    <a:lnTo>
                      <a:pt x="260" y="147"/>
                    </a:lnTo>
                    <a:lnTo>
                      <a:pt x="260" y="147"/>
                    </a:lnTo>
                    <a:lnTo>
                      <a:pt x="259" y="149"/>
                    </a:lnTo>
                    <a:lnTo>
                      <a:pt x="259" y="149"/>
                    </a:lnTo>
                    <a:lnTo>
                      <a:pt x="253" y="149"/>
                    </a:lnTo>
                    <a:lnTo>
                      <a:pt x="253" y="146"/>
                    </a:lnTo>
                    <a:lnTo>
                      <a:pt x="250" y="146"/>
                    </a:lnTo>
                    <a:lnTo>
                      <a:pt x="249" y="147"/>
                    </a:lnTo>
                    <a:lnTo>
                      <a:pt x="247" y="144"/>
                    </a:lnTo>
                    <a:lnTo>
                      <a:pt x="244" y="146"/>
                    </a:lnTo>
                    <a:lnTo>
                      <a:pt x="243" y="146"/>
                    </a:lnTo>
                    <a:lnTo>
                      <a:pt x="235" y="153"/>
                    </a:lnTo>
                    <a:lnTo>
                      <a:pt x="228" y="153"/>
                    </a:lnTo>
                    <a:lnTo>
                      <a:pt x="231" y="152"/>
                    </a:lnTo>
                    <a:lnTo>
                      <a:pt x="228" y="149"/>
                    </a:lnTo>
                    <a:lnTo>
                      <a:pt x="222" y="150"/>
                    </a:lnTo>
                    <a:lnTo>
                      <a:pt x="219" y="144"/>
                    </a:lnTo>
                    <a:lnTo>
                      <a:pt x="228" y="140"/>
                    </a:lnTo>
                    <a:lnTo>
                      <a:pt x="220" y="131"/>
                    </a:lnTo>
                    <a:lnTo>
                      <a:pt x="216" y="130"/>
                    </a:lnTo>
                    <a:lnTo>
                      <a:pt x="213" y="134"/>
                    </a:lnTo>
                    <a:lnTo>
                      <a:pt x="210" y="132"/>
                    </a:lnTo>
                    <a:lnTo>
                      <a:pt x="209" y="131"/>
                    </a:lnTo>
                    <a:lnTo>
                      <a:pt x="209" y="124"/>
                    </a:lnTo>
                    <a:lnTo>
                      <a:pt x="203" y="121"/>
                    </a:lnTo>
                    <a:lnTo>
                      <a:pt x="203" y="118"/>
                    </a:lnTo>
                    <a:lnTo>
                      <a:pt x="188" y="107"/>
                    </a:lnTo>
                    <a:lnTo>
                      <a:pt x="143" y="110"/>
                    </a:lnTo>
                    <a:lnTo>
                      <a:pt x="145" y="122"/>
                    </a:lnTo>
                    <a:lnTo>
                      <a:pt x="106" y="119"/>
                    </a:lnTo>
                    <a:lnTo>
                      <a:pt x="106" y="119"/>
                    </a:lnTo>
                    <a:lnTo>
                      <a:pt x="97" y="119"/>
                    </a:lnTo>
                    <a:lnTo>
                      <a:pt x="80" y="94"/>
                    </a:lnTo>
                    <a:lnTo>
                      <a:pt x="66" y="90"/>
                    </a:lnTo>
                    <a:lnTo>
                      <a:pt x="23" y="49"/>
                    </a:lnTo>
                    <a:lnTo>
                      <a:pt x="26" y="47"/>
                    </a:lnTo>
                    <a:lnTo>
                      <a:pt x="19" y="34"/>
                    </a:lnTo>
                    <a:lnTo>
                      <a:pt x="3" y="26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9" y="19"/>
                    </a:lnTo>
                    <a:lnTo>
                      <a:pt x="38" y="12"/>
                    </a:lnTo>
                    <a:lnTo>
                      <a:pt x="53" y="3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39">
                <a:extLst>
                  <a:ext uri="{FF2B5EF4-FFF2-40B4-BE49-F238E27FC236}">
                    <a16:creationId xmlns:a16="http://schemas.microsoft.com/office/drawing/2014/main" id="{1375EDEF-A089-4834-8079-B772843EF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630" y="5329190"/>
                <a:ext cx="303213" cy="296863"/>
              </a:xfrm>
              <a:custGeom>
                <a:avLst/>
                <a:gdLst>
                  <a:gd name="T0" fmla="*/ 79 w 191"/>
                  <a:gd name="T1" fmla="*/ 8 h 187"/>
                  <a:gd name="T2" fmla="*/ 98 w 191"/>
                  <a:gd name="T3" fmla="*/ 11 h 187"/>
                  <a:gd name="T4" fmla="*/ 98 w 191"/>
                  <a:gd name="T5" fmla="*/ 20 h 187"/>
                  <a:gd name="T6" fmla="*/ 108 w 191"/>
                  <a:gd name="T7" fmla="*/ 36 h 187"/>
                  <a:gd name="T8" fmla="*/ 116 w 191"/>
                  <a:gd name="T9" fmla="*/ 45 h 187"/>
                  <a:gd name="T10" fmla="*/ 120 w 191"/>
                  <a:gd name="T11" fmla="*/ 54 h 187"/>
                  <a:gd name="T12" fmla="*/ 137 w 191"/>
                  <a:gd name="T13" fmla="*/ 58 h 187"/>
                  <a:gd name="T14" fmla="*/ 143 w 191"/>
                  <a:gd name="T15" fmla="*/ 92 h 187"/>
                  <a:gd name="T16" fmla="*/ 160 w 191"/>
                  <a:gd name="T17" fmla="*/ 97 h 187"/>
                  <a:gd name="T18" fmla="*/ 177 w 191"/>
                  <a:gd name="T19" fmla="*/ 98 h 187"/>
                  <a:gd name="T20" fmla="*/ 190 w 191"/>
                  <a:gd name="T21" fmla="*/ 116 h 187"/>
                  <a:gd name="T22" fmla="*/ 187 w 191"/>
                  <a:gd name="T23" fmla="*/ 126 h 187"/>
                  <a:gd name="T24" fmla="*/ 187 w 191"/>
                  <a:gd name="T25" fmla="*/ 131 h 187"/>
                  <a:gd name="T26" fmla="*/ 181 w 191"/>
                  <a:gd name="T27" fmla="*/ 140 h 187"/>
                  <a:gd name="T28" fmla="*/ 171 w 191"/>
                  <a:gd name="T29" fmla="*/ 150 h 187"/>
                  <a:gd name="T30" fmla="*/ 172 w 191"/>
                  <a:gd name="T31" fmla="*/ 153 h 187"/>
                  <a:gd name="T32" fmla="*/ 156 w 191"/>
                  <a:gd name="T33" fmla="*/ 157 h 187"/>
                  <a:gd name="T34" fmla="*/ 134 w 191"/>
                  <a:gd name="T35" fmla="*/ 175 h 187"/>
                  <a:gd name="T36" fmla="*/ 128 w 191"/>
                  <a:gd name="T37" fmla="*/ 166 h 187"/>
                  <a:gd name="T38" fmla="*/ 117 w 191"/>
                  <a:gd name="T39" fmla="*/ 173 h 187"/>
                  <a:gd name="T40" fmla="*/ 114 w 191"/>
                  <a:gd name="T41" fmla="*/ 173 h 187"/>
                  <a:gd name="T42" fmla="*/ 108 w 191"/>
                  <a:gd name="T43" fmla="*/ 181 h 187"/>
                  <a:gd name="T44" fmla="*/ 103 w 191"/>
                  <a:gd name="T45" fmla="*/ 187 h 187"/>
                  <a:gd name="T46" fmla="*/ 58 w 191"/>
                  <a:gd name="T47" fmla="*/ 154 h 187"/>
                  <a:gd name="T48" fmla="*/ 0 w 191"/>
                  <a:gd name="T49" fmla="*/ 113 h 187"/>
                  <a:gd name="T50" fmla="*/ 0 w 191"/>
                  <a:gd name="T51" fmla="*/ 106 h 187"/>
                  <a:gd name="T52" fmla="*/ 28 w 191"/>
                  <a:gd name="T53" fmla="*/ 98 h 187"/>
                  <a:gd name="T54" fmla="*/ 77 w 191"/>
                  <a:gd name="T55" fmla="*/ 57 h 187"/>
                  <a:gd name="T56" fmla="*/ 68 w 191"/>
                  <a:gd name="T57" fmla="*/ 42 h 187"/>
                  <a:gd name="T58" fmla="*/ 61 w 191"/>
                  <a:gd name="T59" fmla="*/ 16 h 187"/>
                  <a:gd name="T60" fmla="*/ 67 w 191"/>
                  <a:gd name="T61" fmla="*/ 7 h 187"/>
                  <a:gd name="T62" fmla="*/ 73 w 191"/>
                  <a:gd name="T63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1" h="187">
                    <a:moveTo>
                      <a:pt x="82" y="0"/>
                    </a:moveTo>
                    <a:lnTo>
                      <a:pt x="79" y="8"/>
                    </a:lnTo>
                    <a:lnTo>
                      <a:pt x="91" y="8"/>
                    </a:lnTo>
                    <a:lnTo>
                      <a:pt x="98" y="11"/>
                    </a:lnTo>
                    <a:lnTo>
                      <a:pt x="98" y="11"/>
                    </a:lnTo>
                    <a:lnTo>
                      <a:pt x="98" y="20"/>
                    </a:lnTo>
                    <a:lnTo>
                      <a:pt x="104" y="25"/>
                    </a:lnTo>
                    <a:lnTo>
                      <a:pt x="108" y="36"/>
                    </a:lnTo>
                    <a:lnTo>
                      <a:pt x="116" y="38"/>
                    </a:lnTo>
                    <a:lnTo>
                      <a:pt x="116" y="45"/>
                    </a:lnTo>
                    <a:lnTo>
                      <a:pt x="126" y="48"/>
                    </a:lnTo>
                    <a:lnTo>
                      <a:pt x="120" y="54"/>
                    </a:lnTo>
                    <a:lnTo>
                      <a:pt x="120" y="57"/>
                    </a:lnTo>
                    <a:lnTo>
                      <a:pt x="137" y="58"/>
                    </a:lnTo>
                    <a:lnTo>
                      <a:pt x="135" y="78"/>
                    </a:lnTo>
                    <a:lnTo>
                      <a:pt x="143" y="92"/>
                    </a:lnTo>
                    <a:lnTo>
                      <a:pt x="153" y="98"/>
                    </a:lnTo>
                    <a:lnTo>
                      <a:pt x="160" y="97"/>
                    </a:lnTo>
                    <a:lnTo>
                      <a:pt x="169" y="101"/>
                    </a:lnTo>
                    <a:lnTo>
                      <a:pt x="177" y="98"/>
                    </a:lnTo>
                    <a:lnTo>
                      <a:pt x="187" y="107"/>
                    </a:lnTo>
                    <a:lnTo>
                      <a:pt x="190" y="116"/>
                    </a:lnTo>
                    <a:lnTo>
                      <a:pt x="191" y="128"/>
                    </a:lnTo>
                    <a:lnTo>
                      <a:pt x="187" y="126"/>
                    </a:lnTo>
                    <a:lnTo>
                      <a:pt x="186" y="129"/>
                    </a:lnTo>
                    <a:lnTo>
                      <a:pt x="187" y="131"/>
                    </a:lnTo>
                    <a:lnTo>
                      <a:pt x="180" y="134"/>
                    </a:lnTo>
                    <a:lnTo>
                      <a:pt x="181" y="140"/>
                    </a:lnTo>
                    <a:lnTo>
                      <a:pt x="172" y="147"/>
                    </a:lnTo>
                    <a:lnTo>
                      <a:pt x="171" y="150"/>
                    </a:lnTo>
                    <a:lnTo>
                      <a:pt x="172" y="153"/>
                    </a:lnTo>
                    <a:lnTo>
                      <a:pt x="172" y="153"/>
                    </a:lnTo>
                    <a:lnTo>
                      <a:pt x="168" y="156"/>
                    </a:lnTo>
                    <a:lnTo>
                      <a:pt x="156" y="157"/>
                    </a:lnTo>
                    <a:lnTo>
                      <a:pt x="160" y="166"/>
                    </a:lnTo>
                    <a:lnTo>
                      <a:pt x="134" y="175"/>
                    </a:lnTo>
                    <a:lnTo>
                      <a:pt x="129" y="165"/>
                    </a:lnTo>
                    <a:lnTo>
                      <a:pt x="128" y="166"/>
                    </a:lnTo>
                    <a:lnTo>
                      <a:pt x="126" y="165"/>
                    </a:lnTo>
                    <a:lnTo>
                      <a:pt x="117" y="173"/>
                    </a:lnTo>
                    <a:lnTo>
                      <a:pt x="116" y="172"/>
                    </a:lnTo>
                    <a:lnTo>
                      <a:pt x="114" y="173"/>
                    </a:lnTo>
                    <a:lnTo>
                      <a:pt x="108" y="181"/>
                    </a:lnTo>
                    <a:lnTo>
                      <a:pt x="108" y="181"/>
                    </a:lnTo>
                    <a:lnTo>
                      <a:pt x="108" y="179"/>
                    </a:lnTo>
                    <a:lnTo>
                      <a:pt x="103" y="187"/>
                    </a:lnTo>
                    <a:lnTo>
                      <a:pt x="83" y="170"/>
                    </a:lnTo>
                    <a:lnTo>
                      <a:pt x="58" y="154"/>
                    </a:lnTo>
                    <a:lnTo>
                      <a:pt x="21" y="145"/>
                    </a:lnTo>
                    <a:lnTo>
                      <a:pt x="0" y="113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23" y="106"/>
                    </a:lnTo>
                    <a:lnTo>
                      <a:pt x="28" y="98"/>
                    </a:lnTo>
                    <a:lnTo>
                      <a:pt x="43" y="78"/>
                    </a:lnTo>
                    <a:lnTo>
                      <a:pt x="77" y="57"/>
                    </a:lnTo>
                    <a:lnTo>
                      <a:pt x="76" y="48"/>
                    </a:lnTo>
                    <a:lnTo>
                      <a:pt x="68" y="42"/>
                    </a:lnTo>
                    <a:lnTo>
                      <a:pt x="67" y="33"/>
                    </a:lnTo>
                    <a:lnTo>
                      <a:pt x="61" y="16"/>
                    </a:lnTo>
                    <a:lnTo>
                      <a:pt x="64" y="11"/>
                    </a:lnTo>
                    <a:lnTo>
                      <a:pt x="67" y="7"/>
                    </a:lnTo>
                    <a:lnTo>
                      <a:pt x="73" y="5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40">
                <a:extLst>
                  <a:ext uri="{FF2B5EF4-FFF2-40B4-BE49-F238E27FC236}">
                    <a16:creationId xmlns:a16="http://schemas.microsoft.com/office/drawing/2014/main" id="{3466428F-9B34-40F3-992A-DFEC3CD8F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2205" y="5324427"/>
                <a:ext cx="288925" cy="319088"/>
              </a:xfrm>
              <a:custGeom>
                <a:avLst/>
                <a:gdLst>
                  <a:gd name="T0" fmla="*/ 64 w 182"/>
                  <a:gd name="T1" fmla="*/ 3 h 201"/>
                  <a:gd name="T2" fmla="*/ 73 w 182"/>
                  <a:gd name="T3" fmla="*/ 4 h 201"/>
                  <a:gd name="T4" fmla="*/ 76 w 182"/>
                  <a:gd name="T5" fmla="*/ 4 h 201"/>
                  <a:gd name="T6" fmla="*/ 95 w 182"/>
                  <a:gd name="T7" fmla="*/ 19 h 201"/>
                  <a:gd name="T8" fmla="*/ 99 w 182"/>
                  <a:gd name="T9" fmla="*/ 34 h 201"/>
                  <a:gd name="T10" fmla="*/ 156 w 182"/>
                  <a:gd name="T11" fmla="*/ 79 h 201"/>
                  <a:gd name="T12" fmla="*/ 182 w 182"/>
                  <a:gd name="T13" fmla="*/ 104 h 201"/>
                  <a:gd name="T14" fmla="*/ 182 w 182"/>
                  <a:gd name="T15" fmla="*/ 115 h 201"/>
                  <a:gd name="T16" fmla="*/ 159 w 182"/>
                  <a:gd name="T17" fmla="*/ 145 h 201"/>
                  <a:gd name="T18" fmla="*/ 151 w 182"/>
                  <a:gd name="T19" fmla="*/ 156 h 201"/>
                  <a:gd name="T20" fmla="*/ 153 w 182"/>
                  <a:gd name="T21" fmla="*/ 159 h 201"/>
                  <a:gd name="T22" fmla="*/ 171 w 182"/>
                  <a:gd name="T23" fmla="*/ 168 h 201"/>
                  <a:gd name="T24" fmla="*/ 166 w 182"/>
                  <a:gd name="T25" fmla="*/ 170 h 201"/>
                  <a:gd name="T26" fmla="*/ 172 w 182"/>
                  <a:gd name="T27" fmla="*/ 175 h 201"/>
                  <a:gd name="T28" fmla="*/ 176 w 182"/>
                  <a:gd name="T29" fmla="*/ 182 h 201"/>
                  <a:gd name="T30" fmla="*/ 166 w 182"/>
                  <a:gd name="T31" fmla="*/ 188 h 201"/>
                  <a:gd name="T32" fmla="*/ 160 w 182"/>
                  <a:gd name="T33" fmla="*/ 196 h 201"/>
                  <a:gd name="T34" fmla="*/ 154 w 182"/>
                  <a:gd name="T35" fmla="*/ 198 h 201"/>
                  <a:gd name="T36" fmla="*/ 142 w 182"/>
                  <a:gd name="T37" fmla="*/ 188 h 201"/>
                  <a:gd name="T38" fmla="*/ 135 w 182"/>
                  <a:gd name="T39" fmla="*/ 187 h 201"/>
                  <a:gd name="T40" fmla="*/ 120 w 182"/>
                  <a:gd name="T41" fmla="*/ 201 h 201"/>
                  <a:gd name="T42" fmla="*/ 105 w 182"/>
                  <a:gd name="T43" fmla="*/ 188 h 201"/>
                  <a:gd name="T44" fmla="*/ 74 w 182"/>
                  <a:gd name="T45" fmla="*/ 156 h 201"/>
                  <a:gd name="T46" fmla="*/ 73 w 182"/>
                  <a:gd name="T47" fmla="*/ 153 h 201"/>
                  <a:gd name="T48" fmla="*/ 83 w 182"/>
                  <a:gd name="T49" fmla="*/ 143 h 201"/>
                  <a:gd name="T50" fmla="*/ 89 w 182"/>
                  <a:gd name="T51" fmla="*/ 134 h 201"/>
                  <a:gd name="T52" fmla="*/ 89 w 182"/>
                  <a:gd name="T53" fmla="*/ 129 h 201"/>
                  <a:gd name="T54" fmla="*/ 93 w 182"/>
                  <a:gd name="T55" fmla="*/ 119 h 201"/>
                  <a:gd name="T56" fmla="*/ 79 w 182"/>
                  <a:gd name="T57" fmla="*/ 101 h 201"/>
                  <a:gd name="T58" fmla="*/ 62 w 182"/>
                  <a:gd name="T59" fmla="*/ 100 h 201"/>
                  <a:gd name="T60" fmla="*/ 45 w 182"/>
                  <a:gd name="T61" fmla="*/ 95 h 201"/>
                  <a:gd name="T62" fmla="*/ 40 w 182"/>
                  <a:gd name="T63" fmla="*/ 61 h 201"/>
                  <a:gd name="T64" fmla="*/ 22 w 182"/>
                  <a:gd name="T65" fmla="*/ 57 h 201"/>
                  <a:gd name="T66" fmla="*/ 18 w 182"/>
                  <a:gd name="T67" fmla="*/ 48 h 201"/>
                  <a:gd name="T68" fmla="*/ 10 w 182"/>
                  <a:gd name="T69" fmla="*/ 39 h 201"/>
                  <a:gd name="T70" fmla="*/ 0 w 182"/>
                  <a:gd name="T71" fmla="*/ 23 h 201"/>
                  <a:gd name="T72" fmla="*/ 0 w 182"/>
                  <a:gd name="T73" fmla="*/ 14 h 201"/>
                  <a:gd name="T74" fmla="*/ 19 w 182"/>
                  <a:gd name="T75" fmla="*/ 17 h 201"/>
                  <a:gd name="T76" fmla="*/ 49 w 182"/>
                  <a:gd name="T77" fmla="*/ 11 h 201"/>
                  <a:gd name="T78" fmla="*/ 59 w 182"/>
                  <a:gd name="T7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2" h="201">
                    <a:moveTo>
                      <a:pt x="59" y="0"/>
                    </a:moveTo>
                    <a:lnTo>
                      <a:pt x="64" y="3"/>
                    </a:lnTo>
                    <a:lnTo>
                      <a:pt x="67" y="1"/>
                    </a:lnTo>
                    <a:lnTo>
                      <a:pt x="73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9" y="11"/>
                    </a:lnTo>
                    <a:lnTo>
                      <a:pt x="95" y="19"/>
                    </a:lnTo>
                    <a:lnTo>
                      <a:pt x="102" y="32"/>
                    </a:lnTo>
                    <a:lnTo>
                      <a:pt x="99" y="34"/>
                    </a:lnTo>
                    <a:lnTo>
                      <a:pt x="142" y="75"/>
                    </a:lnTo>
                    <a:lnTo>
                      <a:pt x="156" y="79"/>
                    </a:lnTo>
                    <a:lnTo>
                      <a:pt x="173" y="104"/>
                    </a:lnTo>
                    <a:lnTo>
                      <a:pt x="182" y="104"/>
                    </a:lnTo>
                    <a:lnTo>
                      <a:pt x="182" y="104"/>
                    </a:lnTo>
                    <a:lnTo>
                      <a:pt x="182" y="115"/>
                    </a:lnTo>
                    <a:lnTo>
                      <a:pt x="162" y="135"/>
                    </a:lnTo>
                    <a:lnTo>
                      <a:pt x="159" y="145"/>
                    </a:lnTo>
                    <a:lnTo>
                      <a:pt x="151" y="144"/>
                    </a:lnTo>
                    <a:lnTo>
                      <a:pt x="151" y="156"/>
                    </a:lnTo>
                    <a:lnTo>
                      <a:pt x="154" y="157"/>
                    </a:lnTo>
                    <a:lnTo>
                      <a:pt x="153" y="159"/>
                    </a:lnTo>
                    <a:lnTo>
                      <a:pt x="166" y="163"/>
                    </a:lnTo>
                    <a:lnTo>
                      <a:pt x="171" y="168"/>
                    </a:lnTo>
                    <a:lnTo>
                      <a:pt x="171" y="168"/>
                    </a:lnTo>
                    <a:lnTo>
                      <a:pt x="166" y="170"/>
                    </a:lnTo>
                    <a:lnTo>
                      <a:pt x="169" y="175"/>
                    </a:lnTo>
                    <a:lnTo>
                      <a:pt x="172" y="175"/>
                    </a:lnTo>
                    <a:lnTo>
                      <a:pt x="172" y="178"/>
                    </a:lnTo>
                    <a:lnTo>
                      <a:pt x="176" y="182"/>
                    </a:lnTo>
                    <a:lnTo>
                      <a:pt x="175" y="187"/>
                    </a:lnTo>
                    <a:lnTo>
                      <a:pt x="166" y="188"/>
                    </a:lnTo>
                    <a:lnTo>
                      <a:pt x="165" y="197"/>
                    </a:lnTo>
                    <a:lnTo>
                      <a:pt x="160" y="196"/>
                    </a:lnTo>
                    <a:lnTo>
                      <a:pt x="160" y="197"/>
                    </a:lnTo>
                    <a:lnTo>
                      <a:pt x="154" y="198"/>
                    </a:lnTo>
                    <a:lnTo>
                      <a:pt x="148" y="197"/>
                    </a:lnTo>
                    <a:lnTo>
                      <a:pt x="142" y="188"/>
                    </a:lnTo>
                    <a:lnTo>
                      <a:pt x="139" y="191"/>
                    </a:lnTo>
                    <a:lnTo>
                      <a:pt x="135" y="187"/>
                    </a:lnTo>
                    <a:lnTo>
                      <a:pt x="131" y="184"/>
                    </a:lnTo>
                    <a:lnTo>
                      <a:pt x="120" y="201"/>
                    </a:lnTo>
                    <a:lnTo>
                      <a:pt x="120" y="201"/>
                    </a:lnTo>
                    <a:lnTo>
                      <a:pt x="105" y="188"/>
                    </a:lnTo>
                    <a:lnTo>
                      <a:pt x="99" y="176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73" y="153"/>
                    </a:lnTo>
                    <a:lnTo>
                      <a:pt x="74" y="150"/>
                    </a:lnTo>
                    <a:lnTo>
                      <a:pt x="83" y="143"/>
                    </a:lnTo>
                    <a:lnTo>
                      <a:pt x="82" y="137"/>
                    </a:lnTo>
                    <a:lnTo>
                      <a:pt x="89" y="134"/>
                    </a:lnTo>
                    <a:lnTo>
                      <a:pt x="88" y="132"/>
                    </a:lnTo>
                    <a:lnTo>
                      <a:pt x="89" y="129"/>
                    </a:lnTo>
                    <a:lnTo>
                      <a:pt x="93" y="131"/>
                    </a:lnTo>
                    <a:lnTo>
                      <a:pt x="93" y="119"/>
                    </a:lnTo>
                    <a:lnTo>
                      <a:pt x="89" y="110"/>
                    </a:lnTo>
                    <a:lnTo>
                      <a:pt x="79" y="101"/>
                    </a:lnTo>
                    <a:lnTo>
                      <a:pt x="71" y="104"/>
                    </a:lnTo>
                    <a:lnTo>
                      <a:pt x="62" y="100"/>
                    </a:lnTo>
                    <a:lnTo>
                      <a:pt x="55" y="101"/>
                    </a:lnTo>
                    <a:lnTo>
                      <a:pt x="45" y="95"/>
                    </a:lnTo>
                    <a:lnTo>
                      <a:pt x="39" y="81"/>
                    </a:lnTo>
                    <a:lnTo>
                      <a:pt x="40" y="61"/>
                    </a:lnTo>
                    <a:lnTo>
                      <a:pt x="22" y="60"/>
                    </a:lnTo>
                    <a:lnTo>
                      <a:pt x="22" y="57"/>
                    </a:lnTo>
                    <a:lnTo>
                      <a:pt x="28" y="51"/>
                    </a:lnTo>
                    <a:lnTo>
                      <a:pt x="18" y="48"/>
                    </a:lnTo>
                    <a:lnTo>
                      <a:pt x="18" y="41"/>
                    </a:lnTo>
                    <a:lnTo>
                      <a:pt x="10" y="39"/>
                    </a:lnTo>
                    <a:lnTo>
                      <a:pt x="6" y="28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3" y="19"/>
                    </a:lnTo>
                    <a:lnTo>
                      <a:pt x="19" y="17"/>
                    </a:lnTo>
                    <a:lnTo>
                      <a:pt x="37" y="26"/>
                    </a:lnTo>
                    <a:lnTo>
                      <a:pt x="49" y="11"/>
                    </a:lnTo>
                    <a:lnTo>
                      <a:pt x="53" y="1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41">
                <a:extLst>
                  <a:ext uri="{FF2B5EF4-FFF2-40B4-BE49-F238E27FC236}">
                    <a16:creationId xmlns:a16="http://schemas.microsoft.com/office/drawing/2014/main" id="{FACA0CF5-3694-4026-BAFD-436D1433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917" y="5470477"/>
                <a:ext cx="371475" cy="147638"/>
              </a:xfrm>
              <a:custGeom>
                <a:avLst/>
                <a:gdLst>
                  <a:gd name="T0" fmla="*/ 70 w 234"/>
                  <a:gd name="T1" fmla="*/ 15 h 93"/>
                  <a:gd name="T2" fmla="*/ 113 w 234"/>
                  <a:gd name="T3" fmla="*/ 0 h 93"/>
                  <a:gd name="T4" fmla="*/ 128 w 234"/>
                  <a:gd name="T5" fmla="*/ 14 h 93"/>
                  <a:gd name="T6" fmla="*/ 134 w 234"/>
                  <a:gd name="T7" fmla="*/ 24 h 93"/>
                  <a:gd name="T8" fmla="*/ 138 w 234"/>
                  <a:gd name="T9" fmla="*/ 27 h 93"/>
                  <a:gd name="T10" fmla="*/ 145 w 234"/>
                  <a:gd name="T11" fmla="*/ 24 h 93"/>
                  <a:gd name="T12" fmla="*/ 144 w 234"/>
                  <a:gd name="T13" fmla="*/ 37 h 93"/>
                  <a:gd name="T14" fmla="*/ 153 w 234"/>
                  <a:gd name="T15" fmla="*/ 42 h 93"/>
                  <a:gd name="T16" fmla="*/ 153 w 234"/>
                  <a:gd name="T17" fmla="*/ 46 h 93"/>
                  <a:gd name="T18" fmla="*/ 168 w 234"/>
                  <a:gd name="T19" fmla="*/ 39 h 93"/>
                  <a:gd name="T20" fmla="*/ 172 w 234"/>
                  <a:gd name="T21" fmla="*/ 37 h 93"/>
                  <a:gd name="T22" fmla="*/ 175 w 234"/>
                  <a:gd name="T23" fmla="*/ 39 h 93"/>
                  <a:gd name="T24" fmla="*/ 178 w 234"/>
                  <a:gd name="T25" fmla="*/ 42 h 93"/>
                  <a:gd name="T26" fmla="*/ 184 w 234"/>
                  <a:gd name="T27" fmla="*/ 42 h 93"/>
                  <a:gd name="T28" fmla="*/ 185 w 234"/>
                  <a:gd name="T29" fmla="*/ 40 h 93"/>
                  <a:gd name="T30" fmla="*/ 185 w 234"/>
                  <a:gd name="T31" fmla="*/ 39 h 93"/>
                  <a:gd name="T32" fmla="*/ 188 w 234"/>
                  <a:gd name="T33" fmla="*/ 36 h 93"/>
                  <a:gd name="T34" fmla="*/ 196 w 234"/>
                  <a:gd name="T35" fmla="*/ 31 h 93"/>
                  <a:gd name="T36" fmla="*/ 197 w 234"/>
                  <a:gd name="T37" fmla="*/ 28 h 93"/>
                  <a:gd name="T38" fmla="*/ 203 w 234"/>
                  <a:gd name="T39" fmla="*/ 30 h 93"/>
                  <a:gd name="T40" fmla="*/ 203 w 234"/>
                  <a:gd name="T41" fmla="*/ 33 h 93"/>
                  <a:gd name="T42" fmla="*/ 208 w 234"/>
                  <a:gd name="T43" fmla="*/ 36 h 93"/>
                  <a:gd name="T44" fmla="*/ 221 w 234"/>
                  <a:gd name="T45" fmla="*/ 23 h 93"/>
                  <a:gd name="T46" fmla="*/ 234 w 234"/>
                  <a:gd name="T47" fmla="*/ 40 h 93"/>
                  <a:gd name="T48" fmla="*/ 231 w 234"/>
                  <a:gd name="T49" fmla="*/ 42 h 93"/>
                  <a:gd name="T50" fmla="*/ 233 w 234"/>
                  <a:gd name="T51" fmla="*/ 70 h 93"/>
                  <a:gd name="T52" fmla="*/ 230 w 234"/>
                  <a:gd name="T53" fmla="*/ 84 h 93"/>
                  <a:gd name="T54" fmla="*/ 221 w 234"/>
                  <a:gd name="T55" fmla="*/ 93 h 93"/>
                  <a:gd name="T56" fmla="*/ 200 w 234"/>
                  <a:gd name="T57" fmla="*/ 84 h 93"/>
                  <a:gd name="T58" fmla="*/ 159 w 234"/>
                  <a:gd name="T59" fmla="*/ 68 h 93"/>
                  <a:gd name="T60" fmla="*/ 135 w 234"/>
                  <a:gd name="T61" fmla="*/ 59 h 93"/>
                  <a:gd name="T62" fmla="*/ 113 w 234"/>
                  <a:gd name="T63" fmla="*/ 62 h 93"/>
                  <a:gd name="T64" fmla="*/ 77 w 234"/>
                  <a:gd name="T65" fmla="*/ 74 h 93"/>
                  <a:gd name="T66" fmla="*/ 54 w 234"/>
                  <a:gd name="T67" fmla="*/ 70 h 93"/>
                  <a:gd name="T68" fmla="*/ 54 w 234"/>
                  <a:gd name="T69" fmla="*/ 70 h 93"/>
                  <a:gd name="T70" fmla="*/ 42 w 234"/>
                  <a:gd name="T71" fmla="*/ 62 h 93"/>
                  <a:gd name="T72" fmla="*/ 20 w 234"/>
                  <a:gd name="T73" fmla="*/ 76 h 93"/>
                  <a:gd name="T74" fmla="*/ 15 w 234"/>
                  <a:gd name="T75" fmla="*/ 71 h 93"/>
                  <a:gd name="T76" fmla="*/ 3 w 234"/>
                  <a:gd name="T77" fmla="*/ 65 h 93"/>
                  <a:gd name="T78" fmla="*/ 0 w 234"/>
                  <a:gd name="T79" fmla="*/ 52 h 93"/>
                  <a:gd name="T80" fmla="*/ 11 w 234"/>
                  <a:gd name="T81" fmla="*/ 43 h 93"/>
                  <a:gd name="T82" fmla="*/ 31 w 234"/>
                  <a:gd name="T83" fmla="*/ 1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4" h="93">
                    <a:moveTo>
                      <a:pt x="31" y="12"/>
                    </a:moveTo>
                    <a:lnTo>
                      <a:pt x="70" y="15"/>
                    </a:lnTo>
                    <a:lnTo>
                      <a:pt x="68" y="3"/>
                    </a:lnTo>
                    <a:lnTo>
                      <a:pt x="113" y="0"/>
                    </a:lnTo>
                    <a:lnTo>
                      <a:pt x="128" y="11"/>
                    </a:lnTo>
                    <a:lnTo>
                      <a:pt x="128" y="14"/>
                    </a:lnTo>
                    <a:lnTo>
                      <a:pt x="134" y="17"/>
                    </a:lnTo>
                    <a:lnTo>
                      <a:pt x="134" y="24"/>
                    </a:lnTo>
                    <a:lnTo>
                      <a:pt x="135" y="25"/>
                    </a:lnTo>
                    <a:lnTo>
                      <a:pt x="138" y="27"/>
                    </a:lnTo>
                    <a:lnTo>
                      <a:pt x="141" y="23"/>
                    </a:lnTo>
                    <a:lnTo>
                      <a:pt x="145" y="24"/>
                    </a:lnTo>
                    <a:lnTo>
                      <a:pt x="153" y="33"/>
                    </a:lnTo>
                    <a:lnTo>
                      <a:pt x="144" y="37"/>
                    </a:lnTo>
                    <a:lnTo>
                      <a:pt x="147" y="43"/>
                    </a:lnTo>
                    <a:lnTo>
                      <a:pt x="153" y="42"/>
                    </a:lnTo>
                    <a:lnTo>
                      <a:pt x="156" y="45"/>
                    </a:lnTo>
                    <a:lnTo>
                      <a:pt x="153" y="46"/>
                    </a:lnTo>
                    <a:lnTo>
                      <a:pt x="160" y="46"/>
                    </a:lnTo>
                    <a:lnTo>
                      <a:pt x="168" y="39"/>
                    </a:lnTo>
                    <a:lnTo>
                      <a:pt x="169" y="39"/>
                    </a:lnTo>
                    <a:lnTo>
                      <a:pt x="172" y="37"/>
                    </a:lnTo>
                    <a:lnTo>
                      <a:pt x="174" y="40"/>
                    </a:lnTo>
                    <a:lnTo>
                      <a:pt x="175" y="39"/>
                    </a:lnTo>
                    <a:lnTo>
                      <a:pt x="178" y="39"/>
                    </a:lnTo>
                    <a:lnTo>
                      <a:pt x="178" y="42"/>
                    </a:lnTo>
                    <a:lnTo>
                      <a:pt x="184" y="42"/>
                    </a:lnTo>
                    <a:lnTo>
                      <a:pt x="184" y="42"/>
                    </a:lnTo>
                    <a:lnTo>
                      <a:pt x="185" y="40"/>
                    </a:lnTo>
                    <a:lnTo>
                      <a:pt x="185" y="40"/>
                    </a:lnTo>
                    <a:lnTo>
                      <a:pt x="185" y="39"/>
                    </a:lnTo>
                    <a:lnTo>
                      <a:pt x="185" y="39"/>
                    </a:lnTo>
                    <a:lnTo>
                      <a:pt x="185" y="37"/>
                    </a:lnTo>
                    <a:lnTo>
                      <a:pt x="188" y="36"/>
                    </a:lnTo>
                    <a:lnTo>
                      <a:pt x="188" y="36"/>
                    </a:lnTo>
                    <a:lnTo>
                      <a:pt x="196" y="31"/>
                    </a:lnTo>
                    <a:lnTo>
                      <a:pt x="197" y="28"/>
                    </a:lnTo>
                    <a:lnTo>
                      <a:pt x="197" y="28"/>
                    </a:lnTo>
                    <a:lnTo>
                      <a:pt x="200" y="25"/>
                    </a:lnTo>
                    <a:lnTo>
                      <a:pt x="203" y="30"/>
                    </a:lnTo>
                    <a:lnTo>
                      <a:pt x="203" y="30"/>
                    </a:lnTo>
                    <a:lnTo>
                      <a:pt x="203" y="33"/>
                    </a:lnTo>
                    <a:lnTo>
                      <a:pt x="203" y="33"/>
                    </a:lnTo>
                    <a:lnTo>
                      <a:pt x="208" y="36"/>
                    </a:lnTo>
                    <a:lnTo>
                      <a:pt x="208" y="36"/>
                    </a:lnTo>
                    <a:lnTo>
                      <a:pt x="221" y="23"/>
                    </a:lnTo>
                    <a:lnTo>
                      <a:pt x="221" y="23"/>
                    </a:lnTo>
                    <a:lnTo>
                      <a:pt x="234" y="40"/>
                    </a:lnTo>
                    <a:lnTo>
                      <a:pt x="234" y="40"/>
                    </a:lnTo>
                    <a:lnTo>
                      <a:pt x="231" y="42"/>
                    </a:lnTo>
                    <a:lnTo>
                      <a:pt x="233" y="43"/>
                    </a:lnTo>
                    <a:lnTo>
                      <a:pt x="233" y="70"/>
                    </a:lnTo>
                    <a:lnTo>
                      <a:pt x="224" y="80"/>
                    </a:lnTo>
                    <a:lnTo>
                      <a:pt x="230" y="84"/>
                    </a:lnTo>
                    <a:lnTo>
                      <a:pt x="233" y="87"/>
                    </a:lnTo>
                    <a:lnTo>
                      <a:pt x="221" y="93"/>
                    </a:lnTo>
                    <a:lnTo>
                      <a:pt x="221" y="93"/>
                    </a:lnTo>
                    <a:lnTo>
                      <a:pt x="200" y="84"/>
                    </a:lnTo>
                    <a:lnTo>
                      <a:pt x="174" y="77"/>
                    </a:lnTo>
                    <a:lnTo>
                      <a:pt x="159" y="68"/>
                    </a:lnTo>
                    <a:lnTo>
                      <a:pt x="153" y="68"/>
                    </a:lnTo>
                    <a:lnTo>
                      <a:pt x="135" y="59"/>
                    </a:lnTo>
                    <a:lnTo>
                      <a:pt x="117" y="65"/>
                    </a:lnTo>
                    <a:lnTo>
                      <a:pt x="113" y="62"/>
                    </a:lnTo>
                    <a:lnTo>
                      <a:pt x="98" y="65"/>
                    </a:lnTo>
                    <a:lnTo>
                      <a:pt x="77" y="74"/>
                    </a:lnTo>
                    <a:lnTo>
                      <a:pt x="64" y="74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42" y="62"/>
                    </a:lnTo>
                    <a:lnTo>
                      <a:pt x="27" y="74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5" y="71"/>
                    </a:lnTo>
                    <a:lnTo>
                      <a:pt x="2" y="67"/>
                    </a:lnTo>
                    <a:lnTo>
                      <a:pt x="3" y="65"/>
                    </a:lnTo>
                    <a:lnTo>
                      <a:pt x="0" y="64"/>
                    </a:lnTo>
                    <a:lnTo>
                      <a:pt x="0" y="52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31" y="23"/>
                    </a:lnTo>
                    <a:lnTo>
                      <a:pt x="31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42">
                <a:extLst>
                  <a:ext uri="{FF2B5EF4-FFF2-40B4-BE49-F238E27FC236}">
                    <a16:creationId xmlns:a16="http://schemas.microsoft.com/office/drawing/2014/main" id="{77412775-3A0E-4FBC-9387-D1178F0977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7855" y="5489527"/>
                <a:ext cx="649288" cy="442913"/>
              </a:xfrm>
              <a:custGeom>
                <a:avLst/>
                <a:gdLst>
                  <a:gd name="T0" fmla="*/ 50 w 409"/>
                  <a:gd name="T1" fmla="*/ 30 h 279"/>
                  <a:gd name="T2" fmla="*/ 57 w 409"/>
                  <a:gd name="T3" fmla="*/ 49 h 279"/>
                  <a:gd name="T4" fmla="*/ 49 w 409"/>
                  <a:gd name="T5" fmla="*/ 100 h 279"/>
                  <a:gd name="T6" fmla="*/ 50 w 409"/>
                  <a:gd name="T7" fmla="*/ 114 h 279"/>
                  <a:gd name="T8" fmla="*/ 47 w 409"/>
                  <a:gd name="T9" fmla="*/ 121 h 279"/>
                  <a:gd name="T10" fmla="*/ 43 w 409"/>
                  <a:gd name="T11" fmla="*/ 127 h 279"/>
                  <a:gd name="T12" fmla="*/ 28 w 409"/>
                  <a:gd name="T13" fmla="*/ 71 h 279"/>
                  <a:gd name="T14" fmla="*/ 10 w 409"/>
                  <a:gd name="T15" fmla="*/ 56 h 279"/>
                  <a:gd name="T16" fmla="*/ 0 w 409"/>
                  <a:gd name="T17" fmla="*/ 43 h 279"/>
                  <a:gd name="T18" fmla="*/ 26 w 409"/>
                  <a:gd name="T19" fmla="*/ 33 h 279"/>
                  <a:gd name="T20" fmla="*/ 40 w 409"/>
                  <a:gd name="T21" fmla="*/ 21 h 279"/>
                  <a:gd name="T22" fmla="*/ 226 w 409"/>
                  <a:gd name="T23" fmla="*/ 5 h 279"/>
                  <a:gd name="T24" fmla="*/ 247 w 409"/>
                  <a:gd name="T25" fmla="*/ 44 h 279"/>
                  <a:gd name="T26" fmla="*/ 329 w 409"/>
                  <a:gd name="T27" fmla="*/ 86 h 279"/>
                  <a:gd name="T28" fmla="*/ 334 w 409"/>
                  <a:gd name="T29" fmla="*/ 80 h 279"/>
                  <a:gd name="T30" fmla="*/ 355 w 409"/>
                  <a:gd name="T31" fmla="*/ 96 h 279"/>
                  <a:gd name="T32" fmla="*/ 407 w 409"/>
                  <a:gd name="T33" fmla="*/ 149 h 279"/>
                  <a:gd name="T34" fmla="*/ 404 w 409"/>
                  <a:gd name="T35" fmla="*/ 162 h 279"/>
                  <a:gd name="T36" fmla="*/ 385 w 409"/>
                  <a:gd name="T37" fmla="*/ 180 h 279"/>
                  <a:gd name="T38" fmla="*/ 379 w 409"/>
                  <a:gd name="T39" fmla="*/ 190 h 279"/>
                  <a:gd name="T40" fmla="*/ 366 w 409"/>
                  <a:gd name="T41" fmla="*/ 209 h 279"/>
                  <a:gd name="T42" fmla="*/ 374 w 409"/>
                  <a:gd name="T43" fmla="*/ 211 h 279"/>
                  <a:gd name="T44" fmla="*/ 373 w 409"/>
                  <a:gd name="T45" fmla="*/ 220 h 279"/>
                  <a:gd name="T46" fmla="*/ 370 w 409"/>
                  <a:gd name="T47" fmla="*/ 227 h 279"/>
                  <a:gd name="T48" fmla="*/ 361 w 409"/>
                  <a:gd name="T49" fmla="*/ 223 h 279"/>
                  <a:gd name="T50" fmla="*/ 352 w 409"/>
                  <a:gd name="T51" fmla="*/ 220 h 279"/>
                  <a:gd name="T52" fmla="*/ 348 w 409"/>
                  <a:gd name="T53" fmla="*/ 226 h 279"/>
                  <a:gd name="T54" fmla="*/ 357 w 409"/>
                  <a:gd name="T55" fmla="*/ 236 h 279"/>
                  <a:gd name="T56" fmla="*/ 355 w 409"/>
                  <a:gd name="T57" fmla="*/ 249 h 279"/>
                  <a:gd name="T58" fmla="*/ 351 w 409"/>
                  <a:gd name="T59" fmla="*/ 265 h 279"/>
                  <a:gd name="T60" fmla="*/ 351 w 409"/>
                  <a:gd name="T61" fmla="*/ 277 h 279"/>
                  <a:gd name="T62" fmla="*/ 281 w 409"/>
                  <a:gd name="T63" fmla="*/ 236 h 279"/>
                  <a:gd name="T64" fmla="*/ 266 w 409"/>
                  <a:gd name="T65" fmla="*/ 242 h 279"/>
                  <a:gd name="T66" fmla="*/ 243 w 409"/>
                  <a:gd name="T67" fmla="*/ 243 h 279"/>
                  <a:gd name="T68" fmla="*/ 246 w 409"/>
                  <a:gd name="T69" fmla="*/ 199 h 279"/>
                  <a:gd name="T70" fmla="*/ 262 w 409"/>
                  <a:gd name="T71" fmla="*/ 167 h 279"/>
                  <a:gd name="T72" fmla="*/ 294 w 409"/>
                  <a:gd name="T73" fmla="*/ 142 h 279"/>
                  <a:gd name="T74" fmla="*/ 303 w 409"/>
                  <a:gd name="T75" fmla="*/ 149 h 279"/>
                  <a:gd name="T76" fmla="*/ 278 w 409"/>
                  <a:gd name="T77" fmla="*/ 106 h 279"/>
                  <a:gd name="T78" fmla="*/ 237 w 409"/>
                  <a:gd name="T79" fmla="*/ 87 h 279"/>
                  <a:gd name="T80" fmla="*/ 210 w 409"/>
                  <a:gd name="T81" fmla="*/ 77 h 279"/>
                  <a:gd name="T82" fmla="*/ 188 w 409"/>
                  <a:gd name="T83" fmla="*/ 94 h 279"/>
                  <a:gd name="T84" fmla="*/ 180 w 409"/>
                  <a:gd name="T85" fmla="*/ 80 h 279"/>
                  <a:gd name="T86" fmla="*/ 170 w 409"/>
                  <a:gd name="T87" fmla="*/ 59 h 279"/>
                  <a:gd name="T88" fmla="*/ 146 w 409"/>
                  <a:gd name="T89" fmla="*/ 41 h 279"/>
                  <a:gd name="T90" fmla="*/ 155 w 409"/>
                  <a:gd name="T91" fmla="*/ 27 h 279"/>
                  <a:gd name="T92" fmla="*/ 167 w 409"/>
                  <a:gd name="T93" fmla="*/ 22 h 279"/>
                  <a:gd name="T94" fmla="*/ 180 w 409"/>
                  <a:gd name="T95" fmla="*/ 9 h 279"/>
                  <a:gd name="T96" fmla="*/ 204 w 409"/>
                  <a:gd name="T9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9" h="279">
                    <a:moveTo>
                      <a:pt x="40" y="21"/>
                    </a:moveTo>
                    <a:lnTo>
                      <a:pt x="47" y="30"/>
                    </a:lnTo>
                    <a:lnTo>
                      <a:pt x="50" y="30"/>
                    </a:lnTo>
                    <a:lnTo>
                      <a:pt x="53" y="33"/>
                    </a:lnTo>
                    <a:lnTo>
                      <a:pt x="59" y="40"/>
                    </a:lnTo>
                    <a:lnTo>
                      <a:pt x="57" y="49"/>
                    </a:lnTo>
                    <a:lnTo>
                      <a:pt x="59" y="71"/>
                    </a:lnTo>
                    <a:lnTo>
                      <a:pt x="47" y="96"/>
                    </a:lnTo>
                    <a:lnTo>
                      <a:pt x="49" y="100"/>
                    </a:lnTo>
                    <a:lnTo>
                      <a:pt x="44" y="109"/>
                    </a:lnTo>
                    <a:lnTo>
                      <a:pt x="46" y="111"/>
                    </a:lnTo>
                    <a:lnTo>
                      <a:pt x="50" y="114"/>
                    </a:lnTo>
                    <a:lnTo>
                      <a:pt x="49" y="117"/>
                    </a:lnTo>
                    <a:lnTo>
                      <a:pt x="49" y="120"/>
                    </a:lnTo>
                    <a:lnTo>
                      <a:pt x="47" y="121"/>
                    </a:lnTo>
                    <a:lnTo>
                      <a:pt x="49" y="125"/>
                    </a:lnTo>
                    <a:lnTo>
                      <a:pt x="47" y="127"/>
                    </a:lnTo>
                    <a:lnTo>
                      <a:pt x="43" y="127"/>
                    </a:lnTo>
                    <a:lnTo>
                      <a:pt x="40" y="118"/>
                    </a:lnTo>
                    <a:lnTo>
                      <a:pt x="37" y="118"/>
                    </a:lnTo>
                    <a:lnTo>
                      <a:pt x="28" y="71"/>
                    </a:lnTo>
                    <a:lnTo>
                      <a:pt x="19" y="59"/>
                    </a:lnTo>
                    <a:lnTo>
                      <a:pt x="14" y="61"/>
                    </a:lnTo>
                    <a:lnTo>
                      <a:pt x="10" y="56"/>
                    </a:lnTo>
                    <a:lnTo>
                      <a:pt x="6" y="58"/>
                    </a:lnTo>
                    <a:lnTo>
                      <a:pt x="3" y="44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22" y="43"/>
                    </a:lnTo>
                    <a:lnTo>
                      <a:pt x="26" y="33"/>
                    </a:lnTo>
                    <a:lnTo>
                      <a:pt x="32" y="31"/>
                    </a:lnTo>
                    <a:lnTo>
                      <a:pt x="34" y="24"/>
                    </a:lnTo>
                    <a:lnTo>
                      <a:pt x="40" y="21"/>
                    </a:lnTo>
                    <a:close/>
                    <a:moveTo>
                      <a:pt x="204" y="0"/>
                    </a:moveTo>
                    <a:lnTo>
                      <a:pt x="220" y="5"/>
                    </a:lnTo>
                    <a:lnTo>
                      <a:pt x="226" y="5"/>
                    </a:lnTo>
                    <a:lnTo>
                      <a:pt x="226" y="5"/>
                    </a:lnTo>
                    <a:lnTo>
                      <a:pt x="226" y="12"/>
                    </a:lnTo>
                    <a:lnTo>
                      <a:pt x="247" y="44"/>
                    </a:lnTo>
                    <a:lnTo>
                      <a:pt x="284" y="53"/>
                    </a:lnTo>
                    <a:lnTo>
                      <a:pt x="309" y="68"/>
                    </a:lnTo>
                    <a:lnTo>
                      <a:pt x="329" y="86"/>
                    </a:lnTo>
                    <a:lnTo>
                      <a:pt x="334" y="78"/>
                    </a:lnTo>
                    <a:lnTo>
                      <a:pt x="334" y="80"/>
                    </a:lnTo>
                    <a:lnTo>
                      <a:pt x="334" y="80"/>
                    </a:lnTo>
                    <a:lnTo>
                      <a:pt x="334" y="81"/>
                    </a:lnTo>
                    <a:lnTo>
                      <a:pt x="351" y="96"/>
                    </a:lnTo>
                    <a:lnTo>
                      <a:pt x="355" y="96"/>
                    </a:lnTo>
                    <a:lnTo>
                      <a:pt x="364" y="105"/>
                    </a:lnTo>
                    <a:lnTo>
                      <a:pt x="367" y="112"/>
                    </a:lnTo>
                    <a:lnTo>
                      <a:pt x="407" y="149"/>
                    </a:lnTo>
                    <a:lnTo>
                      <a:pt x="407" y="149"/>
                    </a:lnTo>
                    <a:lnTo>
                      <a:pt x="409" y="150"/>
                    </a:lnTo>
                    <a:lnTo>
                      <a:pt x="404" y="162"/>
                    </a:lnTo>
                    <a:lnTo>
                      <a:pt x="404" y="164"/>
                    </a:lnTo>
                    <a:lnTo>
                      <a:pt x="383" y="174"/>
                    </a:lnTo>
                    <a:lnTo>
                      <a:pt x="385" y="180"/>
                    </a:lnTo>
                    <a:lnTo>
                      <a:pt x="377" y="186"/>
                    </a:lnTo>
                    <a:lnTo>
                      <a:pt x="379" y="187"/>
                    </a:lnTo>
                    <a:lnTo>
                      <a:pt x="379" y="190"/>
                    </a:lnTo>
                    <a:lnTo>
                      <a:pt x="358" y="202"/>
                    </a:lnTo>
                    <a:lnTo>
                      <a:pt x="361" y="208"/>
                    </a:lnTo>
                    <a:lnTo>
                      <a:pt x="366" y="209"/>
                    </a:lnTo>
                    <a:lnTo>
                      <a:pt x="369" y="208"/>
                    </a:lnTo>
                    <a:lnTo>
                      <a:pt x="369" y="212"/>
                    </a:lnTo>
                    <a:lnTo>
                      <a:pt x="374" y="211"/>
                    </a:lnTo>
                    <a:lnTo>
                      <a:pt x="377" y="214"/>
                    </a:lnTo>
                    <a:lnTo>
                      <a:pt x="376" y="221"/>
                    </a:lnTo>
                    <a:lnTo>
                      <a:pt x="373" y="220"/>
                    </a:lnTo>
                    <a:lnTo>
                      <a:pt x="370" y="223"/>
                    </a:lnTo>
                    <a:lnTo>
                      <a:pt x="370" y="227"/>
                    </a:lnTo>
                    <a:lnTo>
                      <a:pt x="370" y="227"/>
                    </a:lnTo>
                    <a:lnTo>
                      <a:pt x="369" y="229"/>
                    </a:lnTo>
                    <a:lnTo>
                      <a:pt x="363" y="229"/>
                    </a:lnTo>
                    <a:lnTo>
                      <a:pt x="361" y="223"/>
                    </a:lnTo>
                    <a:lnTo>
                      <a:pt x="358" y="226"/>
                    </a:lnTo>
                    <a:lnTo>
                      <a:pt x="354" y="224"/>
                    </a:lnTo>
                    <a:lnTo>
                      <a:pt x="352" y="220"/>
                    </a:lnTo>
                    <a:lnTo>
                      <a:pt x="349" y="217"/>
                    </a:lnTo>
                    <a:lnTo>
                      <a:pt x="348" y="220"/>
                    </a:lnTo>
                    <a:lnTo>
                      <a:pt x="348" y="226"/>
                    </a:lnTo>
                    <a:lnTo>
                      <a:pt x="355" y="233"/>
                    </a:lnTo>
                    <a:lnTo>
                      <a:pt x="354" y="237"/>
                    </a:lnTo>
                    <a:lnTo>
                      <a:pt x="357" y="236"/>
                    </a:lnTo>
                    <a:lnTo>
                      <a:pt x="358" y="243"/>
                    </a:lnTo>
                    <a:lnTo>
                      <a:pt x="357" y="245"/>
                    </a:lnTo>
                    <a:lnTo>
                      <a:pt x="355" y="249"/>
                    </a:lnTo>
                    <a:lnTo>
                      <a:pt x="352" y="249"/>
                    </a:lnTo>
                    <a:lnTo>
                      <a:pt x="351" y="252"/>
                    </a:lnTo>
                    <a:lnTo>
                      <a:pt x="351" y="265"/>
                    </a:lnTo>
                    <a:lnTo>
                      <a:pt x="357" y="279"/>
                    </a:lnTo>
                    <a:lnTo>
                      <a:pt x="352" y="276"/>
                    </a:lnTo>
                    <a:lnTo>
                      <a:pt x="351" y="277"/>
                    </a:lnTo>
                    <a:lnTo>
                      <a:pt x="351" y="277"/>
                    </a:lnTo>
                    <a:lnTo>
                      <a:pt x="342" y="274"/>
                    </a:lnTo>
                    <a:lnTo>
                      <a:pt x="281" y="236"/>
                    </a:lnTo>
                    <a:lnTo>
                      <a:pt x="278" y="240"/>
                    </a:lnTo>
                    <a:lnTo>
                      <a:pt x="271" y="237"/>
                    </a:lnTo>
                    <a:lnTo>
                      <a:pt x="266" y="242"/>
                    </a:lnTo>
                    <a:lnTo>
                      <a:pt x="260" y="236"/>
                    </a:lnTo>
                    <a:lnTo>
                      <a:pt x="252" y="252"/>
                    </a:lnTo>
                    <a:lnTo>
                      <a:pt x="243" y="243"/>
                    </a:lnTo>
                    <a:lnTo>
                      <a:pt x="240" y="243"/>
                    </a:lnTo>
                    <a:lnTo>
                      <a:pt x="240" y="243"/>
                    </a:lnTo>
                    <a:lnTo>
                      <a:pt x="246" y="199"/>
                    </a:lnTo>
                    <a:lnTo>
                      <a:pt x="254" y="168"/>
                    </a:lnTo>
                    <a:lnTo>
                      <a:pt x="256" y="165"/>
                    </a:lnTo>
                    <a:lnTo>
                      <a:pt x="262" y="167"/>
                    </a:lnTo>
                    <a:lnTo>
                      <a:pt x="269" y="165"/>
                    </a:lnTo>
                    <a:lnTo>
                      <a:pt x="283" y="150"/>
                    </a:lnTo>
                    <a:lnTo>
                      <a:pt x="294" y="142"/>
                    </a:lnTo>
                    <a:lnTo>
                      <a:pt x="299" y="142"/>
                    </a:lnTo>
                    <a:lnTo>
                      <a:pt x="302" y="150"/>
                    </a:lnTo>
                    <a:lnTo>
                      <a:pt x="303" y="149"/>
                    </a:lnTo>
                    <a:lnTo>
                      <a:pt x="305" y="143"/>
                    </a:lnTo>
                    <a:lnTo>
                      <a:pt x="300" y="128"/>
                    </a:lnTo>
                    <a:lnTo>
                      <a:pt x="278" y="106"/>
                    </a:lnTo>
                    <a:lnTo>
                      <a:pt x="256" y="109"/>
                    </a:lnTo>
                    <a:lnTo>
                      <a:pt x="252" y="108"/>
                    </a:lnTo>
                    <a:lnTo>
                      <a:pt x="237" y="87"/>
                    </a:lnTo>
                    <a:lnTo>
                      <a:pt x="225" y="77"/>
                    </a:lnTo>
                    <a:lnTo>
                      <a:pt x="216" y="75"/>
                    </a:lnTo>
                    <a:lnTo>
                      <a:pt x="210" y="77"/>
                    </a:lnTo>
                    <a:lnTo>
                      <a:pt x="203" y="84"/>
                    </a:lnTo>
                    <a:lnTo>
                      <a:pt x="195" y="97"/>
                    </a:lnTo>
                    <a:lnTo>
                      <a:pt x="188" y="94"/>
                    </a:lnTo>
                    <a:lnTo>
                      <a:pt x="186" y="92"/>
                    </a:lnTo>
                    <a:lnTo>
                      <a:pt x="182" y="86"/>
                    </a:lnTo>
                    <a:lnTo>
                      <a:pt x="180" y="80"/>
                    </a:lnTo>
                    <a:lnTo>
                      <a:pt x="182" y="78"/>
                    </a:lnTo>
                    <a:lnTo>
                      <a:pt x="176" y="64"/>
                    </a:lnTo>
                    <a:lnTo>
                      <a:pt x="170" y="59"/>
                    </a:lnTo>
                    <a:lnTo>
                      <a:pt x="166" y="52"/>
                    </a:lnTo>
                    <a:lnTo>
                      <a:pt x="155" y="39"/>
                    </a:lnTo>
                    <a:lnTo>
                      <a:pt x="146" y="41"/>
                    </a:lnTo>
                    <a:lnTo>
                      <a:pt x="148" y="33"/>
                    </a:lnTo>
                    <a:lnTo>
                      <a:pt x="145" y="28"/>
                    </a:lnTo>
                    <a:lnTo>
                      <a:pt x="155" y="27"/>
                    </a:lnTo>
                    <a:lnTo>
                      <a:pt x="160" y="31"/>
                    </a:lnTo>
                    <a:lnTo>
                      <a:pt x="164" y="27"/>
                    </a:lnTo>
                    <a:lnTo>
                      <a:pt x="167" y="22"/>
                    </a:lnTo>
                    <a:lnTo>
                      <a:pt x="171" y="19"/>
                    </a:lnTo>
                    <a:lnTo>
                      <a:pt x="174" y="11"/>
                    </a:lnTo>
                    <a:lnTo>
                      <a:pt x="180" y="9"/>
                    </a:lnTo>
                    <a:lnTo>
                      <a:pt x="180" y="3"/>
                    </a:lnTo>
                    <a:lnTo>
                      <a:pt x="195" y="0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43">
                <a:extLst>
                  <a:ext uri="{FF2B5EF4-FFF2-40B4-BE49-F238E27FC236}">
                    <a16:creationId xmlns:a16="http://schemas.microsoft.com/office/drawing/2014/main" id="{F3180BEB-0ED2-4524-B583-5A22601F4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2705" y="5568902"/>
                <a:ext cx="230188" cy="171450"/>
              </a:xfrm>
              <a:custGeom>
                <a:avLst/>
                <a:gdLst>
                  <a:gd name="T0" fmla="*/ 85 w 145"/>
                  <a:gd name="T1" fmla="*/ 8 h 108"/>
                  <a:gd name="T2" fmla="*/ 83 w 145"/>
                  <a:gd name="T3" fmla="*/ 14 h 108"/>
                  <a:gd name="T4" fmla="*/ 85 w 145"/>
                  <a:gd name="T5" fmla="*/ 15 h 108"/>
                  <a:gd name="T6" fmla="*/ 85 w 145"/>
                  <a:gd name="T7" fmla="*/ 19 h 108"/>
                  <a:gd name="T8" fmla="*/ 101 w 145"/>
                  <a:gd name="T9" fmla="*/ 22 h 108"/>
                  <a:gd name="T10" fmla="*/ 105 w 145"/>
                  <a:gd name="T11" fmla="*/ 24 h 108"/>
                  <a:gd name="T12" fmla="*/ 113 w 145"/>
                  <a:gd name="T13" fmla="*/ 33 h 108"/>
                  <a:gd name="T14" fmla="*/ 119 w 145"/>
                  <a:gd name="T15" fmla="*/ 37 h 108"/>
                  <a:gd name="T16" fmla="*/ 122 w 145"/>
                  <a:gd name="T17" fmla="*/ 37 h 108"/>
                  <a:gd name="T18" fmla="*/ 129 w 145"/>
                  <a:gd name="T19" fmla="*/ 46 h 108"/>
                  <a:gd name="T20" fmla="*/ 145 w 145"/>
                  <a:gd name="T21" fmla="*/ 68 h 108"/>
                  <a:gd name="T22" fmla="*/ 145 w 145"/>
                  <a:gd name="T23" fmla="*/ 68 h 108"/>
                  <a:gd name="T24" fmla="*/ 134 w 145"/>
                  <a:gd name="T25" fmla="*/ 61 h 108"/>
                  <a:gd name="T26" fmla="*/ 131 w 145"/>
                  <a:gd name="T27" fmla="*/ 62 h 108"/>
                  <a:gd name="T28" fmla="*/ 129 w 145"/>
                  <a:gd name="T29" fmla="*/ 70 h 108"/>
                  <a:gd name="T30" fmla="*/ 131 w 145"/>
                  <a:gd name="T31" fmla="*/ 70 h 108"/>
                  <a:gd name="T32" fmla="*/ 132 w 145"/>
                  <a:gd name="T33" fmla="*/ 74 h 108"/>
                  <a:gd name="T34" fmla="*/ 126 w 145"/>
                  <a:gd name="T35" fmla="*/ 78 h 108"/>
                  <a:gd name="T36" fmla="*/ 122 w 145"/>
                  <a:gd name="T37" fmla="*/ 74 h 108"/>
                  <a:gd name="T38" fmla="*/ 111 w 145"/>
                  <a:gd name="T39" fmla="*/ 75 h 108"/>
                  <a:gd name="T40" fmla="*/ 108 w 145"/>
                  <a:gd name="T41" fmla="*/ 74 h 108"/>
                  <a:gd name="T42" fmla="*/ 107 w 145"/>
                  <a:gd name="T43" fmla="*/ 89 h 108"/>
                  <a:gd name="T44" fmla="*/ 102 w 145"/>
                  <a:gd name="T45" fmla="*/ 95 h 108"/>
                  <a:gd name="T46" fmla="*/ 96 w 145"/>
                  <a:gd name="T47" fmla="*/ 90 h 108"/>
                  <a:gd name="T48" fmla="*/ 94 w 145"/>
                  <a:gd name="T49" fmla="*/ 93 h 108"/>
                  <a:gd name="T50" fmla="*/ 89 w 145"/>
                  <a:gd name="T51" fmla="*/ 93 h 108"/>
                  <a:gd name="T52" fmla="*/ 85 w 145"/>
                  <a:gd name="T53" fmla="*/ 98 h 108"/>
                  <a:gd name="T54" fmla="*/ 80 w 145"/>
                  <a:gd name="T55" fmla="*/ 96 h 108"/>
                  <a:gd name="T56" fmla="*/ 80 w 145"/>
                  <a:gd name="T57" fmla="*/ 100 h 108"/>
                  <a:gd name="T58" fmla="*/ 76 w 145"/>
                  <a:gd name="T59" fmla="*/ 103 h 108"/>
                  <a:gd name="T60" fmla="*/ 73 w 145"/>
                  <a:gd name="T61" fmla="*/ 103 h 108"/>
                  <a:gd name="T62" fmla="*/ 65 w 145"/>
                  <a:gd name="T63" fmla="*/ 99 h 108"/>
                  <a:gd name="T64" fmla="*/ 71 w 145"/>
                  <a:gd name="T65" fmla="*/ 108 h 108"/>
                  <a:gd name="T66" fmla="*/ 71 w 145"/>
                  <a:gd name="T67" fmla="*/ 108 h 108"/>
                  <a:gd name="T68" fmla="*/ 56 w 145"/>
                  <a:gd name="T69" fmla="*/ 96 h 108"/>
                  <a:gd name="T70" fmla="*/ 51 w 145"/>
                  <a:gd name="T71" fmla="*/ 95 h 108"/>
                  <a:gd name="T72" fmla="*/ 51 w 145"/>
                  <a:gd name="T73" fmla="*/ 95 h 108"/>
                  <a:gd name="T74" fmla="*/ 39 w 145"/>
                  <a:gd name="T75" fmla="*/ 84 h 108"/>
                  <a:gd name="T76" fmla="*/ 39 w 145"/>
                  <a:gd name="T77" fmla="*/ 84 h 108"/>
                  <a:gd name="T78" fmla="*/ 24 w 145"/>
                  <a:gd name="T79" fmla="*/ 64 h 108"/>
                  <a:gd name="T80" fmla="*/ 0 w 145"/>
                  <a:gd name="T81" fmla="*/ 47 h 108"/>
                  <a:gd name="T82" fmla="*/ 0 w 145"/>
                  <a:gd name="T83" fmla="*/ 47 h 108"/>
                  <a:gd name="T84" fmla="*/ 9 w 145"/>
                  <a:gd name="T85" fmla="*/ 30 h 108"/>
                  <a:gd name="T86" fmla="*/ 15 w 145"/>
                  <a:gd name="T87" fmla="*/ 33 h 108"/>
                  <a:gd name="T88" fmla="*/ 19 w 145"/>
                  <a:gd name="T89" fmla="*/ 37 h 108"/>
                  <a:gd name="T90" fmla="*/ 22 w 145"/>
                  <a:gd name="T91" fmla="*/ 34 h 108"/>
                  <a:gd name="T92" fmla="*/ 28 w 145"/>
                  <a:gd name="T93" fmla="*/ 42 h 108"/>
                  <a:gd name="T94" fmla="*/ 34 w 145"/>
                  <a:gd name="T95" fmla="*/ 44 h 108"/>
                  <a:gd name="T96" fmla="*/ 39 w 145"/>
                  <a:gd name="T97" fmla="*/ 43 h 108"/>
                  <a:gd name="T98" fmla="*/ 40 w 145"/>
                  <a:gd name="T99" fmla="*/ 42 h 108"/>
                  <a:gd name="T100" fmla="*/ 45 w 145"/>
                  <a:gd name="T101" fmla="*/ 43 h 108"/>
                  <a:gd name="T102" fmla="*/ 46 w 145"/>
                  <a:gd name="T103" fmla="*/ 34 h 108"/>
                  <a:gd name="T104" fmla="*/ 55 w 145"/>
                  <a:gd name="T105" fmla="*/ 33 h 108"/>
                  <a:gd name="T106" fmla="*/ 56 w 145"/>
                  <a:gd name="T107" fmla="*/ 28 h 108"/>
                  <a:gd name="T108" fmla="*/ 52 w 145"/>
                  <a:gd name="T109" fmla="*/ 24 h 108"/>
                  <a:gd name="T110" fmla="*/ 52 w 145"/>
                  <a:gd name="T111" fmla="*/ 21 h 108"/>
                  <a:gd name="T112" fmla="*/ 49 w 145"/>
                  <a:gd name="T113" fmla="*/ 21 h 108"/>
                  <a:gd name="T114" fmla="*/ 46 w 145"/>
                  <a:gd name="T115" fmla="*/ 16 h 108"/>
                  <a:gd name="T116" fmla="*/ 51 w 145"/>
                  <a:gd name="T117" fmla="*/ 14 h 108"/>
                  <a:gd name="T118" fmla="*/ 51 w 145"/>
                  <a:gd name="T119" fmla="*/ 14 h 108"/>
                  <a:gd name="T120" fmla="*/ 58 w 145"/>
                  <a:gd name="T121" fmla="*/ 12 h 108"/>
                  <a:gd name="T122" fmla="*/ 73 w 145"/>
                  <a:gd name="T123" fmla="*/ 0 h 108"/>
                  <a:gd name="T124" fmla="*/ 85 w 145"/>
                  <a:gd name="T125" fmla="*/ 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08">
                    <a:moveTo>
                      <a:pt x="85" y="8"/>
                    </a:moveTo>
                    <a:lnTo>
                      <a:pt x="83" y="14"/>
                    </a:lnTo>
                    <a:lnTo>
                      <a:pt x="85" y="15"/>
                    </a:lnTo>
                    <a:lnTo>
                      <a:pt x="85" y="19"/>
                    </a:lnTo>
                    <a:lnTo>
                      <a:pt x="101" y="22"/>
                    </a:lnTo>
                    <a:lnTo>
                      <a:pt x="105" y="24"/>
                    </a:lnTo>
                    <a:lnTo>
                      <a:pt x="113" y="33"/>
                    </a:lnTo>
                    <a:lnTo>
                      <a:pt x="119" y="37"/>
                    </a:lnTo>
                    <a:lnTo>
                      <a:pt x="122" y="37"/>
                    </a:lnTo>
                    <a:lnTo>
                      <a:pt x="129" y="46"/>
                    </a:lnTo>
                    <a:lnTo>
                      <a:pt x="145" y="68"/>
                    </a:lnTo>
                    <a:lnTo>
                      <a:pt x="145" y="68"/>
                    </a:lnTo>
                    <a:lnTo>
                      <a:pt x="134" y="61"/>
                    </a:lnTo>
                    <a:lnTo>
                      <a:pt x="131" y="62"/>
                    </a:lnTo>
                    <a:lnTo>
                      <a:pt x="129" y="70"/>
                    </a:lnTo>
                    <a:lnTo>
                      <a:pt x="131" y="70"/>
                    </a:lnTo>
                    <a:lnTo>
                      <a:pt x="132" y="74"/>
                    </a:lnTo>
                    <a:lnTo>
                      <a:pt x="126" y="78"/>
                    </a:lnTo>
                    <a:lnTo>
                      <a:pt x="122" y="74"/>
                    </a:lnTo>
                    <a:lnTo>
                      <a:pt x="111" y="75"/>
                    </a:lnTo>
                    <a:lnTo>
                      <a:pt x="108" y="74"/>
                    </a:lnTo>
                    <a:lnTo>
                      <a:pt x="107" y="89"/>
                    </a:lnTo>
                    <a:lnTo>
                      <a:pt x="102" y="95"/>
                    </a:lnTo>
                    <a:lnTo>
                      <a:pt x="96" y="90"/>
                    </a:lnTo>
                    <a:lnTo>
                      <a:pt x="94" y="93"/>
                    </a:lnTo>
                    <a:lnTo>
                      <a:pt x="89" y="93"/>
                    </a:lnTo>
                    <a:lnTo>
                      <a:pt x="85" y="98"/>
                    </a:lnTo>
                    <a:lnTo>
                      <a:pt x="80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3" y="103"/>
                    </a:lnTo>
                    <a:lnTo>
                      <a:pt x="65" y="99"/>
                    </a:lnTo>
                    <a:lnTo>
                      <a:pt x="71" y="108"/>
                    </a:lnTo>
                    <a:lnTo>
                      <a:pt x="71" y="108"/>
                    </a:lnTo>
                    <a:lnTo>
                      <a:pt x="56" y="96"/>
                    </a:lnTo>
                    <a:lnTo>
                      <a:pt x="51" y="95"/>
                    </a:lnTo>
                    <a:lnTo>
                      <a:pt x="51" y="95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24" y="64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9" y="30"/>
                    </a:lnTo>
                    <a:lnTo>
                      <a:pt x="15" y="33"/>
                    </a:lnTo>
                    <a:lnTo>
                      <a:pt x="19" y="37"/>
                    </a:lnTo>
                    <a:lnTo>
                      <a:pt x="22" y="34"/>
                    </a:lnTo>
                    <a:lnTo>
                      <a:pt x="28" y="42"/>
                    </a:lnTo>
                    <a:lnTo>
                      <a:pt x="34" y="44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5" y="43"/>
                    </a:lnTo>
                    <a:lnTo>
                      <a:pt x="46" y="34"/>
                    </a:lnTo>
                    <a:lnTo>
                      <a:pt x="55" y="33"/>
                    </a:lnTo>
                    <a:lnTo>
                      <a:pt x="56" y="28"/>
                    </a:lnTo>
                    <a:lnTo>
                      <a:pt x="52" y="24"/>
                    </a:lnTo>
                    <a:lnTo>
                      <a:pt x="52" y="21"/>
                    </a:lnTo>
                    <a:lnTo>
                      <a:pt x="49" y="21"/>
                    </a:lnTo>
                    <a:lnTo>
                      <a:pt x="46" y="16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8" y="12"/>
                    </a:lnTo>
                    <a:lnTo>
                      <a:pt x="73" y="0"/>
                    </a:lnTo>
                    <a:lnTo>
                      <a:pt x="8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44">
                <a:extLst>
                  <a:ext uri="{FF2B5EF4-FFF2-40B4-BE49-F238E27FC236}">
                    <a16:creationId xmlns:a16="http://schemas.microsoft.com/office/drawing/2014/main" id="{DEA22208-B914-43B1-971B-F80E1323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4467" y="5564140"/>
                <a:ext cx="288925" cy="206375"/>
              </a:xfrm>
              <a:custGeom>
                <a:avLst/>
                <a:gdLst>
                  <a:gd name="T0" fmla="*/ 2 w 182"/>
                  <a:gd name="T1" fmla="*/ 11 h 130"/>
                  <a:gd name="T2" fmla="*/ 12 w 182"/>
                  <a:gd name="T3" fmla="*/ 15 h 130"/>
                  <a:gd name="T4" fmla="*/ 25 w 182"/>
                  <a:gd name="T5" fmla="*/ 15 h 130"/>
                  <a:gd name="T6" fmla="*/ 46 w 182"/>
                  <a:gd name="T7" fmla="*/ 6 h 130"/>
                  <a:gd name="T8" fmla="*/ 61 w 182"/>
                  <a:gd name="T9" fmla="*/ 3 h 130"/>
                  <a:gd name="T10" fmla="*/ 65 w 182"/>
                  <a:gd name="T11" fmla="*/ 6 h 130"/>
                  <a:gd name="T12" fmla="*/ 83 w 182"/>
                  <a:gd name="T13" fmla="*/ 0 h 130"/>
                  <a:gd name="T14" fmla="*/ 101 w 182"/>
                  <a:gd name="T15" fmla="*/ 9 h 130"/>
                  <a:gd name="T16" fmla="*/ 107 w 182"/>
                  <a:gd name="T17" fmla="*/ 9 h 130"/>
                  <a:gd name="T18" fmla="*/ 122 w 182"/>
                  <a:gd name="T19" fmla="*/ 18 h 130"/>
                  <a:gd name="T20" fmla="*/ 148 w 182"/>
                  <a:gd name="T21" fmla="*/ 25 h 130"/>
                  <a:gd name="T22" fmla="*/ 169 w 182"/>
                  <a:gd name="T23" fmla="*/ 34 h 130"/>
                  <a:gd name="T24" fmla="*/ 169 w 182"/>
                  <a:gd name="T25" fmla="*/ 34 h 130"/>
                  <a:gd name="T26" fmla="*/ 168 w 182"/>
                  <a:gd name="T27" fmla="*/ 37 h 130"/>
                  <a:gd name="T28" fmla="*/ 179 w 182"/>
                  <a:gd name="T29" fmla="*/ 42 h 130"/>
                  <a:gd name="T30" fmla="*/ 182 w 182"/>
                  <a:gd name="T31" fmla="*/ 46 h 130"/>
                  <a:gd name="T32" fmla="*/ 181 w 182"/>
                  <a:gd name="T33" fmla="*/ 50 h 130"/>
                  <a:gd name="T34" fmla="*/ 182 w 182"/>
                  <a:gd name="T35" fmla="*/ 56 h 130"/>
                  <a:gd name="T36" fmla="*/ 181 w 182"/>
                  <a:gd name="T37" fmla="*/ 61 h 130"/>
                  <a:gd name="T38" fmla="*/ 169 w 182"/>
                  <a:gd name="T39" fmla="*/ 71 h 130"/>
                  <a:gd name="T40" fmla="*/ 165 w 182"/>
                  <a:gd name="T41" fmla="*/ 71 h 130"/>
                  <a:gd name="T42" fmla="*/ 159 w 182"/>
                  <a:gd name="T43" fmla="*/ 73 h 130"/>
                  <a:gd name="T44" fmla="*/ 162 w 182"/>
                  <a:gd name="T45" fmla="*/ 68 h 130"/>
                  <a:gd name="T46" fmla="*/ 160 w 182"/>
                  <a:gd name="T47" fmla="*/ 65 h 130"/>
                  <a:gd name="T48" fmla="*/ 156 w 182"/>
                  <a:gd name="T49" fmla="*/ 71 h 130"/>
                  <a:gd name="T50" fmla="*/ 159 w 182"/>
                  <a:gd name="T51" fmla="*/ 78 h 130"/>
                  <a:gd name="T52" fmla="*/ 153 w 182"/>
                  <a:gd name="T53" fmla="*/ 81 h 130"/>
                  <a:gd name="T54" fmla="*/ 148 w 182"/>
                  <a:gd name="T55" fmla="*/ 89 h 130"/>
                  <a:gd name="T56" fmla="*/ 139 w 182"/>
                  <a:gd name="T57" fmla="*/ 89 h 130"/>
                  <a:gd name="T58" fmla="*/ 132 w 182"/>
                  <a:gd name="T59" fmla="*/ 84 h 130"/>
                  <a:gd name="T60" fmla="*/ 131 w 182"/>
                  <a:gd name="T61" fmla="*/ 87 h 130"/>
                  <a:gd name="T62" fmla="*/ 151 w 182"/>
                  <a:gd name="T63" fmla="*/ 99 h 130"/>
                  <a:gd name="T64" fmla="*/ 154 w 182"/>
                  <a:gd name="T65" fmla="*/ 105 h 130"/>
                  <a:gd name="T66" fmla="*/ 159 w 182"/>
                  <a:gd name="T67" fmla="*/ 111 h 130"/>
                  <a:gd name="T68" fmla="*/ 151 w 182"/>
                  <a:gd name="T69" fmla="*/ 123 h 130"/>
                  <a:gd name="T70" fmla="*/ 144 w 182"/>
                  <a:gd name="T71" fmla="*/ 130 h 130"/>
                  <a:gd name="T72" fmla="*/ 139 w 182"/>
                  <a:gd name="T73" fmla="*/ 130 h 130"/>
                  <a:gd name="T74" fmla="*/ 110 w 182"/>
                  <a:gd name="T75" fmla="*/ 101 h 130"/>
                  <a:gd name="T76" fmla="*/ 104 w 182"/>
                  <a:gd name="T77" fmla="*/ 99 h 130"/>
                  <a:gd name="T78" fmla="*/ 104 w 182"/>
                  <a:gd name="T79" fmla="*/ 99 h 130"/>
                  <a:gd name="T80" fmla="*/ 71 w 182"/>
                  <a:gd name="T81" fmla="*/ 80 h 130"/>
                  <a:gd name="T82" fmla="*/ 62 w 182"/>
                  <a:gd name="T83" fmla="*/ 71 h 130"/>
                  <a:gd name="T84" fmla="*/ 62 w 182"/>
                  <a:gd name="T85" fmla="*/ 71 h 130"/>
                  <a:gd name="T86" fmla="*/ 48 w 182"/>
                  <a:gd name="T87" fmla="*/ 49 h 130"/>
                  <a:gd name="T88" fmla="*/ 39 w 182"/>
                  <a:gd name="T89" fmla="*/ 40 h 130"/>
                  <a:gd name="T90" fmla="*/ 36 w 182"/>
                  <a:gd name="T91" fmla="*/ 40 h 130"/>
                  <a:gd name="T92" fmla="*/ 30 w 182"/>
                  <a:gd name="T93" fmla="*/ 36 h 130"/>
                  <a:gd name="T94" fmla="*/ 22 w 182"/>
                  <a:gd name="T95" fmla="*/ 28 h 130"/>
                  <a:gd name="T96" fmla="*/ 18 w 182"/>
                  <a:gd name="T97" fmla="*/ 25 h 130"/>
                  <a:gd name="T98" fmla="*/ 2 w 182"/>
                  <a:gd name="T99" fmla="*/ 22 h 130"/>
                  <a:gd name="T100" fmla="*/ 2 w 182"/>
                  <a:gd name="T101" fmla="*/ 18 h 130"/>
                  <a:gd name="T102" fmla="*/ 0 w 182"/>
                  <a:gd name="T103" fmla="*/ 17 h 130"/>
                  <a:gd name="T104" fmla="*/ 2 w 182"/>
                  <a:gd name="T105" fmla="*/ 1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2" h="130">
                    <a:moveTo>
                      <a:pt x="2" y="11"/>
                    </a:moveTo>
                    <a:lnTo>
                      <a:pt x="12" y="15"/>
                    </a:lnTo>
                    <a:lnTo>
                      <a:pt x="25" y="15"/>
                    </a:lnTo>
                    <a:lnTo>
                      <a:pt x="46" y="6"/>
                    </a:lnTo>
                    <a:lnTo>
                      <a:pt x="61" y="3"/>
                    </a:lnTo>
                    <a:lnTo>
                      <a:pt x="65" y="6"/>
                    </a:lnTo>
                    <a:lnTo>
                      <a:pt x="83" y="0"/>
                    </a:lnTo>
                    <a:lnTo>
                      <a:pt x="101" y="9"/>
                    </a:lnTo>
                    <a:lnTo>
                      <a:pt x="107" y="9"/>
                    </a:lnTo>
                    <a:lnTo>
                      <a:pt x="122" y="18"/>
                    </a:lnTo>
                    <a:lnTo>
                      <a:pt x="148" y="25"/>
                    </a:lnTo>
                    <a:lnTo>
                      <a:pt x="169" y="34"/>
                    </a:lnTo>
                    <a:lnTo>
                      <a:pt x="169" y="34"/>
                    </a:lnTo>
                    <a:lnTo>
                      <a:pt x="168" y="37"/>
                    </a:lnTo>
                    <a:lnTo>
                      <a:pt x="179" y="42"/>
                    </a:lnTo>
                    <a:lnTo>
                      <a:pt x="182" y="46"/>
                    </a:lnTo>
                    <a:lnTo>
                      <a:pt x="181" y="50"/>
                    </a:lnTo>
                    <a:lnTo>
                      <a:pt x="182" y="56"/>
                    </a:lnTo>
                    <a:lnTo>
                      <a:pt x="181" y="61"/>
                    </a:lnTo>
                    <a:lnTo>
                      <a:pt x="169" y="71"/>
                    </a:lnTo>
                    <a:lnTo>
                      <a:pt x="165" y="71"/>
                    </a:lnTo>
                    <a:lnTo>
                      <a:pt x="159" y="73"/>
                    </a:lnTo>
                    <a:lnTo>
                      <a:pt x="162" y="68"/>
                    </a:lnTo>
                    <a:lnTo>
                      <a:pt x="160" y="65"/>
                    </a:lnTo>
                    <a:lnTo>
                      <a:pt x="156" y="71"/>
                    </a:lnTo>
                    <a:lnTo>
                      <a:pt x="159" y="78"/>
                    </a:lnTo>
                    <a:lnTo>
                      <a:pt x="153" y="81"/>
                    </a:lnTo>
                    <a:lnTo>
                      <a:pt x="148" y="89"/>
                    </a:lnTo>
                    <a:lnTo>
                      <a:pt x="139" y="89"/>
                    </a:lnTo>
                    <a:lnTo>
                      <a:pt x="132" y="84"/>
                    </a:lnTo>
                    <a:lnTo>
                      <a:pt x="131" y="87"/>
                    </a:lnTo>
                    <a:lnTo>
                      <a:pt x="151" y="99"/>
                    </a:lnTo>
                    <a:lnTo>
                      <a:pt x="154" y="105"/>
                    </a:lnTo>
                    <a:lnTo>
                      <a:pt x="159" y="111"/>
                    </a:lnTo>
                    <a:lnTo>
                      <a:pt x="151" y="123"/>
                    </a:lnTo>
                    <a:lnTo>
                      <a:pt x="144" y="130"/>
                    </a:lnTo>
                    <a:lnTo>
                      <a:pt x="139" y="130"/>
                    </a:lnTo>
                    <a:lnTo>
                      <a:pt x="110" y="101"/>
                    </a:lnTo>
                    <a:lnTo>
                      <a:pt x="104" y="99"/>
                    </a:lnTo>
                    <a:lnTo>
                      <a:pt x="104" y="99"/>
                    </a:lnTo>
                    <a:lnTo>
                      <a:pt x="71" y="8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48" y="49"/>
                    </a:lnTo>
                    <a:lnTo>
                      <a:pt x="39" y="40"/>
                    </a:lnTo>
                    <a:lnTo>
                      <a:pt x="36" y="40"/>
                    </a:lnTo>
                    <a:lnTo>
                      <a:pt x="30" y="36"/>
                    </a:lnTo>
                    <a:lnTo>
                      <a:pt x="22" y="28"/>
                    </a:lnTo>
                    <a:lnTo>
                      <a:pt x="18" y="25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2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45">
                <a:extLst>
                  <a:ext uri="{FF2B5EF4-FFF2-40B4-BE49-F238E27FC236}">
                    <a16:creationId xmlns:a16="http://schemas.microsoft.com/office/drawing/2014/main" id="{BE5A8261-62AF-4DC7-92ED-0D3FBD0DB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5892" y="5665740"/>
                <a:ext cx="238125" cy="209550"/>
              </a:xfrm>
              <a:custGeom>
                <a:avLst/>
                <a:gdLst>
                  <a:gd name="T0" fmla="*/ 6 w 150"/>
                  <a:gd name="T1" fmla="*/ 47 h 132"/>
                  <a:gd name="T2" fmla="*/ 0 w 150"/>
                  <a:gd name="T3" fmla="*/ 38 h 132"/>
                  <a:gd name="T4" fmla="*/ 8 w 150"/>
                  <a:gd name="T5" fmla="*/ 42 h 132"/>
                  <a:gd name="T6" fmla="*/ 11 w 150"/>
                  <a:gd name="T7" fmla="*/ 42 h 132"/>
                  <a:gd name="T8" fmla="*/ 15 w 150"/>
                  <a:gd name="T9" fmla="*/ 39 h 132"/>
                  <a:gd name="T10" fmla="*/ 15 w 150"/>
                  <a:gd name="T11" fmla="*/ 35 h 132"/>
                  <a:gd name="T12" fmla="*/ 20 w 150"/>
                  <a:gd name="T13" fmla="*/ 37 h 132"/>
                  <a:gd name="T14" fmla="*/ 24 w 150"/>
                  <a:gd name="T15" fmla="*/ 32 h 132"/>
                  <a:gd name="T16" fmla="*/ 29 w 150"/>
                  <a:gd name="T17" fmla="*/ 32 h 132"/>
                  <a:gd name="T18" fmla="*/ 31 w 150"/>
                  <a:gd name="T19" fmla="*/ 29 h 132"/>
                  <a:gd name="T20" fmla="*/ 37 w 150"/>
                  <a:gd name="T21" fmla="*/ 34 h 132"/>
                  <a:gd name="T22" fmla="*/ 42 w 150"/>
                  <a:gd name="T23" fmla="*/ 28 h 132"/>
                  <a:gd name="T24" fmla="*/ 43 w 150"/>
                  <a:gd name="T25" fmla="*/ 13 h 132"/>
                  <a:gd name="T26" fmla="*/ 46 w 150"/>
                  <a:gd name="T27" fmla="*/ 14 h 132"/>
                  <a:gd name="T28" fmla="*/ 57 w 150"/>
                  <a:gd name="T29" fmla="*/ 13 h 132"/>
                  <a:gd name="T30" fmla="*/ 61 w 150"/>
                  <a:gd name="T31" fmla="*/ 17 h 132"/>
                  <a:gd name="T32" fmla="*/ 67 w 150"/>
                  <a:gd name="T33" fmla="*/ 13 h 132"/>
                  <a:gd name="T34" fmla="*/ 66 w 150"/>
                  <a:gd name="T35" fmla="*/ 9 h 132"/>
                  <a:gd name="T36" fmla="*/ 64 w 150"/>
                  <a:gd name="T37" fmla="*/ 9 h 132"/>
                  <a:gd name="T38" fmla="*/ 66 w 150"/>
                  <a:gd name="T39" fmla="*/ 1 h 132"/>
                  <a:gd name="T40" fmla="*/ 69 w 150"/>
                  <a:gd name="T41" fmla="*/ 0 h 132"/>
                  <a:gd name="T42" fmla="*/ 80 w 150"/>
                  <a:gd name="T43" fmla="*/ 7 h 132"/>
                  <a:gd name="T44" fmla="*/ 80 w 150"/>
                  <a:gd name="T45" fmla="*/ 7 h 132"/>
                  <a:gd name="T46" fmla="*/ 88 w 150"/>
                  <a:gd name="T47" fmla="*/ 16 h 132"/>
                  <a:gd name="T48" fmla="*/ 122 w 150"/>
                  <a:gd name="T49" fmla="*/ 35 h 132"/>
                  <a:gd name="T50" fmla="*/ 122 w 150"/>
                  <a:gd name="T51" fmla="*/ 35 h 132"/>
                  <a:gd name="T52" fmla="*/ 141 w 150"/>
                  <a:gd name="T53" fmla="*/ 56 h 132"/>
                  <a:gd name="T54" fmla="*/ 137 w 150"/>
                  <a:gd name="T55" fmla="*/ 59 h 132"/>
                  <a:gd name="T56" fmla="*/ 122 w 150"/>
                  <a:gd name="T57" fmla="*/ 44 h 132"/>
                  <a:gd name="T58" fmla="*/ 119 w 150"/>
                  <a:gd name="T59" fmla="*/ 42 h 132"/>
                  <a:gd name="T60" fmla="*/ 116 w 150"/>
                  <a:gd name="T61" fmla="*/ 44 h 132"/>
                  <a:gd name="T62" fmla="*/ 135 w 150"/>
                  <a:gd name="T63" fmla="*/ 64 h 132"/>
                  <a:gd name="T64" fmla="*/ 135 w 150"/>
                  <a:gd name="T65" fmla="*/ 75 h 132"/>
                  <a:gd name="T66" fmla="*/ 147 w 150"/>
                  <a:gd name="T67" fmla="*/ 82 h 132"/>
                  <a:gd name="T68" fmla="*/ 150 w 150"/>
                  <a:gd name="T69" fmla="*/ 97 h 132"/>
                  <a:gd name="T70" fmla="*/ 146 w 150"/>
                  <a:gd name="T71" fmla="*/ 109 h 132"/>
                  <a:gd name="T72" fmla="*/ 138 w 150"/>
                  <a:gd name="T73" fmla="*/ 120 h 132"/>
                  <a:gd name="T74" fmla="*/ 132 w 150"/>
                  <a:gd name="T75" fmla="*/ 125 h 132"/>
                  <a:gd name="T76" fmla="*/ 110 w 150"/>
                  <a:gd name="T77" fmla="*/ 132 h 132"/>
                  <a:gd name="T78" fmla="*/ 101 w 150"/>
                  <a:gd name="T79" fmla="*/ 132 h 132"/>
                  <a:gd name="T80" fmla="*/ 89 w 150"/>
                  <a:gd name="T81" fmla="*/ 118 h 132"/>
                  <a:gd name="T82" fmla="*/ 80 w 150"/>
                  <a:gd name="T83" fmla="*/ 113 h 132"/>
                  <a:gd name="T84" fmla="*/ 77 w 150"/>
                  <a:gd name="T85" fmla="*/ 115 h 132"/>
                  <a:gd name="T86" fmla="*/ 77 w 150"/>
                  <a:gd name="T87" fmla="*/ 115 h 132"/>
                  <a:gd name="T88" fmla="*/ 61 w 150"/>
                  <a:gd name="T89" fmla="*/ 103 h 132"/>
                  <a:gd name="T90" fmla="*/ 36 w 150"/>
                  <a:gd name="T91" fmla="*/ 78 h 132"/>
                  <a:gd name="T92" fmla="*/ 27 w 150"/>
                  <a:gd name="T93" fmla="*/ 72 h 132"/>
                  <a:gd name="T94" fmla="*/ 6 w 150"/>
                  <a:gd name="T95" fmla="*/ 4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0" h="132">
                    <a:moveTo>
                      <a:pt x="6" y="47"/>
                    </a:moveTo>
                    <a:lnTo>
                      <a:pt x="0" y="38"/>
                    </a:lnTo>
                    <a:lnTo>
                      <a:pt x="8" y="42"/>
                    </a:lnTo>
                    <a:lnTo>
                      <a:pt x="11" y="42"/>
                    </a:lnTo>
                    <a:lnTo>
                      <a:pt x="15" y="39"/>
                    </a:lnTo>
                    <a:lnTo>
                      <a:pt x="15" y="35"/>
                    </a:lnTo>
                    <a:lnTo>
                      <a:pt x="20" y="37"/>
                    </a:lnTo>
                    <a:lnTo>
                      <a:pt x="24" y="32"/>
                    </a:lnTo>
                    <a:lnTo>
                      <a:pt x="29" y="32"/>
                    </a:lnTo>
                    <a:lnTo>
                      <a:pt x="31" y="29"/>
                    </a:lnTo>
                    <a:lnTo>
                      <a:pt x="37" y="34"/>
                    </a:lnTo>
                    <a:lnTo>
                      <a:pt x="42" y="28"/>
                    </a:lnTo>
                    <a:lnTo>
                      <a:pt x="43" y="13"/>
                    </a:lnTo>
                    <a:lnTo>
                      <a:pt x="46" y="14"/>
                    </a:lnTo>
                    <a:lnTo>
                      <a:pt x="57" y="13"/>
                    </a:lnTo>
                    <a:lnTo>
                      <a:pt x="61" y="17"/>
                    </a:lnTo>
                    <a:lnTo>
                      <a:pt x="67" y="13"/>
                    </a:lnTo>
                    <a:lnTo>
                      <a:pt x="66" y="9"/>
                    </a:lnTo>
                    <a:lnTo>
                      <a:pt x="64" y="9"/>
                    </a:lnTo>
                    <a:lnTo>
                      <a:pt x="66" y="1"/>
                    </a:lnTo>
                    <a:lnTo>
                      <a:pt x="69" y="0"/>
                    </a:lnTo>
                    <a:lnTo>
                      <a:pt x="80" y="7"/>
                    </a:lnTo>
                    <a:lnTo>
                      <a:pt x="80" y="7"/>
                    </a:lnTo>
                    <a:lnTo>
                      <a:pt x="88" y="16"/>
                    </a:lnTo>
                    <a:lnTo>
                      <a:pt x="122" y="35"/>
                    </a:lnTo>
                    <a:lnTo>
                      <a:pt x="122" y="35"/>
                    </a:lnTo>
                    <a:lnTo>
                      <a:pt x="141" y="56"/>
                    </a:lnTo>
                    <a:lnTo>
                      <a:pt x="137" y="59"/>
                    </a:lnTo>
                    <a:lnTo>
                      <a:pt x="122" y="44"/>
                    </a:lnTo>
                    <a:lnTo>
                      <a:pt x="119" y="42"/>
                    </a:lnTo>
                    <a:lnTo>
                      <a:pt x="116" y="44"/>
                    </a:lnTo>
                    <a:lnTo>
                      <a:pt x="135" y="64"/>
                    </a:lnTo>
                    <a:lnTo>
                      <a:pt x="135" y="75"/>
                    </a:lnTo>
                    <a:lnTo>
                      <a:pt x="147" y="82"/>
                    </a:lnTo>
                    <a:lnTo>
                      <a:pt x="150" y="97"/>
                    </a:lnTo>
                    <a:lnTo>
                      <a:pt x="146" y="109"/>
                    </a:lnTo>
                    <a:lnTo>
                      <a:pt x="138" y="120"/>
                    </a:lnTo>
                    <a:lnTo>
                      <a:pt x="132" y="125"/>
                    </a:lnTo>
                    <a:lnTo>
                      <a:pt x="110" y="132"/>
                    </a:lnTo>
                    <a:lnTo>
                      <a:pt x="101" y="132"/>
                    </a:lnTo>
                    <a:lnTo>
                      <a:pt x="89" y="118"/>
                    </a:lnTo>
                    <a:lnTo>
                      <a:pt x="80" y="113"/>
                    </a:lnTo>
                    <a:lnTo>
                      <a:pt x="77" y="115"/>
                    </a:lnTo>
                    <a:lnTo>
                      <a:pt x="77" y="115"/>
                    </a:lnTo>
                    <a:lnTo>
                      <a:pt x="61" y="103"/>
                    </a:lnTo>
                    <a:lnTo>
                      <a:pt x="36" y="78"/>
                    </a:lnTo>
                    <a:lnTo>
                      <a:pt x="27" y="72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46">
                <a:extLst>
                  <a:ext uri="{FF2B5EF4-FFF2-40B4-BE49-F238E27FC236}">
                    <a16:creationId xmlns:a16="http://schemas.microsoft.com/office/drawing/2014/main" id="{42691A7D-72C8-4877-9373-990ED13E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5719715"/>
                <a:ext cx="287338" cy="263525"/>
              </a:xfrm>
              <a:custGeom>
                <a:avLst/>
                <a:gdLst>
                  <a:gd name="T0" fmla="*/ 90 w 181"/>
                  <a:gd name="T1" fmla="*/ 1 h 166"/>
                  <a:gd name="T2" fmla="*/ 105 w 181"/>
                  <a:gd name="T3" fmla="*/ 13 h 166"/>
                  <a:gd name="T4" fmla="*/ 135 w 181"/>
                  <a:gd name="T5" fmla="*/ 44 h 166"/>
                  <a:gd name="T6" fmla="*/ 176 w 181"/>
                  <a:gd name="T7" fmla="*/ 81 h 166"/>
                  <a:gd name="T8" fmla="*/ 175 w 181"/>
                  <a:gd name="T9" fmla="*/ 84 h 166"/>
                  <a:gd name="T10" fmla="*/ 178 w 181"/>
                  <a:gd name="T11" fmla="*/ 95 h 166"/>
                  <a:gd name="T12" fmla="*/ 168 w 181"/>
                  <a:gd name="T13" fmla="*/ 107 h 166"/>
                  <a:gd name="T14" fmla="*/ 160 w 181"/>
                  <a:gd name="T15" fmla="*/ 101 h 166"/>
                  <a:gd name="T16" fmla="*/ 150 w 181"/>
                  <a:gd name="T17" fmla="*/ 123 h 166"/>
                  <a:gd name="T18" fmla="*/ 154 w 181"/>
                  <a:gd name="T19" fmla="*/ 134 h 166"/>
                  <a:gd name="T20" fmla="*/ 141 w 181"/>
                  <a:gd name="T21" fmla="*/ 145 h 166"/>
                  <a:gd name="T22" fmla="*/ 125 w 181"/>
                  <a:gd name="T23" fmla="*/ 147 h 166"/>
                  <a:gd name="T24" fmla="*/ 68 w 181"/>
                  <a:gd name="T25" fmla="*/ 166 h 166"/>
                  <a:gd name="T26" fmla="*/ 76 w 181"/>
                  <a:gd name="T27" fmla="*/ 138 h 166"/>
                  <a:gd name="T28" fmla="*/ 73 w 181"/>
                  <a:gd name="T29" fmla="*/ 132 h 166"/>
                  <a:gd name="T30" fmla="*/ 73 w 181"/>
                  <a:gd name="T31" fmla="*/ 128 h 166"/>
                  <a:gd name="T32" fmla="*/ 71 w 181"/>
                  <a:gd name="T33" fmla="*/ 129 h 166"/>
                  <a:gd name="T34" fmla="*/ 67 w 181"/>
                  <a:gd name="T35" fmla="*/ 131 h 166"/>
                  <a:gd name="T36" fmla="*/ 59 w 181"/>
                  <a:gd name="T37" fmla="*/ 135 h 166"/>
                  <a:gd name="T38" fmla="*/ 58 w 181"/>
                  <a:gd name="T39" fmla="*/ 129 h 166"/>
                  <a:gd name="T40" fmla="*/ 46 w 181"/>
                  <a:gd name="T41" fmla="*/ 129 h 166"/>
                  <a:gd name="T42" fmla="*/ 40 w 181"/>
                  <a:gd name="T43" fmla="*/ 131 h 166"/>
                  <a:gd name="T44" fmla="*/ 34 w 181"/>
                  <a:gd name="T45" fmla="*/ 134 h 166"/>
                  <a:gd name="T46" fmla="*/ 25 w 181"/>
                  <a:gd name="T47" fmla="*/ 132 h 166"/>
                  <a:gd name="T48" fmla="*/ 22 w 181"/>
                  <a:gd name="T49" fmla="*/ 126 h 166"/>
                  <a:gd name="T50" fmla="*/ 18 w 181"/>
                  <a:gd name="T51" fmla="*/ 128 h 166"/>
                  <a:gd name="T52" fmla="*/ 10 w 181"/>
                  <a:gd name="T53" fmla="*/ 123 h 166"/>
                  <a:gd name="T54" fmla="*/ 0 w 181"/>
                  <a:gd name="T55" fmla="*/ 117 h 166"/>
                  <a:gd name="T56" fmla="*/ 0 w 181"/>
                  <a:gd name="T57" fmla="*/ 85 h 166"/>
                  <a:gd name="T58" fmla="*/ 2 w 181"/>
                  <a:gd name="T59" fmla="*/ 82 h 166"/>
                  <a:gd name="T60" fmla="*/ 7 w 181"/>
                  <a:gd name="T61" fmla="*/ 78 h 166"/>
                  <a:gd name="T62" fmla="*/ 15 w 181"/>
                  <a:gd name="T63" fmla="*/ 76 h 166"/>
                  <a:gd name="T64" fmla="*/ 30 w 181"/>
                  <a:gd name="T65" fmla="*/ 70 h 166"/>
                  <a:gd name="T66" fmla="*/ 40 w 181"/>
                  <a:gd name="T67" fmla="*/ 64 h 166"/>
                  <a:gd name="T68" fmla="*/ 79 w 181"/>
                  <a:gd name="T6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1" h="166">
                    <a:moveTo>
                      <a:pt x="85" y="0"/>
                    </a:moveTo>
                    <a:lnTo>
                      <a:pt x="90" y="1"/>
                    </a:lnTo>
                    <a:lnTo>
                      <a:pt x="105" y="13"/>
                    </a:lnTo>
                    <a:lnTo>
                      <a:pt x="105" y="13"/>
                    </a:lnTo>
                    <a:lnTo>
                      <a:pt x="126" y="38"/>
                    </a:lnTo>
                    <a:lnTo>
                      <a:pt x="135" y="44"/>
                    </a:lnTo>
                    <a:lnTo>
                      <a:pt x="160" y="69"/>
                    </a:lnTo>
                    <a:lnTo>
                      <a:pt x="176" y="81"/>
                    </a:lnTo>
                    <a:lnTo>
                      <a:pt x="176" y="81"/>
                    </a:lnTo>
                    <a:lnTo>
                      <a:pt x="175" y="84"/>
                    </a:lnTo>
                    <a:lnTo>
                      <a:pt x="181" y="86"/>
                    </a:lnTo>
                    <a:lnTo>
                      <a:pt x="178" y="95"/>
                    </a:lnTo>
                    <a:lnTo>
                      <a:pt x="172" y="104"/>
                    </a:lnTo>
                    <a:lnTo>
                      <a:pt x="168" y="107"/>
                    </a:lnTo>
                    <a:lnTo>
                      <a:pt x="162" y="98"/>
                    </a:lnTo>
                    <a:lnTo>
                      <a:pt x="160" y="101"/>
                    </a:lnTo>
                    <a:lnTo>
                      <a:pt x="159" y="114"/>
                    </a:lnTo>
                    <a:lnTo>
                      <a:pt x="150" y="123"/>
                    </a:lnTo>
                    <a:lnTo>
                      <a:pt x="156" y="128"/>
                    </a:lnTo>
                    <a:lnTo>
                      <a:pt x="154" y="134"/>
                    </a:lnTo>
                    <a:lnTo>
                      <a:pt x="150" y="139"/>
                    </a:lnTo>
                    <a:lnTo>
                      <a:pt x="141" y="145"/>
                    </a:lnTo>
                    <a:lnTo>
                      <a:pt x="133" y="144"/>
                    </a:lnTo>
                    <a:lnTo>
                      <a:pt x="125" y="147"/>
                    </a:lnTo>
                    <a:lnTo>
                      <a:pt x="68" y="166"/>
                    </a:lnTo>
                    <a:lnTo>
                      <a:pt x="68" y="166"/>
                    </a:lnTo>
                    <a:lnTo>
                      <a:pt x="65" y="144"/>
                    </a:lnTo>
                    <a:lnTo>
                      <a:pt x="76" y="138"/>
                    </a:lnTo>
                    <a:lnTo>
                      <a:pt x="76" y="134"/>
                    </a:lnTo>
                    <a:lnTo>
                      <a:pt x="73" y="132"/>
                    </a:lnTo>
                    <a:lnTo>
                      <a:pt x="73" y="132"/>
                    </a:lnTo>
                    <a:lnTo>
                      <a:pt x="73" y="128"/>
                    </a:lnTo>
                    <a:lnTo>
                      <a:pt x="71" y="129"/>
                    </a:lnTo>
                    <a:lnTo>
                      <a:pt x="71" y="129"/>
                    </a:lnTo>
                    <a:lnTo>
                      <a:pt x="70" y="131"/>
                    </a:lnTo>
                    <a:lnTo>
                      <a:pt x="67" y="131"/>
                    </a:lnTo>
                    <a:lnTo>
                      <a:pt x="65" y="135"/>
                    </a:lnTo>
                    <a:lnTo>
                      <a:pt x="59" y="135"/>
                    </a:lnTo>
                    <a:lnTo>
                      <a:pt x="56" y="131"/>
                    </a:lnTo>
                    <a:lnTo>
                      <a:pt x="58" y="129"/>
                    </a:lnTo>
                    <a:lnTo>
                      <a:pt x="52" y="126"/>
                    </a:lnTo>
                    <a:lnTo>
                      <a:pt x="46" y="129"/>
                    </a:lnTo>
                    <a:lnTo>
                      <a:pt x="46" y="131"/>
                    </a:lnTo>
                    <a:lnTo>
                      <a:pt x="40" y="131"/>
                    </a:lnTo>
                    <a:lnTo>
                      <a:pt x="39" y="134"/>
                    </a:lnTo>
                    <a:lnTo>
                      <a:pt x="34" y="134"/>
                    </a:lnTo>
                    <a:lnTo>
                      <a:pt x="31" y="131"/>
                    </a:lnTo>
                    <a:lnTo>
                      <a:pt x="25" y="132"/>
                    </a:lnTo>
                    <a:lnTo>
                      <a:pt x="22" y="129"/>
                    </a:lnTo>
                    <a:lnTo>
                      <a:pt x="22" y="126"/>
                    </a:lnTo>
                    <a:lnTo>
                      <a:pt x="18" y="125"/>
                    </a:lnTo>
                    <a:lnTo>
                      <a:pt x="18" y="128"/>
                    </a:lnTo>
                    <a:lnTo>
                      <a:pt x="13" y="123"/>
                    </a:lnTo>
                    <a:lnTo>
                      <a:pt x="10" y="123"/>
                    </a:lnTo>
                    <a:lnTo>
                      <a:pt x="9" y="126"/>
                    </a:lnTo>
                    <a:lnTo>
                      <a:pt x="0" y="117"/>
                    </a:lnTo>
                    <a:lnTo>
                      <a:pt x="3" y="91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6" y="81"/>
                    </a:lnTo>
                    <a:lnTo>
                      <a:pt x="7" y="78"/>
                    </a:lnTo>
                    <a:lnTo>
                      <a:pt x="12" y="81"/>
                    </a:lnTo>
                    <a:lnTo>
                      <a:pt x="15" y="76"/>
                    </a:lnTo>
                    <a:lnTo>
                      <a:pt x="22" y="76"/>
                    </a:lnTo>
                    <a:lnTo>
                      <a:pt x="30" y="70"/>
                    </a:lnTo>
                    <a:lnTo>
                      <a:pt x="30" y="73"/>
                    </a:lnTo>
                    <a:lnTo>
                      <a:pt x="40" y="64"/>
                    </a:lnTo>
                    <a:lnTo>
                      <a:pt x="73" y="45"/>
                    </a:lnTo>
                    <a:lnTo>
                      <a:pt x="79" y="7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49">
                <a:extLst>
                  <a:ext uri="{FF2B5EF4-FFF2-40B4-BE49-F238E27FC236}">
                    <a16:creationId xmlns:a16="http://schemas.microsoft.com/office/drawing/2014/main" id="{C46268D1-B86E-46A4-AFBF-F36E1C816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1255" y="5834015"/>
                <a:ext cx="238125" cy="234950"/>
              </a:xfrm>
              <a:custGeom>
                <a:avLst/>
                <a:gdLst>
                  <a:gd name="T0" fmla="*/ 16 w 150"/>
                  <a:gd name="T1" fmla="*/ 59 h 148"/>
                  <a:gd name="T2" fmla="*/ 15 w 150"/>
                  <a:gd name="T3" fmla="*/ 48 h 148"/>
                  <a:gd name="T4" fmla="*/ 16 w 150"/>
                  <a:gd name="T5" fmla="*/ 32 h 148"/>
                  <a:gd name="T6" fmla="*/ 21 w 150"/>
                  <a:gd name="T7" fmla="*/ 28 h 148"/>
                  <a:gd name="T8" fmla="*/ 21 w 150"/>
                  <a:gd name="T9" fmla="*/ 19 h 148"/>
                  <a:gd name="T10" fmla="*/ 19 w 150"/>
                  <a:gd name="T11" fmla="*/ 16 h 148"/>
                  <a:gd name="T12" fmla="*/ 12 w 150"/>
                  <a:gd name="T13" fmla="*/ 3 h 148"/>
                  <a:gd name="T14" fmla="*/ 16 w 150"/>
                  <a:gd name="T15" fmla="*/ 3 h 148"/>
                  <a:gd name="T16" fmla="*/ 22 w 150"/>
                  <a:gd name="T17" fmla="*/ 9 h 148"/>
                  <a:gd name="T18" fmla="*/ 27 w 150"/>
                  <a:gd name="T19" fmla="*/ 10 h 148"/>
                  <a:gd name="T20" fmla="*/ 33 w 150"/>
                  <a:gd name="T21" fmla="*/ 10 h 148"/>
                  <a:gd name="T22" fmla="*/ 36 w 150"/>
                  <a:gd name="T23" fmla="*/ 13 h 148"/>
                  <a:gd name="T24" fmla="*/ 44 w 150"/>
                  <a:gd name="T25" fmla="*/ 10 h 148"/>
                  <a:gd name="T26" fmla="*/ 50 w 150"/>
                  <a:gd name="T27" fmla="*/ 10 h 148"/>
                  <a:gd name="T28" fmla="*/ 55 w 150"/>
                  <a:gd name="T29" fmla="*/ 12 h 148"/>
                  <a:gd name="T30" fmla="*/ 58 w 150"/>
                  <a:gd name="T31" fmla="*/ 13 h 148"/>
                  <a:gd name="T32" fmla="*/ 62 w 150"/>
                  <a:gd name="T33" fmla="*/ 12 h 148"/>
                  <a:gd name="T34" fmla="*/ 73 w 150"/>
                  <a:gd name="T35" fmla="*/ 10 h 148"/>
                  <a:gd name="T36" fmla="*/ 74 w 150"/>
                  <a:gd name="T37" fmla="*/ 13 h 148"/>
                  <a:gd name="T38" fmla="*/ 74 w 150"/>
                  <a:gd name="T39" fmla="*/ 45 h 148"/>
                  <a:gd name="T40" fmla="*/ 84 w 150"/>
                  <a:gd name="T41" fmla="*/ 51 h 148"/>
                  <a:gd name="T42" fmla="*/ 92 w 150"/>
                  <a:gd name="T43" fmla="*/ 56 h 148"/>
                  <a:gd name="T44" fmla="*/ 96 w 150"/>
                  <a:gd name="T45" fmla="*/ 54 h 148"/>
                  <a:gd name="T46" fmla="*/ 99 w 150"/>
                  <a:gd name="T47" fmla="*/ 60 h 148"/>
                  <a:gd name="T48" fmla="*/ 108 w 150"/>
                  <a:gd name="T49" fmla="*/ 62 h 148"/>
                  <a:gd name="T50" fmla="*/ 114 w 150"/>
                  <a:gd name="T51" fmla="*/ 59 h 148"/>
                  <a:gd name="T52" fmla="*/ 120 w 150"/>
                  <a:gd name="T53" fmla="*/ 57 h 148"/>
                  <a:gd name="T54" fmla="*/ 132 w 150"/>
                  <a:gd name="T55" fmla="*/ 57 h 148"/>
                  <a:gd name="T56" fmla="*/ 132 w 150"/>
                  <a:gd name="T57" fmla="*/ 62 h 148"/>
                  <a:gd name="T58" fmla="*/ 132 w 150"/>
                  <a:gd name="T59" fmla="*/ 62 h 148"/>
                  <a:gd name="T60" fmla="*/ 139 w 150"/>
                  <a:gd name="T61" fmla="*/ 63 h 148"/>
                  <a:gd name="T62" fmla="*/ 144 w 150"/>
                  <a:gd name="T63" fmla="*/ 59 h 148"/>
                  <a:gd name="T64" fmla="*/ 145 w 150"/>
                  <a:gd name="T65" fmla="*/ 57 h 148"/>
                  <a:gd name="T66" fmla="*/ 147 w 150"/>
                  <a:gd name="T67" fmla="*/ 60 h 148"/>
                  <a:gd name="T68" fmla="*/ 150 w 150"/>
                  <a:gd name="T69" fmla="*/ 62 h 148"/>
                  <a:gd name="T70" fmla="*/ 139 w 150"/>
                  <a:gd name="T71" fmla="*/ 72 h 148"/>
                  <a:gd name="T72" fmla="*/ 142 w 150"/>
                  <a:gd name="T73" fmla="*/ 94 h 148"/>
                  <a:gd name="T74" fmla="*/ 71 w 150"/>
                  <a:gd name="T75" fmla="*/ 125 h 148"/>
                  <a:gd name="T76" fmla="*/ 46 w 150"/>
                  <a:gd name="T77" fmla="*/ 148 h 148"/>
                  <a:gd name="T78" fmla="*/ 44 w 150"/>
                  <a:gd name="T79" fmla="*/ 147 h 148"/>
                  <a:gd name="T80" fmla="*/ 38 w 150"/>
                  <a:gd name="T81" fmla="*/ 137 h 148"/>
                  <a:gd name="T82" fmla="*/ 30 w 150"/>
                  <a:gd name="T83" fmla="*/ 138 h 148"/>
                  <a:gd name="T84" fmla="*/ 24 w 150"/>
                  <a:gd name="T85" fmla="*/ 137 h 148"/>
                  <a:gd name="T86" fmla="*/ 9 w 150"/>
                  <a:gd name="T87" fmla="*/ 132 h 148"/>
                  <a:gd name="T88" fmla="*/ 4 w 150"/>
                  <a:gd name="T89" fmla="*/ 121 h 148"/>
                  <a:gd name="T90" fmla="*/ 10 w 150"/>
                  <a:gd name="T91" fmla="*/ 113 h 148"/>
                  <a:gd name="T92" fmla="*/ 6 w 150"/>
                  <a:gd name="T93" fmla="*/ 110 h 148"/>
                  <a:gd name="T94" fmla="*/ 1 w 150"/>
                  <a:gd name="T95" fmla="*/ 104 h 148"/>
                  <a:gd name="T96" fmla="*/ 15 w 150"/>
                  <a:gd name="T97" fmla="*/ 85 h 148"/>
                  <a:gd name="T98" fmla="*/ 3 w 150"/>
                  <a:gd name="T99" fmla="*/ 7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0" h="148">
                    <a:moveTo>
                      <a:pt x="15" y="60"/>
                    </a:moveTo>
                    <a:lnTo>
                      <a:pt x="16" y="59"/>
                    </a:lnTo>
                    <a:lnTo>
                      <a:pt x="21" y="62"/>
                    </a:lnTo>
                    <a:lnTo>
                      <a:pt x="15" y="48"/>
                    </a:lnTo>
                    <a:lnTo>
                      <a:pt x="15" y="35"/>
                    </a:lnTo>
                    <a:lnTo>
                      <a:pt x="16" y="32"/>
                    </a:lnTo>
                    <a:lnTo>
                      <a:pt x="19" y="32"/>
                    </a:lnTo>
                    <a:lnTo>
                      <a:pt x="21" y="28"/>
                    </a:lnTo>
                    <a:lnTo>
                      <a:pt x="22" y="2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9" y="16"/>
                    </a:lnTo>
                    <a:lnTo>
                      <a:pt x="12" y="9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18" y="7"/>
                    </a:lnTo>
                    <a:lnTo>
                      <a:pt x="22" y="9"/>
                    </a:lnTo>
                    <a:lnTo>
                      <a:pt x="25" y="6"/>
                    </a:lnTo>
                    <a:lnTo>
                      <a:pt x="27" y="10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6" y="13"/>
                    </a:lnTo>
                    <a:lnTo>
                      <a:pt x="43" y="9"/>
                    </a:lnTo>
                    <a:lnTo>
                      <a:pt x="44" y="10"/>
                    </a:lnTo>
                    <a:lnTo>
                      <a:pt x="47" y="9"/>
                    </a:lnTo>
                    <a:lnTo>
                      <a:pt x="50" y="10"/>
                    </a:lnTo>
                    <a:lnTo>
                      <a:pt x="52" y="12"/>
                    </a:lnTo>
                    <a:lnTo>
                      <a:pt x="55" y="12"/>
                    </a:lnTo>
                    <a:lnTo>
                      <a:pt x="56" y="10"/>
                    </a:lnTo>
                    <a:lnTo>
                      <a:pt x="58" y="13"/>
                    </a:lnTo>
                    <a:lnTo>
                      <a:pt x="61" y="13"/>
                    </a:lnTo>
                    <a:lnTo>
                      <a:pt x="62" y="12"/>
                    </a:lnTo>
                    <a:lnTo>
                      <a:pt x="67" y="13"/>
                    </a:lnTo>
                    <a:lnTo>
                      <a:pt x="73" y="10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7" y="19"/>
                    </a:lnTo>
                    <a:lnTo>
                      <a:pt x="74" y="45"/>
                    </a:lnTo>
                    <a:lnTo>
                      <a:pt x="83" y="54"/>
                    </a:lnTo>
                    <a:lnTo>
                      <a:pt x="84" y="51"/>
                    </a:lnTo>
                    <a:lnTo>
                      <a:pt x="87" y="51"/>
                    </a:lnTo>
                    <a:lnTo>
                      <a:pt x="92" y="56"/>
                    </a:lnTo>
                    <a:lnTo>
                      <a:pt x="92" y="53"/>
                    </a:lnTo>
                    <a:lnTo>
                      <a:pt x="96" y="54"/>
                    </a:lnTo>
                    <a:lnTo>
                      <a:pt x="96" y="57"/>
                    </a:lnTo>
                    <a:lnTo>
                      <a:pt x="99" y="60"/>
                    </a:lnTo>
                    <a:lnTo>
                      <a:pt x="105" y="59"/>
                    </a:lnTo>
                    <a:lnTo>
                      <a:pt x="108" y="62"/>
                    </a:lnTo>
                    <a:lnTo>
                      <a:pt x="113" y="62"/>
                    </a:lnTo>
                    <a:lnTo>
                      <a:pt x="114" y="59"/>
                    </a:lnTo>
                    <a:lnTo>
                      <a:pt x="120" y="59"/>
                    </a:lnTo>
                    <a:lnTo>
                      <a:pt x="120" y="57"/>
                    </a:lnTo>
                    <a:lnTo>
                      <a:pt x="126" y="54"/>
                    </a:lnTo>
                    <a:lnTo>
                      <a:pt x="132" y="57"/>
                    </a:lnTo>
                    <a:lnTo>
                      <a:pt x="130" y="59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139" y="63"/>
                    </a:lnTo>
                    <a:lnTo>
                      <a:pt x="141" y="59"/>
                    </a:lnTo>
                    <a:lnTo>
                      <a:pt x="144" y="59"/>
                    </a:lnTo>
                    <a:lnTo>
                      <a:pt x="145" y="57"/>
                    </a:lnTo>
                    <a:lnTo>
                      <a:pt x="145" y="57"/>
                    </a:lnTo>
                    <a:lnTo>
                      <a:pt x="147" y="56"/>
                    </a:lnTo>
                    <a:lnTo>
                      <a:pt x="147" y="60"/>
                    </a:lnTo>
                    <a:lnTo>
                      <a:pt x="147" y="60"/>
                    </a:lnTo>
                    <a:lnTo>
                      <a:pt x="150" y="62"/>
                    </a:lnTo>
                    <a:lnTo>
                      <a:pt x="150" y="66"/>
                    </a:lnTo>
                    <a:lnTo>
                      <a:pt x="139" y="72"/>
                    </a:lnTo>
                    <a:lnTo>
                      <a:pt x="142" y="94"/>
                    </a:lnTo>
                    <a:lnTo>
                      <a:pt x="142" y="94"/>
                    </a:lnTo>
                    <a:lnTo>
                      <a:pt x="121" y="106"/>
                    </a:lnTo>
                    <a:lnTo>
                      <a:pt x="71" y="125"/>
                    </a:lnTo>
                    <a:lnTo>
                      <a:pt x="59" y="134"/>
                    </a:lnTo>
                    <a:lnTo>
                      <a:pt x="46" y="148"/>
                    </a:lnTo>
                    <a:lnTo>
                      <a:pt x="44" y="147"/>
                    </a:lnTo>
                    <a:lnTo>
                      <a:pt x="44" y="147"/>
                    </a:lnTo>
                    <a:lnTo>
                      <a:pt x="44" y="144"/>
                    </a:lnTo>
                    <a:lnTo>
                      <a:pt x="38" y="137"/>
                    </a:lnTo>
                    <a:lnTo>
                      <a:pt x="34" y="140"/>
                    </a:lnTo>
                    <a:lnTo>
                      <a:pt x="30" y="138"/>
                    </a:lnTo>
                    <a:lnTo>
                      <a:pt x="30" y="137"/>
                    </a:lnTo>
                    <a:lnTo>
                      <a:pt x="24" y="137"/>
                    </a:lnTo>
                    <a:lnTo>
                      <a:pt x="15" y="131"/>
                    </a:lnTo>
                    <a:lnTo>
                      <a:pt x="9" y="132"/>
                    </a:lnTo>
                    <a:lnTo>
                      <a:pt x="3" y="129"/>
                    </a:lnTo>
                    <a:lnTo>
                      <a:pt x="4" y="121"/>
                    </a:lnTo>
                    <a:lnTo>
                      <a:pt x="7" y="115"/>
                    </a:lnTo>
                    <a:lnTo>
                      <a:pt x="10" y="113"/>
                    </a:lnTo>
                    <a:lnTo>
                      <a:pt x="9" y="109"/>
                    </a:lnTo>
                    <a:lnTo>
                      <a:pt x="6" y="110"/>
                    </a:lnTo>
                    <a:lnTo>
                      <a:pt x="4" y="106"/>
                    </a:lnTo>
                    <a:lnTo>
                      <a:pt x="1" y="104"/>
                    </a:lnTo>
                    <a:lnTo>
                      <a:pt x="0" y="100"/>
                    </a:lnTo>
                    <a:lnTo>
                      <a:pt x="15" y="85"/>
                    </a:lnTo>
                    <a:lnTo>
                      <a:pt x="6" y="78"/>
                    </a:lnTo>
                    <a:lnTo>
                      <a:pt x="3" y="73"/>
                    </a:lnTo>
                    <a:lnTo>
                      <a:pt x="15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4992A41B-CD38-4BEF-AA99-CD35A1BB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230" y="5861002"/>
                <a:ext cx="269875" cy="381000"/>
              </a:xfrm>
              <a:custGeom>
                <a:avLst/>
                <a:gdLst>
                  <a:gd name="T0" fmla="*/ 27 w 170"/>
                  <a:gd name="T1" fmla="*/ 199 h 240"/>
                  <a:gd name="T2" fmla="*/ 43 w 170"/>
                  <a:gd name="T3" fmla="*/ 189 h 240"/>
                  <a:gd name="T4" fmla="*/ 47 w 170"/>
                  <a:gd name="T5" fmla="*/ 182 h 240"/>
                  <a:gd name="T6" fmla="*/ 25 w 170"/>
                  <a:gd name="T7" fmla="*/ 190 h 240"/>
                  <a:gd name="T8" fmla="*/ 16 w 170"/>
                  <a:gd name="T9" fmla="*/ 180 h 240"/>
                  <a:gd name="T10" fmla="*/ 24 w 170"/>
                  <a:gd name="T11" fmla="*/ 93 h 240"/>
                  <a:gd name="T12" fmla="*/ 30 w 170"/>
                  <a:gd name="T13" fmla="*/ 9 h 240"/>
                  <a:gd name="T14" fmla="*/ 33 w 170"/>
                  <a:gd name="T15" fmla="*/ 9 h 240"/>
                  <a:gd name="T16" fmla="*/ 49 w 170"/>
                  <a:gd name="T17" fmla="*/ 0 h 240"/>
                  <a:gd name="T18" fmla="*/ 61 w 170"/>
                  <a:gd name="T19" fmla="*/ 2 h 240"/>
                  <a:gd name="T20" fmla="*/ 71 w 170"/>
                  <a:gd name="T21" fmla="*/ 2 h 240"/>
                  <a:gd name="T22" fmla="*/ 141 w 170"/>
                  <a:gd name="T23" fmla="*/ 43 h 240"/>
                  <a:gd name="T24" fmla="*/ 129 w 170"/>
                  <a:gd name="T25" fmla="*/ 56 h 240"/>
                  <a:gd name="T26" fmla="*/ 141 w 170"/>
                  <a:gd name="T27" fmla="*/ 70 h 240"/>
                  <a:gd name="T28" fmla="*/ 127 w 170"/>
                  <a:gd name="T29" fmla="*/ 89 h 240"/>
                  <a:gd name="T30" fmla="*/ 132 w 170"/>
                  <a:gd name="T31" fmla="*/ 93 h 240"/>
                  <a:gd name="T32" fmla="*/ 136 w 170"/>
                  <a:gd name="T33" fmla="*/ 96 h 240"/>
                  <a:gd name="T34" fmla="*/ 130 w 170"/>
                  <a:gd name="T35" fmla="*/ 104 h 240"/>
                  <a:gd name="T36" fmla="*/ 135 w 170"/>
                  <a:gd name="T37" fmla="*/ 115 h 240"/>
                  <a:gd name="T38" fmla="*/ 150 w 170"/>
                  <a:gd name="T39" fmla="*/ 120 h 240"/>
                  <a:gd name="T40" fmla="*/ 156 w 170"/>
                  <a:gd name="T41" fmla="*/ 121 h 240"/>
                  <a:gd name="T42" fmla="*/ 164 w 170"/>
                  <a:gd name="T43" fmla="*/ 120 h 240"/>
                  <a:gd name="T44" fmla="*/ 170 w 170"/>
                  <a:gd name="T45" fmla="*/ 130 h 240"/>
                  <a:gd name="T46" fmla="*/ 164 w 170"/>
                  <a:gd name="T47" fmla="*/ 140 h 240"/>
                  <a:gd name="T48" fmla="*/ 148 w 170"/>
                  <a:gd name="T49" fmla="*/ 177 h 240"/>
                  <a:gd name="T50" fmla="*/ 113 w 170"/>
                  <a:gd name="T51" fmla="*/ 199 h 240"/>
                  <a:gd name="T52" fmla="*/ 104 w 170"/>
                  <a:gd name="T53" fmla="*/ 211 h 240"/>
                  <a:gd name="T54" fmla="*/ 96 w 170"/>
                  <a:gd name="T55" fmla="*/ 224 h 240"/>
                  <a:gd name="T56" fmla="*/ 31 w 170"/>
                  <a:gd name="T57" fmla="*/ 240 h 240"/>
                  <a:gd name="T58" fmla="*/ 0 w 170"/>
                  <a:gd name="T59" fmla="*/ 224 h 240"/>
                  <a:gd name="T60" fmla="*/ 7 w 170"/>
                  <a:gd name="T61" fmla="*/ 221 h 240"/>
                  <a:gd name="T62" fmla="*/ 22 w 170"/>
                  <a:gd name="T63" fmla="*/ 218 h 240"/>
                  <a:gd name="T64" fmla="*/ 19 w 170"/>
                  <a:gd name="T65" fmla="*/ 215 h 240"/>
                  <a:gd name="T66" fmla="*/ 22 w 170"/>
                  <a:gd name="T67" fmla="*/ 202 h 240"/>
                  <a:gd name="T68" fmla="*/ 34 w 170"/>
                  <a:gd name="T6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" h="240">
                    <a:moveTo>
                      <a:pt x="34" y="210"/>
                    </a:moveTo>
                    <a:lnTo>
                      <a:pt x="27" y="199"/>
                    </a:lnTo>
                    <a:lnTo>
                      <a:pt x="40" y="196"/>
                    </a:lnTo>
                    <a:lnTo>
                      <a:pt x="43" y="189"/>
                    </a:lnTo>
                    <a:lnTo>
                      <a:pt x="46" y="187"/>
                    </a:lnTo>
                    <a:lnTo>
                      <a:pt x="47" y="182"/>
                    </a:lnTo>
                    <a:lnTo>
                      <a:pt x="43" y="185"/>
                    </a:lnTo>
                    <a:lnTo>
                      <a:pt x="25" y="190"/>
                    </a:lnTo>
                    <a:lnTo>
                      <a:pt x="19" y="186"/>
                    </a:lnTo>
                    <a:lnTo>
                      <a:pt x="16" y="180"/>
                    </a:lnTo>
                    <a:lnTo>
                      <a:pt x="22" y="157"/>
                    </a:lnTo>
                    <a:lnTo>
                      <a:pt x="24" y="93"/>
                    </a:lnTo>
                    <a:lnTo>
                      <a:pt x="27" y="76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3" y="9"/>
                    </a:lnTo>
                    <a:lnTo>
                      <a:pt x="42" y="18"/>
                    </a:lnTo>
                    <a:lnTo>
                      <a:pt x="49" y="0"/>
                    </a:lnTo>
                    <a:lnTo>
                      <a:pt x="56" y="8"/>
                    </a:lnTo>
                    <a:lnTo>
                      <a:pt x="61" y="2"/>
                    </a:lnTo>
                    <a:lnTo>
                      <a:pt x="68" y="6"/>
                    </a:lnTo>
                    <a:lnTo>
                      <a:pt x="71" y="2"/>
                    </a:lnTo>
                    <a:lnTo>
                      <a:pt x="132" y="40"/>
                    </a:lnTo>
                    <a:lnTo>
                      <a:pt x="141" y="43"/>
                    </a:lnTo>
                    <a:lnTo>
                      <a:pt x="141" y="43"/>
                    </a:lnTo>
                    <a:lnTo>
                      <a:pt x="129" y="56"/>
                    </a:lnTo>
                    <a:lnTo>
                      <a:pt x="132" y="61"/>
                    </a:lnTo>
                    <a:lnTo>
                      <a:pt x="141" y="70"/>
                    </a:lnTo>
                    <a:lnTo>
                      <a:pt x="126" y="83"/>
                    </a:lnTo>
                    <a:lnTo>
                      <a:pt x="127" y="89"/>
                    </a:lnTo>
                    <a:lnTo>
                      <a:pt x="130" y="89"/>
                    </a:lnTo>
                    <a:lnTo>
                      <a:pt x="132" y="93"/>
                    </a:lnTo>
                    <a:lnTo>
                      <a:pt x="135" y="92"/>
                    </a:lnTo>
                    <a:lnTo>
                      <a:pt x="136" y="96"/>
                    </a:lnTo>
                    <a:lnTo>
                      <a:pt x="133" y="98"/>
                    </a:lnTo>
                    <a:lnTo>
                      <a:pt x="130" y="104"/>
                    </a:lnTo>
                    <a:lnTo>
                      <a:pt x="129" y="112"/>
                    </a:lnTo>
                    <a:lnTo>
                      <a:pt x="135" y="115"/>
                    </a:lnTo>
                    <a:lnTo>
                      <a:pt x="141" y="115"/>
                    </a:lnTo>
                    <a:lnTo>
                      <a:pt x="150" y="120"/>
                    </a:lnTo>
                    <a:lnTo>
                      <a:pt x="156" y="120"/>
                    </a:lnTo>
                    <a:lnTo>
                      <a:pt x="156" y="121"/>
                    </a:lnTo>
                    <a:lnTo>
                      <a:pt x="160" y="123"/>
                    </a:lnTo>
                    <a:lnTo>
                      <a:pt x="164" y="120"/>
                    </a:lnTo>
                    <a:lnTo>
                      <a:pt x="170" y="127"/>
                    </a:lnTo>
                    <a:lnTo>
                      <a:pt x="170" y="130"/>
                    </a:lnTo>
                    <a:lnTo>
                      <a:pt x="170" y="130"/>
                    </a:lnTo>
                    <a:lnTo>
                      <a:pt x="164" y="140"/>
                    </a:lnTo>
                    <a:lnTo>
                      <a:pt x="154" y="167"/>
                    </a:lnTo>
                    <a:lnTo>
                      <a:pt x="148" y="177"/>
                    </a:lnTo>
                    <a:lnTo>
                      <a:pt x="133" y="193"/>
                    </a:lnTo>
                    <a:lnTo>
                      <a:pt x="113" y="199"/>
                    </a:lnTo>
                    <a:lnTo>
                      <a:pt x="111" y="202"/>
                    </a:lnTo>
                    <a:lnTo>
                      <a:pt x="104" y="211"/>
                    </a:lnTo>
                    <a:lnTo>
                      <a:pt x="101" y="218"/>
                    </a:lnTo>
                    <a:lnTo>
                      <a:pt x="96" y="224"/>
                    </a:lnTo>
                    <a:lnTo>
                      <a:pt x="61" y="236"/>
                    </a:lnTo>
                    <a:lnTo>
                      <a:pt x="31" y="240"/>
                    </a:lnTo>
                    <a:lnTo>
                      <a:pt x="1" y="230"/>
                    </a:lnTo>
                    <a:lnTo>
                      <a:pt x="0" y="224"/>
                    </a:lnTo>
                    <a:lnTo>
                      <a:pt x="3" y="220"/>
                    </a:lnTo>
                    <a:lnTo>
                      <a:pt x="7" y="221"/>
                    </a:lnTo>
                    <a:lnTo>
                      <a:pt x="10" y="224"/>
                    </a:lnTo>
                    <a:lnTo>
                      <a:pt x="22" y="218"/>
                    </a:lnTo>
                    <a:lnTo>
                      <a:pt x="25" y="220"/>
                    </a:lnTo>
                    <a:lnTo>
                      <a:pt x="19" y="215"/>
                    </a:lnTo>
                    <a:lnTo>
                      <a:pt x="19" y="205"/>
                    </a:lnTo>
                    <a:lnTo>
                      <a:pt x="22" y="202"/>
                    </a:lnTo>
                    <a:lnTo>
                      <a:pt x="33" y="211"/>
                    </a:lnTo>
                    <a:lnTo>
                      <a:pt x="34" y="210"/>
                    </a:lnTo>
                    <a:close/>
                  </a:path>
                </a:pathLst>
              </a:custGeom>
              <a:solidFill>
                <a:srgbClr val="C00000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63">
                <a:extLst>
                  <a:ext uri="{FF2B5EF4-FFF2-40B4-BE49-F238E27FC236}">
                    <a16:creationId xmlns:a16="http://schemas.microsoft.com/office/drawing/2014/main" id="{4770BE46-A298-4E5E-98EC-47ED669A1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6180" y="5697490"/>
                <a:ext cx="217488" cy="157163"/>
              </a:xfrm>
              <a:custGeom>
                <a:avLst/>
                <a:gdLst>
                  <a:gd name="T0" fmla="*/ 55 w 137"/>
                  <a:gd name="T1" fmla="*/ 9 h 99"/>
                  <a:gd name="T2" fmla="*/ 58 w 137"/>
                  <a:gd name="T3" fmla="*/ 3 h 99"/>
                  <a:gd name="T4" fmla="*/ 70 w 137"/>
                  <a:gd name="T5" fmla="*/ 12 h 99"/>
                  <a:gd name="T6" fmla="*/ 77 w 137"/>
                  <a:gd name="T7" fmla="*/ 5 h 99"/>
                  <a:gd name="T8" fmla="*/ 80 w 137"/>
                  <a:gd name="T9" fmla="*/ 11 h 99"/>
                  <a:gd name="T10" fmla="*/ 94 w 137"/>
                  <a:gd name="T11" fmla="*/ 9 h 99"/>
                  <a:gd name="T12" fmla="*/ 108 w 137"/>
                  <a:gd name="T13" fmla="*/ 9 h 99"/>
                  <a:gd name="T14" fmla="*/ 125 w 137"/>
                  <a:gd name="T15" fmla="*/ 3 h 99"/>
                  <a:gd name="T16" fmla="*/ 137 w 137"/>
                  <a:gd name="T17" fmla="*/ 14 h 99"/>
                  <a:gd name="T18" fmla="*/ 131 w 137"/>
                  <a:gd name="T19" fmla="*/ 21 h 99"/>
                  <a:gd name="T20" fmla="*/ 92 w 137"/>
                  <a:gd name="T21" fmla="*/ 78 h 99"/>
                  <a:gd name="T22" fmla="*/ 82 w 137"/>
                  <a:gd name="T23" fmla="*/ 84 h 99"/>
                  <a:gd name="T24" fmla="*/ 67 w 137"/>
                  <a:gd name="T25" fmla="*/ 90 h 99"/>
                  <a:gd name="T26" fmla="*/ 59 w 137"/>
                  <a:gd name="T27" fmla="*/ 92 h 99"/>
                  <a:gd name="T28" fmla="*/ 54 w 137"/>
                  <a:gd name="T29" fmla="*/ 96 h 99"/>
                  <a:gd name="T30" fmla="*/ 52 w 137"/>
                  <a:gd name="T31" fmla="*/ 99 h 99"/>
                  <a:gd name="T32" fmla="*/ 45 w 137"/>
                  <a:gd name="T33" fmla="*/ 99 h 99"/>
                  <a:gd name="T34" fmla="*/ 39 w 137"/>
                  <a:gd name="T35" fmla="*/ 99 h 99"/>
                  <a:gd name="T36" fmla="*/ 34 w 137"/>
                  <a:gd name="T37" fmla="*/ 96 h 99"/>
                  <a:gd name="T38" fmla="*/ 30 w 137"/>
                  <a:gd name="T39" fmla="*/ 98 h 99"/>
                  <a:gd name="T40" fmla="*/ 25 w 137"/>
                  <a:gd name="T41" fmla="*/ 95 h 99"/>
                  <a:gd name="T42" fmla="*/ 21 w 137"/>
                  <a:gd name="T43" fmla="*/ 95 h 99"/>
                  <a:gd name="T44" fmla="*/ 11 w 137"/>
                  <a:gd name="T45" fmla="*/ 96 h 99"/>
                  <a:gd name="T46" fmla="*/ 12 w 137"/>
                  <a:gd name="T47" fmla="*/ 92 h 99"/>
                  <a:gd name="T48" fmla="*/ 18 w 137"/>
                  <a:gd name="T49" fmla="*/ 90 h 99"/>
                  <a:gd name="T50" fmla="*/ 16 w 137"/>
                  <a:gd name="T51" fmla="*/ 80 h 99"/>
                  <a:gd name="T52" fmla="*/ 11 w 137"/>
                  <a:gd name="T53" fmla="*/ 77 h 99"/>
                  <a:gd name="T54" fmla="*/ 3 w 137"/>
                  <a:gd name="T55" fmla="*/ 77 h 99"/>
                  <a:gd name="T56" fmla="*/ 21 w 137"/>
                  <a:gd name="T57" fmla="*/ 59 h 99"/>
                  <a:gd name="T58" fmla="*/ 19 w 137"/>
                  <a:gd name="T59" fmla="*/ 55 h 99"/>
                  <a:gd name="T60" fmla="*/ 25 w 137"/>
                  <a:gd name="T61" fmla="*/ 43 h 99"/>
                  <a:gd name="T62" fmla="*/ 46 w 137"/>
                  <a:gd name="T63" fmla="*/ 31 h 99"/>
                  <a:gd name="T64" fmla="*/ 49 w 137"/>
                  <a:gd name="T6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7" h="99">
                    <a:moveTo>
                      <a:pt x="49" y="18"/>
                    </a:moveTo>
                    <a:lnTo>
                      <a:pt x="55" y="9"/>
                    </a:lnTo>
                    <a:lnTo>
                      <a:pt x="57" y="2"/>
                    </a:lnTo>
                    <a:lnTo>
                      <a:pt x="58" y="3"/>
                    </a:lnTo>
                    <a:lnTo>
                      <a:pt x="59" y="0"/>
                    </a:lnTo>
                    <a:lnTo>
                      <a:pt x="70" y="12"/>
                    </a:lnTo>
                    <a:lnTo>
                      <a:pt x="76" y="8"/>
                    </a:lnTo>
                    <a:lnTo>
                      <a:pt x="77" y="5"/>
                    </a:lnTo>
                    <a:lnTo>
                      <a:pt x="83" y="8"/>
                    </a:lnTo>
                    <a:lnTo>
                      <a:pt x="80" y="11"/>
                    </a:lnTo>
                    <a:lnTo>
                      <a:pt x="83" y="14"/>
                    </a:lnTo>
                    <a:lnTo>
                      <a:pt x="94" y="9"/>
                    </a:lnTo>
                    <a:lnTo>
                      <a:pt x="95" y="5"/>
                    </a:lnTo>
                    <a:lnTo>
                      <a:pt x="108" y="9"/>
                    </a:lnTo>
                    <a:lnTo>
                      <a:pt x="119" y="8"/>
                    </a:lnTo>
                    <a:lnTo>
                      <a:pt x="125" y="3"/>
                    </a:lnTo>
                    <a:lnTo>
                      <a:pt x="125" y="3"/>
                    </a:lnTo>
                    <a:lnTo>
                      <a:pt x="137" y="14"/>
                    </a:lnTo>
                    <a:lnTo>
                      <a:pt x="137" y="14"/>
                    </a:lnTo>
                    <a:lnTo>
                      <a:pt x="131" y="21"/>
                    </a:lnTo>
                    <a:lnTo>
                      <a:pt x="125" y="59"/>
                    </a:lnTo>
                    <a:lnTo>
                      <a:pt x="92" y="78"/>
                    </a:lnTo>
                    <a:lnTo>
                      <a:pt x="82" y="87"/>
                    </a:lnTo>
                    <a:lnTo>
                      <a:pt x="82" y="84"/>
                    </a:lnTo>
                    <a:lnTo>
                      <a:pt x="74" y="90"/>
                    </a:lnTo>
                    <a:lnTo>
                      <a:pt x="67" y="90"/>
                    </a:lnTo>
                    <a:lnTo>
                      <a:pt x="64" y="95"/>
                    </a:lnTo>
                    <a:lnTo>
                      <a:pt x="59" y="92"/>
                    </a:lnTo>
                    <a:lnTo>
                      <a:pt x="58" y="95"/>
                    </a:lnTo>
                    <a:lnTo>
                      <a:pt x="54" y="96"/>
                    </a:lnTo>
                    <a:lnTo>
                      <a:pt x="52" y="99"/>
                    </a:lnTo>
                    <a:lnTo>
                      <a:pt x="52" y="99"/>
                    </a:lnTo>
                    <a:lnTo>
                      <a:pt x="51" y="96"/>
                    </a:lnTo>
                    <a:lnTo>
                      <a:pt x="45" y="99"/>
                    </a:lnTo>
                    <a:lnTo>
                      <a:pt x="40" y="98"/>
                    </a:lnTo>
                    <a:lnTo>
                      <a:pt x="39" y="99"/>
                    </a:lnTo>
                    <a:lnTo>
                      <a:pt x="36" y="99"/>
                    </a:lnTo>
                    <a:lnTo>
                      <a:pt x="34" y="96"/>
                    </a:lnTo>
                    <a:lnTo>
                      <a:pt x="33" y="98"/>
                    </a:lnTo>
                    <a:lnTo>
                      <a:pt x="30" y="98"/>
                    </a:lnTo>
                    <a:lnTo>
                      <a:pt x="28" y="96"/>
                    </a:lnTo>
                    <a:lnTo>
                      <a:pt x="25" y="95"/>
                    </a:lnTo>
                    <a:lnTo>
                      <a:pt x="22" y="96"/>
                    </a:lnTo>
                    <a:lnTo>
                      <a:pt x="21" y="95"/>
                    </a:lnTo>
                    <a:lnTo>
                      <a:pt x="14" y="99"/>
                    </a:lnTo>
                    <a:lnTo>
                      <a:pt x="11" y="96"/>
                    </a:lnTo>
                    <a:lnTo>
                      <a:pt x="11" y="96"/>
                    </a:lnTo>
                    <a:lnTo>
                      <a:pt x="12" y="92"/>
                    </a:lnTo>
                    <a:lnTo>
                      <a:pt x="15" y="89"/>
                    </a:lnTo>
                    <a:lnTo>
                      <a:pt x="18" y="90"/>
                    </a:lnTo>
                    <a:lnTo>
                      <a:pt x="19" y="83"/>
                    </a:lnTo>
                    <a:lnTo>
                      <a:pt x="16" y="80"/>
                    </a:lnTo>
                    <a:lnTo>
                      <a:pt x="11" y="81"/>
                    </a:lnTo>
                    <a:lnTo>
                      <a:pt x="11" y="77"/>
                    </a:lnTo>
                    <a:lnTo>
                      <a:pt x="8" y="78"/>
                    </a:lnTo>
                    <a:lnTo>
                      <a:pt x="3" y="77"/>
                    </a:lnTo>
                    <a:lnTo>
                      <a:pt x="0" y="71"/>
                    </a:lnTo>
                    <a:lnTo>
                      <a:pt x="21" y="59"/>
                    </a:lnTo>
                    <a:lnTo>
                      <a:pt x="21" y="56"/>
                    </a:lnTo>
                    <a:lnTo>
                      <a:pt x="19" y="55"/>
                    </a:lnTo>
                    <a:lnTo>
                      <a:pt x="27" y="49"/>
                    </a:lnTo>
                    <a:lnTo>
                      <a:pt x="25" y="4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51" y="19"/>
                    </a:lnTo>
                    <a:lnTo>
                      <a:pt x="49" y="1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64">
                <a:extLst>
                  <a:ext uri="{FF2B5EF4-FFF2-40B4-BE49-F238E27FC236}">
                    <a16:creationId xmlns:a16="http://schemas.microsoft.com/office/drawing/2014/main" id="{E48368F3-DA7E-4E4F-8A46-D0DEB2F4D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8080" y="5572077"/>
                <a:ext cx="236538" cy="153988"/>
              </a:xfrm>
              <a:custGeom>
                <a:avLst/>
                <a:gdLst>
                  <a:gd name="T0" fmla="*/ 64 w 149"/>
                  <a:gd name="T1" fmla="*/ 0 h 97"/>
                  <a:gd name="T2" fmla="*/ 89 w 149"/>
                  <a:gd name="T3" fmla="*/ 20 h 97"/>
                  <a:gd name="T4" fmla="*/ 95 w 149"/>
                  <a:gd name="T5" fmla="*/ 32 h 97"/>
                  <a:gd name="T6" fmla="*/ 110 w 149"/>
                  <a:gd name="T7" fmla="*/ 45 h 97"/>
                  <a:gd name="T8" fmla="*/ 110 w 149"/>
                  <a:gd name="T9" fmla="*/ 45 h 97"/>
                  <a:gd name="T10" fmla="*/ 134 w 149"/>
                  <a:gd name="T11" fmla="*/ 62 h 97"/>
                  <a:gd name="T12" fmla="*/ 149 w 149"/>
                  <a:gd name="T13" fmla="*/ 82 h 97"/>
                  <a:gd name="T14" fmla="*/ 149 w 149"/>
                  <a:gd name="T15" fmla="*/ 82 h 97"/>
                  <a:gd name="T16" fmla="*/ 143 w 149"/>
                  <a:gd name="T17" fmla="*/ 87 h 97"/>
                  <a:gd name="T18" fmla="*/ 132 w 149"/>
                  <a:gd name="T19" fmla="*/ 88 h 97"/>
                  <a:gd name="T20" fmla="*/ 119 w 149"/>
                  <a:gd name="T21" fmla="*/ 84 h 97"/>
                  <a:gd name="T22" fmla="*/ 118 w 149"/>
                  <a:gd name="T23" fmla="*/ 88 h 97"/>
                  <a:gd name="T24" fmla="*/ 107 w 149"/>
                  <a:gd name="T25" fmla="*/ 93 h 97"/>
                  <a:gd name="T26" fmla="*/ 104 w 149"/>
                  <a:gd name="T27" fmla="*/ 90 h 97"/>
                  <a:gd name="T28" fmla="*/ 107 w 149"/>
                  <a:gd name="T29" fmla="*/ 87 h 97"/>
                  <a:gd name="T30" fmla="*/ 101 w 149"/>
                  <a:gd name="T31" fmla="*/ 84 h 97"/>
                  <a:gd name="T32" fmla="*/ 100 w 149"/>
                  <a:gd name="T33" fmla="*/ 87 h 97"/>
                  <a:gd name="T34" fmla="*/ 94 w 149"/>
                  <a:gd name="T35" fmla="*/ 91 h 97"/>
                  <a:gd name="T36" fmla="*/ 83 w 149"/>
                  <a:gd name="T37" fmla="*/ 79 h 97"/>
                  <a:gd name="T38" fmla="*/ 82 w 149"/>
                  <a:gd name="T39" fmla="*/ 82 h 97"/>
                  <a:gd name="T40" fmla="*/ 81 w 149"/>
                  <a:gd name="T41" fmla="*/ 81 h 97"/>
                  <a:gd name="T42" fmla="*/ 79 w 149"/>
                  <a:gd name="T43" fmla="*/ 88 h 97"/>
                  <a:gd name="T44" fmla="*/ 73 w 149"/>
                  <a:gd name="T45" fmla="*/ 97 h 97"/>
                  <a:gd name="T46" fmla="*/ 73 w 149"/>
                  <a:gd name="T47" fmla="*/ 97 h 97"/>
                  <a:gd name="T48" fmla="*/ 33 w 149"/>
                  <a:gd name="T49" fmla="*/ 60 h 97"/>
                  <a:gd name="T50" fmla="*/ 30 w 149"/>
                  <a:gd name="T51" fmla="*/ 53 h 97"/>
                  <a:gd name="T52" fmla="*/ 21 w 149"/>
                  <a:gd name="T53" fmla="*/ 44 h 97"/>
                  <a:gd name="T54" fmla="*/ 17 w 149"/>
                  <a:gd name="T55" fmla="*/ 44 h 97"/>
                  <a:gd name="T56" fmla="*/ 0 w 149"/>
                  <a:gd name="T57" fmla="*/ 29 h 97"/>
                  <a:gd name="T58" fmla="*/ 0 w 149"/>
                  <a:gd name="T59" fmla="*/ 28 h 97"/>
                  <a:gd name="T60" fmla="*/ 0 w 149"/>
                  <a:gd name="T61" fmla="*/ 28 h 97"/>
                  <a:gd name="T62" fmla="*/ 6 w 149"/>
                  <a:gd name="T63" fmla="*/ 20 h 97"/>
                  <a:gd name="T64" fmla="*/ 8 w 149"/>
                  <a:gd name="T65" fmla="*/ 19 h 97"/>
                  <a:gd name="T66" fmla="*/ 9 w 149"/>
                  <a:gd name="T67" fmla="*/ 20 h 97"/>
                  <a:gd name="T68" fmla="*/ 18 w 149"/>
                  <a:gd name="T69" fmla="*/ 12 h 97"/>
                  <a:gd name="T70" fmla="*/ 20 w 149"/>
                  <a:gd name="T71" fmla="*/ 13 h 97"/>
                  <a:gd name="T72" fmla="*/ 21 w 149"/>
                  <a:gd name="T73" fmla="*/ 12 h 97"/>
                  <a:gd name="T74" fmla="*/ 26 w 149"/>
                  <a:gd name="T75" fmla="*/ 22 h 97"/>
                  <a:gd name="T76" fmla="*/ 51 w 149"/>
                  <a:gd name="T77" fmla="*/ 13 h 97"/>
                  <a:gd name="T78" fmla="*/ 48 w 149"/>
                  <a:gd name="T79" fmla="*/ 4 h 97"/>
                  <a:gd name="T80" fmla="*/ 60 w 149"/>
                  <a:gd name="T81" fmla="*/ 3 h 97"/>
                  <a:gd name="T82" fmla="*/ 64 w 149"/>
                  <a:gd name="T8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97">
                    <a:moveTo>
                      <a:pt x="64" y="0"/>
                    </a:moveTo>
                    <a:lnTo>
                      <a:pt x="89" y="20"/>
                    </a:lnTo>
                    <a:lnTo>
                      <a:pt x="95" y="32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34" y="62"/>
                    </a:lnTo>
                    <a:lnTo>
                      <a:pt x="149" y="82"/>
                    </a:lnTo>
                    <a:lnTo>
                      <a:pt x="149" y="82"/>
                    </a:lnTo>
                    <a:lnTo>
                      <a:pt x="143" y="87"/>
                    </a:lnTo>
                    <a:lnTo>
                      <a:pt x="132" y="88"/>
                    </a:lnTo>
                    <a:lnTo>
                      <a:pt x="119" y="84"/>
                    </a:lnTo>
                    <a:lnTo>
                      <a:pt x="118" y="88"/>
                    </a:lnTo>
                    <a:lnTo>
                      <a:pt x="107" y="93"/>
                    </a:lnTo>
                    <a:lnTo>
                      <a:pt x="104" y="90"/>
                    </a:lnTo>
                    <a:lnTo>
                      <a:pt x="107" y="87"/>
                    </a:lnTo>
                    <a:lnTo>
                      <a:pt x="101" y="84"/>
                    </a:lnTo>
                    <a:lnTo>
                      <a:pt x="100" y="87"/>
                    </a:lnTo>
                    <a:lnTo>
                      <a:pt x="94" y="91"/>
                    </a:lnTo>
                    <a:lnTo>
                      <a:pt x="83" y="79"/>
                    </a:lnTo>
                    <a:lnTo>
                      <a:pt x="82" y="82"/>
                    </a:lnTo>
                    <a:lnTo>
                      <a:pt x="81" y="81"/>
                    </a:lnTo>
                    <a:lnTo>
                      <a:pt x="79" y="88"/>
                    </a:lnTo>
                    <a:lnTo>
                      <a:pt x="73" y="97"/>
                    </a:lnTo>
                    <a:lnTo>
                      <a:pt x="73" y="97"/>
                    </a:lnTo>
                    <a:lnTo>
                      <a:pt x="33" y="60"/>
                    </a:lnTo>
                    <a:lnTo>
                      <a:pt x="30" y="53"/>
                    </a:lnTo>
                    <a:lnTo>
                      <a:pt x="21" y="44"/>
                    </a:lnTo>
                    <a:lnTo>
                      <a:pt x="17" y="4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9" y="20"/>
                    </a:lnTo>
                    <a:lnTo>
                      <a:pt x="18" y="12"/>
                    </a:lnTo>
                    <a:lnTo>
                      <a:pt x="20" y="13"/>
                    </a:lnTo>
                    <a:lnTo>
                      <a:pt x="21" y="12"/>
                    </a:lnTo>
                    <a:lnTo>
                      <a:pt x="26" y="22"/>
                    </a:lnTo>
                    <a:lnTo>
                      <a:pt x="51" y="13"/>
                    </a:lnTo>
                    <a:lnTo>
                      <a:pt x="48" y="4"/>
                    </a:lnTo>
                    <a:lnTo>
                      <a:pt x="60" y="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F428CBE-91F1-4979-8B36-6061CFACD09A}"/>
                </a:ext>
              </a:extLst>
            </p:cNvPr>
            <p:cNvGrpSpPr/>
            <p:nvPr/>
          </p:nvGrpSpPr>
          <p:grpSpPr>
            <a:xfrm>
              <a:off x="6293730" y="3292427"/>
              <a:ext cx="858837" cy="2182813"/>
              <a:chOff x="6293730" y="3292427"/>
              <a:chExt cx="858837" cy="2182813"/>
            </a:xfrm>
            <a:grpFill/>
          </p:grpSpPr>
          <p:sp>
            <p:nvSpPr>
              <p:cNvPr id="133" name="Freeform 24">
                <a:extLst>
                  <a:ext uri="{FF2B5EF4-FFF2-40B4-BE49-F238E27FC236}">
                    <a16:creationId xmlns:a16="http://schemas.microsoft.com/office/drawing/2014/main" id="{FB607133-EAE7-419E-A8F4-E5F069BE1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3730" y="3351165"/>
                <a:ext cx="584200" cy="434975"/>
              </a:xfrm>
              <a:custGeom>
                <a:avLst/>
                <a:gdLst>
                  <a:gd name="T0" fmla="*/ 73 w 368"/>
                  <a:gd name="T1" fmla="*/ 11 h 274"/>
                  <a:gd name="T2" fmla="*/ 83 w 368"/>
                  <a:gd name="T3" fmla="*/ 5 h 274"/>
                  <a:gd name="T4" fmla="*/ 98 w 368"/>
                  <a:gd name="T5" fmla="*/ 7 h 274"/>
                  <a:gd name="T6" fmla="*/ 120 w 368"/>
                  <a:gd name="T7" fmla="*/ 17 h 274"/>
                  <a:gd name="T8" fmla="*/ 125 w 368"/>
                  <a:gd name="T9" fmla="*/ 8 h 274"/>
                  <a:gd name="T10" fmla="*/ 135 w 368"/>
                  <a:gd name="T11" fmla="*/ 0 h 274"/>
                  <a:gd name="T12" fmla="*/ 147 w 368"/>
                  <a:gd name="T13" fmla="*/ 1 h 274"/>
                  <a:gd name="T14" fmla="*/ 166 w 368"/>
                  <a:gd name="T15" fmla="*/ 7 h 274"/>
                  <a:gd name="T16" fmla="*/ 185 w 368"/>
                  <a:gd name="T17" fmla="*/ 13 h 274"/>
                  <a:gd name="T18" fmla="*/ 178 w 368"/>
                  <a:gd name="T19" fmla="*/ 29 h 274"/>
                  <a:gd name="T20" fmla="*/ 209 w 368"/>
                  <a:gd name="T21" fmla="*/ 33 h 274"/>
                  <a:gd name="T22" fmla="*/ 225 w 368"/>
                  <a:gd name="T23" fmla="*/ 32 h 274"/>
                  <a:gd name="T24" fmla="*/ 234 w 368"/>
                  <a:gd name="T25" fmla="*/ 25 h 274"/>
                  <a:gd name="T26" fmla="*/ 249 w 368"/>
                  <a:gd name="T27" fmla="*/ 22 h 274"/>
                  <a:gd name="T28" fmla="*/ 259 w 368"/>
                  <a:gd name="T29" fmla="*/ 23 h 274"/>
                  <a:gd name="T30" fmla="*/ 283 w 368"/>
                  <a:gd name="T31" fmla="*/ 44 h 274"/>
                  <a:gd name="T32" fmla="*/ 280 w 368"/>
                  <a:gd name="T33" fmla="*/ 50 h 274"/>
                  <a:gd name="T34" fmla="*/ 308 w 368"/>
                  <a:gd name="T35" fmla="*/ 97 h 274"/>
                  <a:gd name="T36" fmla="*/ 332 w 368"/>
                  <a:gd name="T37" fmla="*/ 134 h 274"/>
                  <a:gd name="T38" fmla="*/ 334 w 368"/>
                  <a:gd name="T39" fmla="*/ 145 h 274"/>
                  <a:gd name="T40" fmla="*/ 339 w 368"/>
                  <a:gd name="T41" fmla="*/ 150 h 274"/>
                  <a:gd name="T42" fmla="*/ 353 w 368"/>
                  <a:gd name="T43" fmla="*/ 148 h 274"/>
                  <a:gd name="T44" fmla="*/ 357 w 368"/>
                  <a:gd name="T45" fmla="*/ 154 h 274"/>
                  <a:gd name="T46" fmla="*/ 362 w 368"/>
                  <a:gd name="T47" fmla="*/ 170 h 274"/>
                  <a:gd name="T48" fmla="*/ 335 w 368"/>
                  <a:gd name="T49" fmla="*/ 175 h 274"/>
                  <a:gd name="T50" fmla="*/ 316 w 368"/>
                  <a:gd name="T51" fmla="*/ 184 h 274"/>
                  <a:gd name="T52" fmla="*/ 295 w 368"/>
                  <a:gd name="T53" fmla="*/ 185 h 274"/>
                  <a:gd name="T54" fmla="*/ 288 w 368"/>
                  <a:gd name="T55" fmla="*/ 187 h 274"/>
                  <a:gd name="T56" fmla="*/ 267 w 368"/>
                  <a:gd name="T57" fmla="*/ 188 h 274"/>
                  <a:gd name="T58" fmla="*/ 258 w 368"/>
                  <a:gd name="T59" fmla="*/ 201 h 274"/>
                  <a:gd name="T60" fmla="*/ 262 w 368"/>
                  <a:gd name="T61" fmla="*/ 210 h 274"/>
                  <a:gd name="T62" fmla="*/ 264 w 368"/>
                  <a:gd name="T63" fmla="*/ 219 h 274"/>
                  <a:gd name="T64" fmla="*/ 246 w 368"/>
                  <a:gd name="T65" fmla="*/ 243 h 274"/>
                  <a:gd name="T66" fmla="*/ 248 w 368"/>
                  <a:gd name="T67" fmla="*/ 254 h 274"/>
                  <a:gd name="T68" fmla="*/ 228 w 368"/>
                  <a:gd name="T69" fmla="*/ 247 h 274"/>
                  <a:gd name="T70" fmla="*/ 230 w 368"/>
                  <a:gd name="T71" fmla="*/ 268 h 274"/>
                  <a:gd name="T72" fmla="*/ 211 w 368"/>
                  <a:gd name="T73" fmla="*/ 274 h 274"/>
                  <a:gd name="T74" fmla="*/ 202 w 368"/>
                  <a:gd name="T75" fmla="*/ 263 h 274"/>
                  <a:gd name="T76" fmla="*/ 184 w 368"/>
                  <a:gd name="T77" fmla="*/ 259 h 274"/>
                  <a:gd name="T78" fmla="*/ 184 w 368"/>
                  <a:gd name="T79" fmla="*/ 241 h 274"/>
                  <a:gd name="T80" fmla="*/ 190 w 368"/>
                  <a:gd name="T81" fmla="*/ 223 h 274"/>
                  <a:gd name="T82" fmla="*/ 169 w 368"/>
                  <a:gd name="T83" fmla="*/ 210 h 274"/>
                  <a:gd name="T84" fmla="*/ 150 w 368"/>
                  <a:gd name="T85" fmla="*/ 210 h 274"/>
                  <a:gd name="T86" fmla="*/ 132 w 368"/>
                  <a:gd name="T87" fmla="*/ 204 h 274"/>
                  <a:gd name="T88" fmla="*/ 126 w 368"/>
                  <a:gd name="T89" fmla="*/ 187 h 274"/>
                  <a:gd name="T90" fmla="*/ 107 w 368"/>
                  <a:gd name="T91" fmla="*/ 165 h 274"/>
                  <a:gd name="T92" fmla="*/ 99 w 368"/>
                  <a:gd name="T93" fmla="*/ 160 h 274"/>
                  <a:gd name="T94" fmla="*/ 76 w 368"/>
                  <a:gd name="T95" fmla="*/ 160 h 274"/>
                  <a:gd name="T96" fmla="*/ 62 w 368"/>
                  <a:gd name="T97" fmla="*/ 139 h 274"/>
                  <a:gd name="T98" fmla="*/ 42 w 368"/>
                  <a:gd name="T99" fmla="*/ 141 h 274"/>
                  <a:gd name="T100" fmla="*/ 34 w 368"/>
                  <a:gd name="T101" fmla="*/ 117 h 274"/>
                  <a:gd name="T102" fmla="*/ 19 w 368"/>
                  <a:gd name="T103" fmla="*/ 109 h 274"/>
                  <a:gd name="T104" fmla="*/ 16 w 368"/>
                  <a:gd name="T105" fmla="*/ 94 h 274"/>
                  <a:gd name="T106" fmla="*/ 11 w 368"/>
                  <a:gd name="T107" fmla="*/ 79 h 274"/>
                  <a:gd name="T108" fmla="*/ 5 w 368"/>
                  <a:gd name="T109" fmla="*/ 69 h 274"/>
                  <a:gd name="T110" fmla="*/ 6 w 368"/>
                  <a:gd name="T111" fmla="*/ 54 h 274"/>
                  <a:gd name="T112" fmla="*/ 25 w 368"/>
                  <a:gd name="T113" fmla="*/ 48 h 274"/>
                  <a:gd name="T114" fmla="*/ 42 w 368"/>
                  <a:gd name="T115" fmla="*/ 44 h 274"/>
                  <a:gd name="T116" fmla="*/ 54 w 368"/>
                  <a:gd name="T117" fmla="*/ 26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8" h="274">
                    <a:moveTo>
                      <a:pt x="62" y="10"/>
                    </a:moveTo>
                    <a:lnTo>
                      <a:pt x="67" y="5"/>
                    </a:lnTo>
                    <a:lnTo>
                      <a:pt x="73" y="11"/>
                    </a:lnTo>
                    <a:lnTo>
                      <a:pt x="82" y="13"/>
                    </a:lnTo>
                    <a:lnTo>
                      <a:pt x="85" y="10"/>
                    </a:lnTo>
                    <a:lnTo>
                      <a:pt x="83" y="5"/>
                    </a:lnTo>
                    <a:lnTo>
                      <a:pt x="98" y="0"/>
                    </a:lnTo>
                    <a:lnTo>
                      <a:pt x="99" y="4"/>
                    </a:lnTo>
                    <a:lnTo>
                      <a:pt x="98" y="7"/>
                    </a:lnTo>
                    <a:lnTo>
                      <a:pt x="108" y="11"/>
                    </a:lnTo>
                    <a:lnTo>
                      <a:pt x="113" y="16"/>
                    </a:lnTo>
                    <a:lnTo>
                      <a:pt x="120" y="17"/>
                    </a:lnTo>
                    <a:lnTo>
                      <a:pt x="123" y="14"/>
                    </a:lnTo>
                    <a:lnTo>
                      <a:pt x="125" y="8"/>
                    </a:lnTo>
                    <a:lnTo>
                      <a:pt x="125" y="8"/>
                    </a:lnTo>
                    <a:lnTo>
                      <a:pt x="135" y="3"/>
                    </a:lnTo>
                    <a:lnTo>
                      <a:pt x="135" y="3"/>
                    </a:lnTo>
                    <a:lnTo>
                      <a:pt x="135" y="0"/>
                    </a:lnTo>
                    <a:lnTo>
                      <a:pt x="144" y="3"/>
                    </a:lnTo>
                    <a:lnTo>
                      <a:pt x="147" y="1"/>
                    </a:lnTo>
                    <a:lnTo>
                      <a:pt x="147" y="1"/>
                    </a:lnTo>
                    <a:lnTo>
                      <a:pt x="157" y="1"/>
                    </a:lnTo>
                    <a:lnTo>
                      <a:pt x="165" y="4"/>
                    </a:lnTo>
                    <a:lnTo>
                      <a:pt x="166" y="7"/>
                    </a:lnTo>
                    <a:lnTo>
                      <a:pt x="181" y="0"/>
                    </a:lnTo>
                    <a:lnTo>
                      <a:pt x="179" y="7"/>
                    </a:lnTo>
                    <a:lnTo>
                      <a:pt x="185" y="13"/>
                    </a:lnTo>
                    <a:lnTo>
                      <a:pt x="185" y="19"/>
                    </a:lnTo>
                    <a:lnTo>
                      <a:pt x="179" y="23"/>
                    </a:lnTo>
                    <a:lnTo>
                      <a:pt x="178" y="29"/>
                    </a:lnTo>
                    <a:lnTo>
                      <a:pt x="187" y="36"/>
                    </a:lnTo>
                    <a:lnTo>
                      <a:pt x="200" y="32"/>
                    </a:lnTo>
                    <a:lnTo>
                      <a:pt x="209" y="33"/>
                    </a:lnTo>
                    <a:lnTo>
                      <a:pt x="217" y="29"/>
                    </a:lnTo>
                    <a:lnTo>
                      <a:pt x="222" y="33"/>
                    </a:lnTo>
                    <a:lnTo>
                      <a:pt x="225" y="32"/>
                    </a:lnTo>
                    <a:lnTo>
                      <a:pt x="227" y="28"/>
                    </a:lnTo>
                    <a:lnTo>
                      <a:pt x="233" y="30"/>
                    </a:lnTo>
                    <a:lnTo>
                      <a:pt x="234" y="25"/>
                    </a:lnTo>
                    <a:lnTo>
                      <a:pt x="239" y="25"/>
                    </a:lnTo>
                    <a:lnTo>
                      <a:pt x="240" y="30"/>
                    </a:lnTo>
                    <a:lnTo>
                      <a:pt x="249" y="22"/>
                    </a:lnTo>
                    <a:lnTo>
                      <a:pt x="252" y="22"/>
                    </a:lnTo>
                    <a:lnTo>
                      <a:pt x="255" y="26"/>
                    </a:lnTo>
                    <a:lnTo>
                      <a:pt x="259" y="23"/>
                    </a:lnTo>
                    <a:lnTo>
                      <a:pt x="259" y="23"/>
                    </a:lnTo>
                    <a:lnTo>
                      <a:pt x="268" y="35"/>
                    </a:lnTo>
                    <a:lnTo>
                      <a:pt x="283" y="44"/>
                    </a:lnTo>
                    <a:lnTo>
                      <a:pt x="283" y="47"/>
                    </a:lnTo>
                    <a:lnTo>
                      <a:pt x="279" y="48"/>
                    </a:lnTo>
                    <a:lnTo>
                      <a:pt x="280" y="50"/>
                    </a:lnTo>
                    <a:lnTo>
                      <a:pt x="286" y="47"/>
                    </a:lnTo>
                    <a:lnTo>
                      <a:pt x="291" y="64"/>
                    </a:lnTo>
                    <a:lnTo>
                      <a:pt x="308" y="97"/>
                    </a:lnTo>
                    <a:lnTo>
                      <a:pt x="328" y="125"/>
                    </a:lnTo>
                    <a:lnTo>
                      <a:pt x="338" y="135"/>
                    </a:lnTo>
                    <a:lnTo>
                      <a:pt x="332" y="134"/>
                    </a:lnTo>
                    <a:lnTo>
                      <a:pt x="328" y="137"/>
                    </a:lnTo>
                    <a:lnTo>
                      <a:pt x="331" y="144"/>
                    </a:lnTo>
                    <a:lnTo>
                      <a:pt x="334" y="145"/>
                    </a:lnTo>
                    <a:lnTo>
                      <a:pt x="337" y="142"/>
                    </a:lnTo>
                    <a:lnTo>
                      <a:pt x="341" y="145"/>
                    </a:lnTo>
                    <a:lnTo>
                      <a:pt x="339" y="150"/>
                    </a:lnTo>
                    <a:lnTo>
                      <a:pt x="348" y="156"/>
                    </a:lnTo>
                    <a:lnTo>
                      <a:pt x="353" y="153"/>
                    </a:lnTo>
                    <a:lnTo>
                      <a:pt x="353" y="148"/>
                    </a:lnTo>
                    <a:lnTo>
                      <a:pt x="356" y="142"/>
                    </a:lnTo>
                    <a:lnTo>
                      <a:pt x="359" y="150"/>
                    </a:lnTo>
                    <a:lnTo>
                      <a:pt x="357" y="154"/>
                    </a:lnTo>
                    <a:lnTo>
                      <a:pt x="368" y="165"/>
                    </a:lnTo>
                    <a:lnTo>
                      <a:pt x="368" y="165"/>
                    </a:lnTo>
                    <a:lnTo>
                      <a:pt x="362" y="170"/>
                    </a:lnTo>
                    <a:lnTo>
                      <a:pt x="351" y="172"/>
                    </a:lnTo>
                    <a:lnTo>
                      <a:pt x="344" y="172"/>
                    </a:lnTo>
                    <a:lnTo>
                      <a:pt x="335" y="175"/>
                    </a:lnTo>
                    <a:lnTo>
                      <a:pt x="334" y="176"/>
                    </a:lnTo>
                    <a:lnTo>
                      <a:pt x="320" y="179"/>
                    </a:lnTo>
                    <a:lnTo>
                      <a:pt x="316" y="184"/>
                    </a:lnTo>
                    <a:lnTo>
                      <a:pt x="311" y="182"/>
                    </a:lnTo>
                    <a:lnTo>
                      <a:pt x="307" y="187"/>
                    </a:lnTo>
                    <a:lnTo>
                      <a:pt x="295" y="185"/>
                    </a:lnTo>
                    <a:lnTo>
                      <a:pt x="294" y="182"/>
                    </a:lnTo>
                    <a:lnTo>
                      <a:pt x="291" y="187"/>
                    </a:lnTo>
                    <a:lnTo>
                      <a:pt x="288" y="187"/>
                    </a:lnTo>
                    <a:lnTo>
                      <a:pt x="288" y="188"/>
                    </a:lnTo>
                    <a:lnTo>
                      <a:pt x="285" y="188"/>
                    </a:lnTo>
                    <a:lnTo>
                      <a:pt x="267" y="188"/>
                    </a:lnTo>
                    <a:lnTo>
                      <a:pt x="262" y="193"/>
                    </a:lnTo>
                    <a:lnTo>
                      <a:pt x="262" y="198"/>
                    </a:lnTo>
                    <a:lnTo>
                      <a:pt x="258" y="201"/>
                    </a:lnTo>
                    <a:lnTo>
                      <a:pt x="259" y="206"/>
                    </a:lnTo>
                    <a:lnTo>
                      <a:pt x="264" y="206"/>
                    </a:lnTo>
                    <a:lnTo>
                      <a:pt x="262" y="210"/>
                    </a:lnTo>
                    <a:lnTo>
                      <a:pt x="259" y="212"/>
                    </a:lnTo>
                    <a:lnTo>
                      <a:pt x="262" y="215"/>
                    </a:lnTo>
                    <a:lnTo>
                      <a:pt x="264" y="219"/>
                    </a:lnTo>
                    <a:lnTo>
                      <a:pt x="252" y="234"/>
                    </a:lnTo>
                    <a:lnTo>
                      <a:pt x="252" y="240"/>
                    </a:lnTo>
                    <a:lnTo>
                      <a:pt x="246" y="243"/>
                    </a:lnTo>
                    <a:lnTo>
                      <a:pt x="248" y="246"/>
                    </a:lnTo>
                    <a:lnTo>
                      <a:pt x="248" y="254"/>
                    </a:lnTo>
                    <a:lnTo>
                      <a:pt x="248" y="254"/>
                    </a:lnTo>
                    <a:lnTo>
                      <a:pt x="242" y="254"/>
                    </a:lnTo>
                    <a:lnTo>
                      <a:pt x="233" y="247"/>
                    </a:lnTo>
                    <a:lnTo>
                      <a:pt x="228" y="247"/>
                    </a:lnTo>
                    <a:lnTo>
                      <a:pt x="225" y="250"/>
                    </a:lnTo>
                    <a:lnTo>
                      <a:pt x="225" y="262"/>
                    </a:lnTo>
                    <a:lnTo>
                      <a:pt x="230" y="268"/>
                    </a:lnTo>
                    <a:lnTo>
                      <a:pt x="225" y="271"/>
                    </a:lnTo>
                    <a:lnTo>
                      <a:pt x="217" y="274"/>
                    </a:lnTo>
                    <a:lnTo>
                      <a:pt x="211" y="274"/>
                    </a:lnTo>
                    <a:lnTo>
                      <a:pt x="211" y="271"/>
                    </a:lnTo>
                    <a:lnTo>
                      <a:pt x="205" y="269"/>
                    </a:lnTo>
                    <a:lnTo>
                      <a:pt x="202" y="263"/>
                    </a:lnTo>
                    <a:lnTo>
                      <a:pt x="194" y="262"/>
                    </a:lnTo>
                    <a:lnTo>
                      <a:pt x="188" y="262"/>
                    </a:lnTo>
                    <a:lnTo>
                      <a:pt x="184" y="259"/>
                    </a:lnTo>
                    <a:lnTo>
                      <a:pt x="178" y="248"/>
                    </a:lnTo>
                    <a:lnTo>
                      <a:pt x="184" y="244"/>
                    </a:lnTo>
                    <a:lnTo>
                      <a:pt x="184" y="241"/>
                    </a:lnTo>
                    <a:lnTo>
                      <a:pt x="187" y="240"/>
                    </a:lnTo>
                    <a:lnTo>
                      <a:pt x="190" y="232"/>
                    </a:lnTo>
                    <a:lnTo>
                      <a:pt x="190" y="223"/>
                    </a:lnTo>
                    <a:lnTo>
                      <a:pt x="178" y="219"/>
                    </a:lnTo>
                    <a:lnTo>
                      <a:pt x="174" y="210"/>
                    </a:lnTo>
                    <a:lnTo>
                      <a:pt x="169" y="210"/>
                    </a:lnTo>
                    <a:lnTo>
                      <a:pt x="165" y="215"/>
                    </a:lnTo>
                    <a:lnTo>
                      <a:pt x="159" y="210"/>
                    </a:lnTo>
                    <a:lnTo>
                      <a:pt x="150" y="210"/>
                    </a:lnTo>
                    <a:lnTo>
                      <a:pt x="147" y="209"/>
                    </a:lnTo>
                    <a:lnTo>
                      <a:pt x="136" y="209"/>
                    </a:lnTo>
                    <a:lnTo>
                      <a:pt x="132" y="204"/>
                    </a:lnTo>
                    <a:lnTo>
                      <a:pt x="126" y="206"/>
                    </a:lnTo>
                    <a:lnTo>
                      <a:pt x="125" y="195"/>
                    </a:lnTo>
                    <a:lnTo>
                      <a:pt x="126" y="187"/>
                    </a:lnTo>
                    <a:lnTo>
                      <a:pt x="120" y="187"/>
                    </a:lnTo>
                    <a:lnTo>
                      <a:pt x="110" y="175"/>
                    </a:lnTo>
                    <a:lnTo>
                      <a:pt x="107" y="165"/>
                    </a:lnTo>
                    <a:lnTo>
                      <a:pt x="102" y="160"/>
                    </a:lnTo>
                    <a:lnTo>
                      <a:pt x="99" y="160"/>
                    </a:lnTo>
                    <a:lnTo>
                      <a:pt x="99" y="160"/>
                    </a:lnTo>
                    <a:lnTo>
                      <a:pt x="95" y="159"/>
                    </a:lnTo>
                    <a:lnTo>
                      <a:pt x="85" y="165"/>
                    </a:lnTo>
                    <a:lnTo>
                      <a:pt x="76" y="160"/>
                    </a:lnTo>
                    <a:lnTo>
                      <a:pt x="76" y="153"/>
                    </a:lnTo>
                    <a:lnTo>
                      <a:pt x="73" y="145"/>
                    </a:lnTo>
                    <a:lnTo>
                      <a:pt x="62" y="139"/>
                    </a:lnTo>
                    <a:lnTo>
                      <a:pt x="55" y="138"/>
                    </a:lnTo>
                    <a:lnTo>
                      <a:pt x="54" y="141"/>
                    </a:lnTo>
                    <a:lnTo>
                      <a:pt x="42" y="141"/>
                    </a:lnTo>
                    <a:lnTo>
                      <a:pt x="37" y="122"/>
                    </a:lnTo>
                    <a:lnTo>
                      <a:pt x="33" y="120"/>
                    </a:lnTo>
                    <a:lnTo>
                      <a:pt x="34" y="117"/>
                    </a:lnTo>
                    <a:lnTo>
                      <a:pt x="33" y="112"/>
                    </a:lnTo>
                    <a:lnTo>
                      <a:pt x="30" y="109"/>
                    </a:lnTo>
                    <a:lnTo>
                      <a:pt x="19" y="109"/>
                    </a:lnTo>
                    <a:lnTo>
                      <a:pt x="16" y="106"/>
                    </a:lnTo>
                    <a:lnTo>
                      <a:pt x="13" y="100"/>
                    </a:lnTo>
                    <a:lnTo>
                      <a:pt x="16" y="94"/>
                    </a:lnTo>
                    <a:lnTo>
                      <a:pt x="16" y="88"/>
                    </a:lnTo>
                    <a:lnTo>
                      <a:pt x="9" y="84"/>
                    </a:lnTo>
                    <a:lnTo>
                      <a:pt x="11" y="79"/>
                    </a:lnTo>
                    <a:lnTo>
                      <a:pt x="2" y="81"/>
                    </a:lnTo>
                    <a:lnTo>
                      <a:pt x="0" y="76"/>
                    </a:lnTo>
                    <a:lnTo>
                      <a:pt x="5" y="69"/>
                    </a:lnTo>
                    <a:lnTo>
                      <a:pt x="5" y="64"/>
                    </a:lnTo>
                    <a:lnTo>
                      <a:pt x="0" y="58"/>
                    </a:lnTo>
                    <a:lnTo>
                      <a:pt x="6" y="54"/>
                    </a:lnTo>
                    <a:lnTo>
                      <a:pt x="9" y="56"/>
                    </a:lnTo>
                    <a:lnTo>
                      <a:pt x="21" y="48"/>
                    </a:lnTo>
                    <a:lnTo>
                      <a:pt x="25" y="48"/>
                    </a:lnTo>
                    <a:lnTo>
                      <a:pt x="27" y="45"/>
                    </a:lnTo>
                    <a:lnTo>
                      <a:pt x="33" y="42"/>
                    </a:lnTo>
                    <a:lnTo>
                      <a:pt x="42" y="44"/>
                    </a:lnTo>
                    <a:lnTo>
                      <a:pt x="46" y="42"/>
                    </a:lnTo>
                    <a:lnTo>
                      <a:pt x="52" y="32"/>
                    </a:lnTo>
                    <a:lnTo>
                      <a:pt x="54" y="26"/>
                    </a:lnTo>
                    <a:lnTo>
                      <a:pt x="62" y="1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26">
                <a:extLst>
                  <a:ext uri="{FF2B5EF4-FFF2-40B4-BE49-F238E27FC236}">
                    <a16:creationId xmlns:a16="http://schemas.microsoft.com/office/drawing/2014/main" id="{F53148DD-3D60-435B-95D4-586E8FCC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255" y="3605165"/>
                <a:ext cx="325438" cy="344488"/>
              </a:xfrm>
              <a:custGeom>
                <a:avLst/>
                <a:gdLst>
                  <a:gd name="T0" fmla="*/ 142 w 205"/>
                  <a:gd name="T1" fmla="*/ 0 h 217"/>
                  <a:gd name="T2" fmla="*/ 142 w 205"/>
                  <a:gd name="T3" fmla="*/ 9 h 217"/>
                  <a:gd name="T4" fmla="*/ 151 w 205"/>
                  <a:gd name="T5" fmla="*/ 19 h 217"/>
                  <a:gd name="T6" fmla="*/ 153 w 205"/>
                  <a:gd name="T7" fmla="*/ 28 h 217"/>
                  <a:gd name="T8" fmla="*/ 162 w 205"/>
                  <a:gd name="T9" fmla="*/ 41 h 217"/>
                  <a:gd name="T10" fmla="*/ 171 w 205"/>
                  <a:gd name="T11" fmla="*/ 46 h 217"/>
                  <a:gd name="T12" fmla="*/ 166 w 205"/>
                  <a:gd name="T13" fmla="*/ 52 h 217"/>
                  <a:gd name="T14" fmla="*/ 159 w 205"/>
                  <a:gd name="T15" fmla="*/ 55 h 217"/>
                  <a:gd name="T16" fmla="*/ 160 w 205"/>
                  <a:gd name="T17" fmla="*/ 80 h 217"/>
                  <a:gd name="T18" fmla="*/ 174 w 205"/>
                  <a:gd name="T19" fmla="*/ 121 h 217"/>
                  <a:gd name="T20" fmla="*/ 203 w 205"/>
                  <a:gd name="T21" fmla="*/ 174 h 217"/>
                  <a:gd name="T22" fmla="*/ 200 w 205"/>
                  <a:gd name="T23" fmla="*/ 187 h 217"/>
                  <a:gd name="T24" fmla="*/ 203 w 205"/>
                  <a:gd name="T25" fmla="*/ 205 h 217"/>
                  <a:gd name="T26" fmla="*/ 194 w 205"/>
                  <a:gd name="T27" fmla="*/ 193 h 217"/>
                  <a:gd name="T28" fmla="*/ 178 w 205"/>
                  <a:gd name="T29" fmla="*/ 183 h 217"/>
                  <a:gd name="T30" fmla="*/ 157 w 205"/>
                  <a:gd name="T31" fmla="*/ 180 h 217"/>
                  <a:gd name="T32" fmla="*/ 147 w 205"/>
                  <a:gd name="T33" fmla="*/ 180 h 217"/>
                  <a:gd name="T34" fmla="*/ 139 w 205"/>
                  <a:gd name="T35" fmla="*/ 183 h 217"/>
                  <a:gd name="T36" fmla="*/ 129 w 205"/>
                  <a:gd name="T37" fmla="*/ 181 h 217"/>
                  <a:gd name="T38" fmla="*/ 128 w 205"/>
                  <a:gd name="T39" fmla="*/ 193 h 217"/>
                  <a:gd name="T40" fmla="*/ 122 w 205"/>
                  <a:gd name="T41" fmla="*/ 202 h 217"/>
                  <a:gd name="T42" fmla="*/ 113 w 205"/>
                  <a:gd name="T43" fmla="*/ 197 h 217"/>
                  <a:gd name="T44" fmla="*/ 108 w 205"/>
                  <a:gd name="T45" fmla="*/ 202 h 217"/>
                  <a:gd name="T46" fmla="*/ 105 w 205"/>
                  <a:gd name="T47" fmla="*/ 205 h 217"/>
                  <a:gd name="T48" fmla="*/ 98 w 205"/>
                  <a:gd name="T49" fmla="*/ 214 h 217"/>
                  <a:gd name="T50" fmla="*/ 95 w 205"/>
                  <a:gd name="T51" fmla="*/ 214 h 217"/>
                  <a:gd name="T52" fmla="*/ 89 w 205"/>
                  <a:gd name="T53" fmla="*/ 217 h 217"/>
                  <a:gd name="T54" fmla="*/ 88 w 205"/>
                  <a:gd name="T55" fmla="*/ 209 h 217"/>
                  <a:gd name="T56" fmla="*/ 76 w 205"/>
                  <a:gd name="T57" fmla="*/ 203 h 217"/>
                  <a:gd name="T58" fmla="*/ 62 w 205"/>
                  <a:gd name="T59" fmla="*/ 194 h 217"/>
                  <a:gd name="T60" fmla="*/ 67 w 205"/>
                  <a:gd name="T61" fmla="*/ 180 h 217"/>
                  <a:gd name="T62" fmla="*/ 64 w 205"/>
                  <a:gd name="T63" fmla="*/ 177 h 217"/>
                  <a:gd name="T64" fmla="*/ 64 w 205"/>
                  <a:gd name="T65" fmla="*/ 175 h 217"/>
                  <a:gd name="T66" fmla="*/ 71 w 205"/>
                  <a:gd name="T67" fmla="*/ 165 h 217"/>
                  <a:gd name="T68" fmla="*/ 68 w 205"/>
                  <a:gd name="T69" fmla="*/ 158 h 217"/>
                  <a:gd name="T70" fmla="*/ 64 w 205"/>
                  <a:gd name="T71" fmla="*/ 155 h 217"/>
                  <a:gd name="T72" fmla="*/ 53 w 205"/>
                  <a:gd name="T73" fmla="*/ 153 h 217"/>
                  <a:gd name="T74" fmla="*/ 39 w 205"/>
                  <a:gd name="T75" fmla="*/ 144 h 217"/>
                  <a:gd name="T76" fmla="*/ 33 w 205"/>
                  <a:gd name="T77" fmla="*/ 137 h 217"/>
                  <a:gd name="T78" fmla="*/ 31 w 205"/>
                  <a:gd name="T79" fmla="*/ 131 h 217"/>
                  <a:gd name="T80" fmla="*/ 28 w 205"/>
                  <a:gd name="T81" fmla="*/ 127 h 217"/>
                  <a:gd name="T82" fmla="*/ 19 w 205"/>
                  <a:gd name="T83" fmla="*/ 115 h 217"/>
                  <a:gd name="T84" fmla="*/ 5 w 205"/>
                  <a:gd name="T85" fmla="*/ 100 h 217"/>
                  <a:gd name="T86" fmla="*/ 2 w 205"/>
                  <a:gd name="T87" fmla="*/ 94 h 217"/>
                  <a:gd name="T88" fmla="*/ 2 w 205"/>
                  <a:gd name="T89" fmla="*/ 87 h 217"/>
                  <a:gd name="T90" fmla="*/ 6 w 205"/>
                  <a:gd name="T91" fmla="*/ 80 h 217"/>
                  <a:gd name="T92" fmla="*/ 18 w 205"/>
                  <a:gd name="T93" fmla="*/ 59 h 217"/>
                  <a:gd name="T94" fmla="*/ 13 w 205"/>
                  <a:gd name="T95" fmla="*/ 53 h 217"/>
                  <a:gd name="T96" fmla="*/ 18 w 205"/>
                  <a:gd name="T97" fmla="*/ 47 h 217"/>
                  <a:gd name="T98" fmla="*/ 12 w 205"/>
                  <a:gd name="T99" fmla="*/ 43 h 217"/>
                  <a:gd name="T100" fmla="*/ 16 w 205"/>
                  <a:gd name="T101" fmla="*/ 33 h 217"/>
                  <a:gd name="T102" fmla="*/ 39 w 205"/>
                  <a:gd name="T103" fmla="*/ 30 h 217"/>
                  <a:gd name="T104" fmla="*/ 40 w 205"/>
                  <a:gd name="T105" fmla="*/ 27 h 217"/>
                  <a:gd name="T106" fmla="*/ 48 w 205"/>
                  <a:gd name="T107" fmla="*/ 22 h 217"/>
                  <a:gd name="T108" fmla="*/ 61 w 205"/>
                  <a:gd name="T109" fmla="*/ 27 h 217"/>
                  <a:gd name="T110" fmla="*/ 70 w 205"/>
                  <a:gd name="T111" fmla="*/ 24 h 217"/>
                  <a:gd name="T112" fmla="*/ 88 w 205"/>
                  <a:gd name="T113" fmla="*/ 18 h 217"/>
                  <a:gd name="T114" fmla="*/ 98 w 205"/>
                  <a:gd name="T115" fmla="*/ 12 h 217"/>
                  <a:gd name="T116" fmla="*/ 116 w 205"/>
                  <a:gd name="T117" fmla="*/ 10 h 217"/>
                  <a:gd name="T118" fmla="*/ 122 w 205"/>
                  <a:gd name="T119" fmla="*/ 5 h 217"/>
                  <a:gd name="T120" fmla="*/ 136 w 205"/>
                  <a:gd name="T121" fmla="*/ 6 h 217"/>
                  <a:gd name="T122" fmla="*/ 138 w 205"/>
                  <a:gd name="T123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5" h="217">
                    <a:moveTo>
                      <a:pt x="138" y="0"/>
                    </a:moveTo>
                    <a:lnTo>
                      <a:pt x="142" y="0"/>
                    </a:lnTo>
                    <a:lnTo>
                      <a:pt x="141" y="2"/>
                    </a:lnTo>
                    <a:lnTo>
                      <a:pt x="142" y="9"/>
                    </a:lnTo>
                    <a:lnTo>
                      <a:pt x="147" y="15"/>
                    </a:lnTo>
                    <a:lnTo>
                      <a:pt x="151" y="19"/>
                    </a:lnTo>
                    <a:lnTo>
                      <a:pt x="156" y="22"/>
                    </a:lnTo>
                    <a:lnTo>
                      <a:pt x="153" y="28"/>
                    </a:lnTo>
                    <a:lnTo>
                      <a:pt x="157" y="37"/>
                    </a:lnTo>
                    <a:lnTo>
                      <a:pt x="162" y="41"/>
                    </a:lnTo>
                    <a:lnTo>
                      <a:pt x="171" y="43"/>
                    </a:lnTo>
                    <a:lnTo>
                      <a:pt x="171" y="46"/>
                    </a:lnTo>
                    <a:lnTo>
                      <a:pt x="168" y="50"/>
                    </a:lnTo>
                    <a:lnTo>
                      <a:pt x="166" y="52"/>
                    </a:lnTo>
                    <a:lnTo>
                      <a:pt x="162" y="52"/>
                    </a:lnTo>
                    <a:lnTo>
                      <a:pt x="159" y="55"/>
                    </a:lnTo>
                    <a:lnTo>
                      <a:pt x="157" y="78"/>
                    </a:lnTo>
                    <a:lnTo>
                      <a:pt x="160" y="80"/>
                    </a:lnTo>
                    <a:lnTo>
                      <a:pt x="163" y="94"/>
                    </a:lnTo>
                    <a:lnTo>
                      <a:pt x="174" y="121"/>
                    </a:lnTo>
                    <a:lnTo>
                      <a:pt x="185" y="147"/>
                    </a:lnTo>
                    <a:lnTo>
                      <a:pt x="203" y="174"/>
                    </a:lnTo>
                    <a:lnTo>
                      <a:pt x="205" y="184"/>
                    </a:lnTo>
                    <a:lnTo>
                      <a:pt x="200" y="187"/>
                    </a:lnTo>
                    <a:lnTo>
                      <a:pt x="203" y="205"/>
                    </a:lnTo>
                    <a:lnTo>
                      <a:pt x="203" y="205"/>
                    </a:lnTo>
                    <a:lnTo>
                      <a:pt x="196" y="199"/>
                    </a:lnTo>
                    <a:lnTo>
                      <a:pt x="194" y="193"/>
                    </a:lnTo>
                    <a:lnTo>
                      <a:pt x="188" y="184"/>
                    </a:lnTo>
                    <a:lnTo>
                      <a:pt x="178" y="183"/>
                    </a:lnTo>
                    <a:lnTo>
                      <a:pt x="166" y="175"/>
                    </a:lnTo>
                    <a:lnTo>
                      <a:pt x="157" y="180"/>
                    </a:lnTo>
                    <a:lnTo>
                      <a:pt x="150" y="177"/>
                    </a:lnTo>
                    <a:lnTo>
                      <a:pt x="147" y="180"/>
                    </a:lnTo>
                    <a:lnTo>
                      <a:pt x="145" y="177"/>
                    </a:lnTo>
                    <a:lnTo>
                      <a:pt x="139" y="183"/>
                    </a:lnTo>
                    <a:lnTo>
                      <a:pt x="132" y="183"/>
                    </a:lnTo>
                    <a:lnTo>
                      <a:pt x="129" y="181"/>
                    </a:lnTo>
                    <a:lnTo>
                      <a:pt x="126" y="184"/>
                    </a:lnTo>
                    <a:lnTo>
                      <a:pt x="128" y="193"/>
                    </a:lnTo>
                    <a:lnTo>
                      <a:pt x="126" y="202"/>
                    </a:lnTo>
                    <a:lnTo>
                      <a:pt x="122" y="202"/>
                    </a:lnTo>
                    <a:lnTo>
                      <a:pt x="120" y="203"/>
                    </a:lnTo>
                    <a:lnTo>
                      <a:pt x="113" y="197"/>
                    </a:lnTo>
                    <a:lnTo>
                      <a:pt x="111" y="200"/>
                    </a:lnTo>
                    <a:lnTo>
                      <a:pt x="108" y="202"/>
                    </a:lnTo>
                    <a:lnTo>
                      <a:pt x="107" y="200"/>
                    </a:lnTo>
                    <a:lnTo>
                      <a:pt x="105" y="205"/>
                    </a:lnTo>
                    <a:lnTo>
                      <a:pt x="98" y="209"/>
                    </a:lnTo>
                    <a:lnTo>
                      <a:pt x="98" y="214"/>
                    </a:lnTo>
                    <a:lnTo>
                      <a:pt x="95" y="212"/>
                    </a:lnTo>
                    <a:lnTo>
                      <a:pt x="95" y="214"/>
                    </a:lnTo>
                    <a:lnTo>
                      <a:pt x="95" y="214"/>
                    </a:lnTo>
                    <a:lnTo>
                      <a:pt x="89" y="217"/>
                    </a:lnTo>
                    <a:lnTo>
                      <a:pt x="88" y="214"/>
                    </a:lnTo>
                    <a:lnTo>
                      <a:pt x="88" y="209"/>
                    </a:lnTo>
                    <a:lnTo>
                      <a:pt x="76" y="203"/>
                    </a:lnTo>
                    <a:lnTo>
                      <a:pt x="76" y="203"/>
                    </a:lnTo>
                    <a:lnTo>
                      <a:pt x="70" y="194"/>
                    </a:lnTo>
                    <a:lnTo>
                      <a:pt x="62" y="194"/>
                    </a:lnTo>
                    <a:lnTo>
                      <a:pt x="59" y="193"/>
                    </a:lnTo>
                    <a:lnTo>
                      <a:pt x="67" y="180"/>
                    </a:lnTo>
                    <a:lnTo>
                      <a:pt x="64" y="177"/>
                    </a:lnTo>
                    <a:lnTo>
                      <a:pt x="64" y="177"/>
                    </a:lnTo>
                    <a:lnTo>
                      <a:pt x="64" y="175"/>
                    </a:lnTo>
                    <a:lnTo>
                      <a:pt x="64" y="175"/>
                    </a:lnTo>
                    <a:lnTo>
                      <a:pt x="68" y="171"/>
                    </a:lnTo>
                    <a:lnTo>
                      <a:pt x="71" y="165"/>
                    </a:lnTo>
                    <a:lnTo>
                      <a:pt x="68" y="158"/>
                    </a:lnTo>
                    <a:lnTo>
                      <a:pt x="68" y="158"/>
                    </a:lnTo>
                    <a:lnTo>
                      <a:pt x="64" y="155"/>
                    </a:lnTo>
                    <a:lnTo>
                      <a:pt x="64" y="155"/>
                    </a:lnTo>
                    <a:lnTo>
                      <a:pt x="62" y="150"/>
                    </a:lnTo>
                    <a:lnTo>
                      <a:pt x="53" y="153"/>
                    </a:lnTo>
                    <a:lnTo>
                      <a:pt x="46" y="147"/>
                    </a:lnTo>
                    <a:lnTo>
                      <a:pt x="39" y="144"/>
                    </a:lnTo>
                    <a:lnTo>
                      <a:pt x="39" y="144"/>
                    </a:lnTo>
                    <a:lnTo>
                      <a:pt x="33" y="137"/>
                    </a:lnTo>
                    <a:lnTo>
                      <a:pt x="33" y="137"/>
                    </a:lnTo>
                    <a:lnTo>
                      <a:pt x="31" y="131"/>
                    </a:lnTo>
                    <a:lnTo>
                      <a:pt x="28" y="131"/>
                    </a:lnTo>
                    <a:lnTo>
                      <a:pt x="28" y="127"/>
                    </a:lnTo>
                    <a:lnTo>
                      <a:pt x="21" y="124"/>
                    </a:lnTo>
                    <a:lnTo>
                      <a:pt x="19" y="115"/>
                    </a:lnTo>
                    <a:lnTo>
                      <a:pt x="12" y="111"/>
                    </a:lnTo>
                    <a:lnTo>
                      <a:pt x="5" y="100"/>
                    </a:lnTo>
                    <a:lnTo>
                      <a:pt x="5" y="96"/>
                    </a:lnTo>
                    <a:lnTo>
                      <a:pt x="2" y="94"/>
                    </a:lnTo>
                    <a:lnTo>
                      <a:pt x="2" y="94"/>
                    </a:lnTo>
                    <a:lnTo>
                      <a:pt x="2" y="87"/>
                    </a:lnTo>
                    <a:lnTo>
                      <a:pt x="0" y="83"/>
                    </a:lnTo>
                    <a:lnTo>
                      <a:pt x="6" y="80"/>
                    </a:lnTo>
                    <a:lnTo>
                      <a:pt x="6" y="74"/>
                    </a:lnTo>
                    <a:lnTo>
                      <a:pt x="18" y="59"/>
                    </a:lnTo>
                    <a:lnTo>
                      <a:pt x="16" y="55"/>
                    </a:lnTo>
                    <a:lnTo>
                      <a:pt x="13" y="53"/>
                    </a:lnTo>
                    <a:lnTo>
                      <a:pt x="16" y="50"/>
                    </a:lnTo>
                    <a:lnTo>
                      <a:pt x="18" y="47"/>
                    </a:lnTo>
                    <a:lnTo>
                      <a:pt x="13" y="46"/>
                    </a:lnTo>
                    <a:lnTo>
                      <a:pt x="12" y="43"/>
                    </a:lnTo>
                    <a:lnTo>
                      <a:pt x="16" y="38"/>
                    </a:lnTo>
                    <a:lnTo>
                      <a:pt x="16" y="33"/>
                    </a:lnTo>
                    <a:lnTo>
                      <a:pt x="21" y="28"/>
                    </a:lnTo>
                    <a:lnTo>
                      <a:pt x="39" y="30"/>
                    </a:lnTo>
                    <a:lnTo>
                      <a:pt x="40" y="28"/>
                    </a:lnTo>
                    <a:lnTo>
                      <a:pt x="40" y="27"/>
                    </a:lnTo>
                    <a:lnTo>
                      <a:pt x="45" y="27"/>
                    </a:lnTo>
                    <a:lnTo>
                      <a:pt x="48" y="22"/>
                    </a:lnTo>
                    <a:lnTo>
                      <a:pt x="49" y="25"/>
                    </a:lnTo>
                    <a:lnTo>
                      <a:pt x="61" y="27"/>
                    </a:lnTo>
                    <a:lnTo>
                      <a:pt x="65" y="22"/>
                    </a:lnTo>
                    <a:lnTo>
                      <a:pt x="70" y="24"/>
                    </a:lnTo>
                    <a:lnTo>
                      <a:pt x="74" y="19"/>
                    </a:lnTo>
                    <a:lnTo>
                      <a:pt x="88" y="18"/>
                    </a:lnTo>
                    <a:lnTo>
                      <a:pt x="89" y="16"/>
                    </a:lnTo>
                    <a:lnTo>
                      <a:pt x="98" y="12"/>
                    </a:lnTo>
                    <a:lnTo>
                      <a:pt x="105" y="13"/>
                    </a:lnTo>
                    <a:lnTo>
                      <a:pt x="116" y="10"/>
                    </a:lnTo>
                    <a:lnTo>
                      <a:pt x="122" y="5"/>
                    </a:lnTo>
                    <a:lnTo>
                      <a:pt x="122" y="5"/>
                    </a:lnTo>
                    <a:lnTo>
                      <a:pt x="131" y="7"/>
                    </a:lnTo>
                    <a:lnTo>
                      <a:pt x="136" y="6"/>
                    </a:lnTo>
                    <a:lnTo>
                      <a:pt x="138" y="2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28">
                <a:extLst>
                  <a:ext uri="{FF2B5EF4-FFF2-40B4-BE49-F238E27FC236}">
                    <a16:creationId xmlns:a16="http://schemas.microsoft.com/office/drawing/2014/main" id="{FEBAB90F-7A86-461B-BC3E-42F799EAB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5542" y="3882977"/>
                <a:ext cx="265113" cy="460375"/>
              </a:xfrm>
              <a:custGeom>
                <a:avLst/>
                <a:gdLst>
                  <a:gd name="T0" fmla="*/ 9 w 167"/>
                  <a:gd name="T1" fmla="*/ 37 h 290"/>
                  <a:gd name="T2" fmla="*/ 18 w 167"/>
                  <a:gd name="T3" fmla="*/ 25 h 290"/>
                  <a:gd name="T4" fmla="*/ 24 w 167"/>
                  <a:gd name="T5" fmla="*/ 21 h 290"/>
                  <a:gd name="T6" fmla="*/ 37 w 167"/>
                  <a:gd name="T7" fmla="*/ 27 h 290"/>
                  <a:gd name="T8" fmla="*/ 40 w 167"/>
                  <a:gd name="T9" fmla="*/ 6 h 290"/>
                  <a:gd name="T10" fmla="*/ 56 w 167"/>
                  <a:gd name="T11" fmla="*/ 2 h 290"/>
                  <a:gd name="T12" fmla="*/ 68 w 167"/>
                  <a:gd name="T13" fmla="*/ 5 h 290"/>
                  <a:gd name="T14" fmla="*/ 99 w 167"/>
                  <a:gd name="T15" fmla="*/ 9 h 290"/>
                  <a:gd name="T16" fmla="*/ 114 w 167"/>
                  <a:gd name="T17" fmla="*/ 30 h 290"/>
                  <a:gd name="T18" fmla="*/ 111 w 167"/>
                  <a:gd name="T19" fmla="*/ 33 h 290"/>
                  <a:gd name="T20" fmla="*/ 125 w 167"/>
                  <a:gd name="T21" fmla="*/ 64 h 290"/>
                  <a:gd name="T22" fmla="*/ 125 w 167"/>
                  <a:gd name="T23" fmla="*/ 80 h 290"/>
                  <a:gd name="T24" fmla="*/ 138 w 167"/>
                  <a:gd name="T25" fmla="*/ 106 h 290"/>
                  <a:gd name="T26" fmla="*/ 139 w 167"/>
                  <a:gd name="T27" fmla="*/ 124 h 290"/>
                  <a:gd name="T28" fmla="*/ 148 w 167"/>
                  <a:gd name="T29" fmla="*/ 140 h 290"/>
                  <a:gd name="T30" fmla="*/ 133 w 167"/>
                  <a:gd name="T31" fmla="*/ 130 h 290"/>
                  <a:gd name="T32" fmla="*/ 151 w 167"/>
                  <a:gd name="T33" fmla="*/ 161 h 290"/>
                  <a:gd name="T34" fmla="*/ 157 w 167"/>
                  <a:gd name="T35" fmla="*/ 174 h 290"/>
                  <a:gd name="T36" fmla="*/ 154 w 167"/>
                  <a:gd name="T37" fmla="*/ 183 h 290"/>
                  <a:gd name="T38" fmla="*/ 166 w 167"/>
                  <a:gd name="T39" fmla="*/ 201 h 290"/>
                  <a:gd name="T40" fmla="*/ 163 w 167"/>
                  <a:gd name="T41" fmla="*/ 220 h 290"/>
                  <a:gd name="T42" fmla="*/ 163 w 167"/>
                  <a:gd name="T43" fmla="*/ 230 h 290"/>
                  <a:gd name="T44" fmla="*/ 157 w 167"/>
                  <a:gd name="T45" fmla="*/ 224 h 290"/>
                  <a:gd name="T46" fmla="*/ 156 w 167"/>
                  <a:gd name="T47" fmla="*/ 208 h 290"/>
                  <a:gd name="T48" fmla="*/ 148 w 167"/>
                  <a:gd name="T49" fmla="*/ 209 h 290"/>
                  <a:gd name="T50" fmla="*/ 151 w 167"/>
                  <a:gd name="T51" fmla="*/ 229 h 290"/>
                  <a:gd name="T52" fmla="*/ 151 w 167"/>
                  <a:gd name="T53" fmla="*/ 252 h 290"/>
                  <a:gd name="T54" fmla="*/ 142 w 167"/>
                  <a:gd name="T55" fmla="*/ 246 h 290"/>
                  <a:gd name="T56" fmla="*/ 129 w 167"/>
                  <a:gd name="T57" fmla="*/ 263 h 290"/>
                  <a:gd name="T58" fmla="*/ 123 w 167"/>
                  <a:gd name="T59" fmla="*/ 267 h 290"/>
                  <a:gd name="T60" fmla="*/ 116 w 167"/>
                  <a:gd name="T61" fmla="*/ 277 h 290"/>
                  <a:gd name="T62" fmla="*/ 93 w 167"/>
                  <a:gd name="T63" fmla="*/ 290 h 290"/>
                  <a:gd name="T64" fmla="*/ 64 w 167"/>
                  <a:gd name="T65" fmla="*/ 286 h 290"/>
                  <a:gd name="T66" fmla="*/ 59 w 167"/>
                  <a:gd name="T67" fmla="*/ 277 h 290"/>
                  <a:gd name="T68" fmla="*/ 53 w 167"/>
                  <a:gd name="T69" fmla="*/ 223 h 290"/>
                  <a:gd name="T70" fmla="*/ 40 w 167"/>
                  <a:gd name="T71" fmla="*/ 205 h 290"/>
                  <a:gd name="T72" fmla="*/ 34 w 167"/>
                  <a:gd name="T73" fmla="*/ 186 h 290"/>
                  <a:gd name="T74" fmla="*/ 39 w 167"/>
                  <a:gd name="T75" fmla="*/ 174 h 290"/>
                  <a:gd name="T76" fmla="*/ 28 w 167"/>
                  <a:gd name="T77" fmla="*/ 156 h 290"/>
                  <a:gd name="T78" fmla="*/ 18 w 167"/>
                  <a:gd name="T79" fmla="*/ 133 h 290"/>
                  <a:gd name="T80" fmla="*/ 18 w 167"/>
                  <a:gd name="T81" fmla="*/ 117 h 290"/>
                  <a:gd name="T82" fmla="*/ 10 w 167"/>
                  <a:gd name="T83" fmla="*/ 99 h 290"/>
                  <a:gd name="T84" fmla="*/ 7 w 167"/>
                  <a:gd name="T85" fmla="*/ 81 h 290"/>
                  <a:gd name="T86" fmla="*/ 9 w 167"/>
                  <a:gd name="T87" fmla="*/ 61 h 290"/>
                  <a:gd name="T88" fmla="*/ 7 w 167"/>
                  <a:gd name="T89" fmla="*/ 4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7" h="290">
                    <a:moveTo>
                      <a:pt x="6" y="39"/>
                    </a:moveTo>
                    <a:lnTo>
                      <a:pt x="6" y="37"/>
                    </a:lnTo>
                    <a:lnTo>
                      <a:pt x="9" y="37"/>
                    </a:lnTo>
                    <a:lnTo>
                      <a:pt x="9" y="33"/>
                    </a:lnTo>
                    <a:lnTo>
                      <a:pt x="16" y="30"/>
                    </a:lnTo>
                    <a:lnTo>
                      <a:pt x="18" y="25"/>
                    </a:lnTo>
                    <a:lnTo>
                      <a:pt x="19" y="27"/>
                    </a:lnTo>
                    <a:lnTo>
                      <a:pt x="22" y="25"/>
                    </a:lnTo>
                    <a:lnTo>
                      <a:pt x="24" y="21"/>
                    </a:lnTo>
                    <a:lnTo>
                      <a:pt x="31" y="28"/>
                    </a:lnTo>
                    <a:lnTo>
                      <a:pt x="33" y="25"/>
                    </a:lnTo>
                    <a:lnTo>
                      <a:pt x="37" y="27"/>
                    </a:lnTo>
                    <a:lnTo>
                      <a:pt x="39" y="18"/>
                    </a:lnTo>
                    <a:lnTo>
                      <a:pt x="37" y="9"/>
                    </a:lnTo>
                    <a:lnTo>
                      <a:pt x="40" y="6"/>
                    </a:lnTo>
                    <a:lnTo>
                      <a:pt x="43" y="8"/>
                    </a:lnTo>
                    <a:lnTo>
                      <a:pt x="50" y="8"/>
                    </a:lnTo>
                    <a:lnTo>
                      <a:pt x="56" y="2"/>
                    </a:lnTo>
                    <a:lnTo>
                      <a:pt x="58" y="5"/>
                    </a:lnTo>
                    <a:lnTo>
                      <a:pt x="61" y="2"/>
                    </a:lnTo>
                    <a:lnTo>
                      <a:pt x="68" y="5"/>
                    </a:lnTo>
                    <a:lnTo>
                      <a:pt x="77" y="0"/>
                    </a:lnTo>
                    <a:lnTo>
                      <a:pt x="89" y="8"/>
                    </a:lnTo>
                    <a:lnTo>
                      <a:pt x="99" y="9"/>
                    </a:lnTo>
                    <a:lnTo>
                      <a:pt x="105" y="18"/>
                    </a:lnTo>
                    <a:lnTo>
                      <a:pt x="107" y="24"/>
                    </a:lnTo>
                    <a:lnTo>
                      <a:pt x="114" y="30"/>
                    </a:lnTo>
                    <a:lnTo>
                      <a:pt x="114" y="30"/>
                    </a:lnTo>
                    <a:lnTo>
                      <a:pt x="113" y="30"/>
                    </a:lnTo>
                    <a:lnTo>
                      <a:pt x="111" y="33"/>
                    </a:lnTo>
                    <a:lnTo>
                      <a:pt x="117" y="55"/>
                    </a:lnTo>
                    <a:lnTo>
                      <a:pt x="120" y="53"/>
                    </a:lnTo>
                    <a:lnTo>
                      <a:pt x="125" y="64"/>
                    </a:lnTo>
                    <a:lnTo>
                      <a:pt x="123" y="68"/>
                    </a:lnTo>
                    <a:lnTo>
                      <a:pt x="126" y="75"/>
                    </a:lnTo>
                    <a:lnTo>
                      <a:pt x="125" y="80"/>
                    </a:lnTo>
                    <a:lnTo>
                      <a:pt x="133" y="95"/>
                    </a:lnTo>
                    <a:lnTo>
                      <a:pt x="139" y="103"/>
                    </a:lnTo>
                    <a:lnTo>
                      <a:pt x="138" y="106"/>
                    </a:lnTo>
                    <a:lnTo>
                      <a:pt x="142" y="115"/>
                    </a:lnTo>
                    <a:lnTo>
                      <a:pt x="138" y="118"/>
                    </a:lnTo>
                    <a:lnTo>
                      <a:pt x="139" y="124"/>
                    </a:lnTo>
                    <a:lnTo>
                      <a:pt x="144" y="137"/>
                    </a:lnTo>
                    <a:lnTo>
                      <a:pt x="150" y="139"/>
                    </a:lnTo>
                    <a:lnTo>
                      <a:pt x="148" y="140"/>
                    </a:lnTo>
                    <a:lnTo>
                      <a:pt x="144" y="140"/>
                    </a:lnTo>
                    <a:lnTo>
                      <a:pt x="136" y="128"/>
                    </a:lnTo>
                    <a:lnTo>
                      <a:pt x="133" y="130"/>
                    </a:lnTo>
                    <a:lnTo>
                      <a:pt x="136" y="140"/>
                    </a:lnTo>
                    <a:lnTo>
                      <a:pt x="144" y="142"/>
                    </a:lnTo>
                    <a:lnTo>
                      <a:pt x="151" y="161"/>
                    </a:lnTo>
                    <a:lnTo>
                      <a:pt x="156" y="167"/>
                    </a:lnTo>
                    <a:lnTo>
                      <a:pt x="154" y="171"/>
                    </a:lnTo>
                    <a:lnTo>
                      <a:pt x="157" y="174"/>
                    </a:lnTo>
                    <a:lnTo>
                      <a:pt x="154" y="177"/>
                    </a:lnTo>
                    <a:lnTo>
                      <a:pt x="157" y="181"/>
                    </a:lnTo>
                    <a:lnTo>
                      <a:pt x="154" y="183"/>
                    </a:lnTo>
                    <a:lnTo>
                      <a:pt x="154" y="186"/>
                    </a:lnTo>
                    <a:lnTo>
                      <a:pt x="160" y="196"/>
                    </a:lnTo>
                    <a:lnTo>
                      <a:pt x="166" y="201"/>
                    </a:lnTo>
                    <a:lnTo>
                      <a:pt x="165" y="208"/>
                    </a:lnTo>
                    <a:lnTo>
                      <a:pt x="167" y="214"/>
                    </a:lnTo>
                    <a:lnTo>
                      <a:pt x="163" y="220"/>
                    </a:lnTo>
                    <a:lnTo>
                      <a:pt x="166" y="226"/>
                    </a:lnTo>
                    <a:lnTo>
                      <a:pt x="165" y="232"/>
                    </a:lnTo>
                    <a:lnTo>
                      <a:pt x="163" y="230"/>
                    </a:lnTo>
                    <a:lnTo>
                      <a:pt x="157" y="227"/>
                    </a:lnTo>
                    <a:lnTo>
                      <a:pt x="156" y="227"/>
                    </a:lnTo>
                    <a:lnTo>
                      <a:pt x="157" y="224"/>
                    </a:lnTo>
                    <a:lnTo>
                      <a:pt x="160" y="221"/>
                    </a:lnTo>
                    <a:lnTo>
                      <a:pt x="156" y="218"/>
                    </a:lnTo>
                    <a:lnTo>
                      <a:pt x="156" y="208"/>
                    </a:lnTo>
                    <a:lnTo>
                      <a:pt x="151" y="201"/>
                    </a:lnTo>
                    <a:lnTo>
                      <a:pt x="150" y="208"/>
                    </a:lnTo>
                    <a:lnTo>
                      <a:pt x="148" y="209"/>
                    </a:lnTo>
                    <a:lnTo>
                      <a:pt x="150" y="221"/>
                    </a:lnTo>
                    <a:lnTo>
                      <a:pt x="148" y="224"/>
                    </a:lnTo>
                    <a:lnTo>
                      <a:pt x="151" y="229"/>
                    </a:lnTo>
                    <a:lnTo>
                      <a:pt x="147" y="233"/>
                    </a:lnTo>
                    <a:lnTo>
                      <a:pt x="151" y="252"/>
                    </a:lnTo>
                    <a:lnTo>
                      <a:pt x="151" y="252"/>
                    </a:lnTo>
                    <a:lnTo>
                      <a:pt x="150" y="251"/>
                    </a:lnTo>
                    <a:lnTo>
                      <a:pt x="145" y="249"/>
                    </a:lnTo>
                    <a:lnTo>
                      <a:pt x="142" y="246"/>
                    </a:lnTo>
                    <a:lnTo>
                      <a:pt x="132" y="251"/>
                    </a:lnTo>
                    <a:lnTo>
                      <a:pt x="132" y="261"/>
                    </a:lnTo>
                    <a:lnTo>
                      <a:pt x="129" y="263"/>
                    </a:lnTo>
                    <a:lnTo>
                      <a:pt x="123" y="260"/>
                    </a:lnTo>
                    <a:lnTo>
                      <a:pt x="126" y="264"/>
                    </a:lnTo>
                    <a:lnTo>
                      <a:pt x="123" y="267"/>
                    </a:lnTo>
                    <a:lnTo>
                      <a:pt x="123" y="273"/>
                    </a:lnTo>
                    <a:lnTo>
                      <a:pt x="120" y="273"/>
                    </a:lnTo>
                    <a:lnTo>
                      <a:pt x="116" y="277"/>
                    </a:lnTo>
                    <a:lnTo>
                      <a:pt x="108" y="277"/>
                    </a:lnTo>
                    <a:lnTo>
                      <a:pt x="102" y="286"/>
                    </a:lnTo>
                    <a:lnTo>
                      <a:pt x="93" y="290"/>
                    </a:lnTo>
                    <a:lnTo>
                      <a:pt x="85" y="290"/>
                    </a:lnTo>
                    <a:lnTo>
                      <a:pt x="76" y="285"/>
                    </a:lnTo>
                    <a:lnTo>
                      <a:pt x="64" y="286"/>
                    </a:lnTo>
                    <a:lnTo>
                      <a:pt x="64" y="283"/>
                    </a:lnTo>
                    <a:lnTo>
                      <a:pt x="59" y="277"/>
                    </a:lnTo>
                    <a:lnTo>
                      <a:pt x="59" y="277"/>
                    </a:lnTo>
                    <a:lnTo>
                      <a:pt x="50" y="246"/>
                    </a:lnTo>
                    <a:lnTo>
                      <a:pt x="55" y="243"/>
                    </a:lnTo>
                    <a:lnTo>
                      <a:pt x="53" y="223"/>
                    </a:lnTo>
                    <a:lnTo>
                      <a:pt x="47" y="220"/>
                    </a:lnTo>
                    <a:lnTo>
                      <a:pt x="46" y="209"/>
                    </a:lnTo>
                    <a:lnTo>
                      <a:pt x="40" y="205"/>
                    </a:lnTo>
                    <a:lnTo>
                      <a:pt x="39" y="198"/>
                    </a:lnTo>
                    <a:lnTo>
                      <a:pt x="34" y="195"/>
                    </a:lnTo>
                    <a:lnTo>
                      <a:pt x="34" y="186"/>
                    </a:lnTo>
                    <a:lnTo>
                      <a:pt x="36" y="184"/>
                    </a:lnTo>
                    <a:lnTo>
                      <a:pt x="36" y="177"/>
                    </a:lnTo>
                    <a:lnTo>
                      <a:pt x="39" y="174"/>
                    </a:lnTo>
                    <a:lnTo>
                      <a:pt x="36" y="168"/>
                    </a:lnTo>
                    <a:lnTo>
                      <a:pt x="37" y="162"/>
                    </a:lnTo>
                    <a:lnTo>
                      <a:pt x="28" y="156"/>
                    </a:lnTo>
                    <a:lnTo>
                      <a:pt x="27" y="149"/>
                    </a:lnTo>
                    <a:lnTo>
                      <a:pt x="21" y="143"/>
                    </a:lnTo>
                    <a:lnTo>
                      <a:pt x="18" y="133"/>
                    </a:lnTo>
                    <a:lnTo>
                      <a:pt x="15" y="131"/>
                    </a:lnTo>
                    <a:lnTo>
                      <a:pt x="18" y="124"/>
                    </a:lnTo>
                    <a:lnTo>
                      <a:pt x="18" y="117"/>
                    </a:lnTo>
                    <a:lnTo>
                      <a:pt x="12" y="108"/>
                    </a:lnTo>
                    <a:lnTo>
                      <a:pt x="13" y="103"/>
                    </a:lnTo>
                    <a:lnTo>
                      <a:pt x="10" y="99"/>
                    </a:lnTo>
                    <a:lnTo>
                      <a:pt x="10" y="93"/>
                    </a:lnTo>
                    <a:lnTo>
                      <a:pt x="4" y="86"/>
                    </a:lnTo>
                    <a:lnTo>
                      <a:pt x="7" y="81"/>
                    </a:lnTo>
                    <a:lnTo>
                      <a:pt x="0" y="59"/>
                    </a:lnTo>
                    <a:lnTo>
                      <a:pt x="6" y="62"/>
                    </a:lnTo>
                    <a:lnTo>
                      <a:pt x="9" y="61"/>
                    </a:lnTo>
                    <a:lnTo>
                      <a:pt x="9" y="56"/>
                    </a:lnTo>
                    <a:lnTo>
                      <a:pt x="6" y="50"/>
                    </a:lnTo>
                    <a:lnTo>
                      <a:pt x="7" y="49"/>
                    </a:lnTo>
                    <a:lnTo>
                      <a:pt x="6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29">
                <a:extLst>
                  <a:ext uri="{FF2B5EF4-FFF2-40B4-BE49-F238E27FC236}">
                    <a16:creationId xmlns:a16="http://schemas.microsoft.com/office/drawing/2014/main" id="{77F6FFB4-A37E-48F4-BA85-5DA42CF22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942" y="4273502"/>
                <a:ext cx="300038" cy="384175"/>
              </a:xfrm>
              <a:custGeom>
                <a:avLst/>
                <a:gdLst>
                  <a:gd name="T0" fmla="*/ 48 w 189"/>
                  <a:gd name="T1" fmla="*/ 39 h 242"/>
                  <a:gd name="T2" fmla="*/ 77 w 189"/>
                  <a:gd name="T3" fmla="*/ 44 h 242"/>
                  <a:gd name="T4" fmla="*/ 100 w 189"/>
                  <a:gd name="T5" fmla="*/ 31 h 242"/>
                  <a:gd name="T6" fmla="*/ 107 w 189"/>
                  <a:gd name="T7" fmla="*/ 19 h 242"/>
                  <a:gd name="T8" fmla="*/ 113 w 189"/>
                  <a:gd name="T9" fmla="*/ 17 h 242"/>
                  <a:gd name="T10" fmla="*/ 126 w 189"/>
                  <a:gd name="T11" fmla="*/ 0 h 242"/>
                  <a:gd name="T12" fmla="*/ 135 w 189"/>
                  <a:gd name="T13" fmla="*/ 6 h 242"/>
                  <a:gd name="T14" fmla="*/ 137 w 189"/>
                  <a:gd name="T15" fmla="*/ 21 h 242"/>
                  <a:gd name="T16" fmla="*/ 146 w 189"/>
                  <a:gd name="T17" fmla="*/ 37 h 242"/>
                  <a:gd name="T18" fmla="*/ 144 w 189"/>
                  <a:gd name="T19" fmla="*/ 34 h 242"/>
                  <a:gd name="T20" fmla="*/ 131 w 189"/>
                  <a:gd name="T21" fmla="*/ 19 h 242"/>
                  <a:gd name="T22" fmla="*/ 138 w 189"/>
                  <a:gd name="T23" fmla="*/ 42 h 242"/>
                  <a:gd name="T24" fmla="*/ 150 w 189"/>
                  <a:gd name="T25" fmla="*/ 44 h 242"/>
                  <a:gd name="T26" fmla="*/ 153 w 189"/>
                  <a:gd name="T27" fmla="*/ 56 h 242"/>
                  <a:gd name="T28" fmla="*/ 156 w 189"/>
                  <a:gd name="T29" fmla="*/ 58 h 242"/>
                  <a:gd name="T30" fmla="*/ 149 w 189"/>
                  <a:gd name="T31" fmla="*/ 68 h 242"/>
                  <a:gd name="T32" fmla="*/ 149 w 189"/>
                  <a:gd name="T33" fmla="*/ 61 h 242"/>
                  <a:gd name="T34" fmla="*/ 134 w 189"/>
                  <a:gd name="T35" fmla="*/ 53 h 242"/>
                  <a:gd name="T36" fmla="*/ 137 w 189"/>
                  <a:gd name="T37" fmla="*/ 65 h 242"/>
                  <a:gd name="T38" fmla="*/ 138 w 189"/>
                  <a:gd name="T39" fmla="*/ 75 h 242"/>
                  <a:gd name="T40" fmla="*/ 149 w 189"/>
                  <a:gd name="T41" fmla="*/ 84 h 242"/>
                  <a:gd name="T42" fmla="*/ 146 w 189"/>
                  <a:gd name="T43" fmla="*/ 90 h 242"/>
                  <a:gd name="T44" fmla="*/ 143 w 189"/>
                  <a:gd name="T45" fmla="*/ 93 h 242"/>
                  <a:gd name="T46" fmla="*/ 141 w 189"/>
                  <a:gd name="T47" fmla="*/ 100 h 242"/>
                  <a:gd name="T48" fmla="*/ 149 w 189"/>
                  <a:gd name="T49" fmla="*/ 109 h 242"/>
                  <a:gd name="T50" fmla="*/ 156 w 189"/>
                  <a:gd name="T51" fmla="*/ 108 h 242"/>
                  <a:gd name="T52" fmla="*/ 150 w 189"/>
                  <a:gd name="T53" fmla="*/ 117 h 242"/>
                  <a:gd name="T54" fmla="*/ 150 w 189"/>
                  <a:gd name="T55" fmla="*/ 136 h 242"/>
                  <a:gd name="T56" fmla="*/ 186 w 189"/>
                  <a:gd name="T57" fmla="*/ 190 h 242"/>
                  <a:gd name="T58" fmla="*/ 180 w 189"/>
                  <a:gd name="T59" fmla="*/ 207 h 242"/>
                  <a:gd name="T60" fmla="*/ 183 w 189"/>
                  <a:gd name="T61" fmla="*/ 199 h 242"/>
                  <a:gd name="T62" fmla="*/ 174 w 189"/>
                  <a:gd name="T63" fmla="*/ 208 h 242"/>
                  <a:gd name="T64" fmla="*/ 156 w 189"/>
                  <a:gd name="T65" fmla="*/ 209 h 242"/>
                  <a:gd name="T66" fmla="*/ 151 w 189"/>
                  <a:gd name="T67" fmla="*/ 208 h 242"/>
                  <a:gd name="T68" fmla="*/ 141 w 189"/>
                  <a:gd name="T69" fmla="*/ 209 h 242"/>
                  <a:gd name="T70" fmla="*/ 120 w 189"/>
                  <a:gd name="T71" fmla="*/ 212 h 242"/>
                  <a:gd name="T72" fmla="*/ 101 w 189"/>
                  <a:gd name="T73" fmla="*/ 233 h 242"/>
                  <a:gd name="T74" fmla="*/ 89 w 189"/>
                  <a:gd name="T75" fmla="*/ 232 h 242"/>
                  <a:gd name="T76" fmla="*/ 85 w 189"/>
                  <a:gd name="T77" fmla="*/ 237 h 242"/>
                  <a:gd name="T78" fmla="*/ 76 w 189"/>
                  <a:gd name="T79" fmla="*/ 233 h 242"/>
                  <a:gd name="T80" fmla="*/ 73 w 189"/>
                  <a:gd name="T81" fmla="*/ 221 h 242"/>
                  <a:gd name="T82" fmla="*/ 48 w 189"/>
                  <a:gd name="T83" fmla="*/ 215 h 242"/>
                  <a:gd name="T84" fmla="*/ 34 w 189"/>
                  <a:gd name="T85" fmla="*/ 201 h 242"/>
                  <a:gd name="T86" fmla="*/ 12 w 189"/>
                  <a:gd name="T87" fmla="*/ 181 h 242"/>
                  <a:gd name="T88" fmla="*/ 0 w 189"/>
                  <a:gd name="T89" fmla="*/ 173 h 242"/>
                  <a:gd name="T90" fmla="*/ 6 w 189"/>
                  <a:gd name="T91" fmla="*/ 165 h 242"/>
                  <a:gd name="T92" fmla="*/ 24 w 189"/>
                  <a:gd name="T93" fmla="*/ 140 h 242"/>
                  <a:gd name="T94" fmla="*/ 26 w 189"/>
                  <a:gd name="T95" fmla="*/ 137 h 242"/>
                  <a:gd name="T96" fmla="*/ 30 w 189"/>
                  <a:gd name="T97" fmla="*/ 133 h 242"/>
                  <a:gd name="T98" fmla="*/ 37 w 189"/>
                  <a:gd name="T99" fmla="*/ 133 h 242"/>
                  <a:gd name="T100" fmla="*/ 40 w 189"/>
                  <a:gd name="T101" fmla="*/ 128 h 242"/>
                  <a:gd name="T102" fmla="*/ 46 w 189"/>
                  <a:gd name="T103" fmla="*/ 115 h 242"/>
                  <a:gd name="T104" fmla="*/ 46 w 189"/>
                  <a:gd name="T105" fmla="*/ 100 h 242"/>
                  <a:gd name="T106" fmla="*/ 33 w 189"/>
                  <a:gd name="T107" fmla="*/ 64 h 242"/>
                  <a:gd name="T108" fmla="*/ 15 w 189"/>
                  <a:gd name="T109" fmla="*/ 58 h 242"/>
                  <a:gd name="T110" fmla="*/ 8 w 189"/>
                  <a:gd name="T111" fmla="*/ 52 h 242"/>
                  <a:gd name="T112" fmla="*/ 20 w 189"/>
                  <a:gd name="T113" fmla="*/ 33 h 242"/>
                  <a:gd name="T114" fmla="*/ 34 w 189"/>
                  <a:gd name="T115" fmla="*/ 3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9" h="242">
                    <a:moveTo>
                      <a:pt x="43" y="31"/>
                    </a:moveTo>
                    <a:lnTo>
                      <a:pt x="48" y="37"/>
                    </a:lnTo>
                    <a:lnTo>
                      <a:pt x="48" y="39"/>
                    </a:lnTo>
                    <a:lnTo>
                      <a:pt x="60" y="39"/>
                    </a:lnTo>
                    <a:lnTo>
                      <a:pt x="69" y="44"/>
                    </a:lnTo>
                    <a:lnTo>
                      <a:pt x="77" y="44"/>
                    </a:lnTo>
                    <a:lnTo>
                      <a:pt x="86" y="40"/>
                    </a:lnTo>
                    <a:lnTo>
                      <a:pt x="92" y="31"/>
                    </a:lnTo>
                    <a:lnTo>
                      <a:pt x="100" y="31"/>
                    </a:lnTo>
                    <a:lnTo>
                      <a:pt x="104" y="27"/>
                    </a:lnTo>
                    <a:lnTo>
                      <a:pt x="107" y="27"/>
                    </a:lnTo>
                    <a:lnTo>
                      <a:pt x="107" y="19"/>
                    </a:lnTo>
                    <a:lnTo>
                      <a:pt x="110" y="18"/>
                    </a:lnTo>
                    <a:lnTo>
                      <a:pt x="107" y="14"/>
                    </a:lnTo>
                    <a:lnTo>
                      <a:pt x="113" y="17"/>
                    </a:lnTo>
                    <a:lnTo>
                      <a:pt x="116" y="15"/>
                    </a:lnTo>
                    <a:lnTo>
                      <a:pt x="116" y="5"/>
                    </a:lnTo>
                    <a:lnTo>
                      <a:pt x="126" y="0"/>
                    </a:lnTo>
                    <a:lnTo>
                      <a:pt x="129" y="3"/>
                    </a:lnTo>
                    <a:lnTo>
                      <a:pt x="134" y="5"/>
                    </a:lnTo>
                    <a:lnTo>
                      <a:pt x="135" y="6"/>
                    </a:lnTo>
                    <a:lnTo>
                      <a:pt x="135" y="6"/>
                    </a:lnTo>
                    <a:lnTo>
                      <a:pt x="134" y="14"/>
                    </a:lnTo>
                    <a:lnTo>
                      <a:pt x="137" y="21"/>
                    </a:lnTo>
                    <a:lnTo>
                      <a:pt x="143" y="28"/>
                    </a:lnTo>
                    <a:lnTo>
                      <a:pt x="149" y="31"/>
                    </a:lnTo>
                    <a:lnTo>
                      <a:pt x="146" y="37"/>
                    </a:lnTo>
                    <a:lnTo>
                      <a:pt x="149" y="42"/>
                    </a:lnTo>
                    <a:lnTo>
                      <a:pt x="144" y="40"/>
                    </a:lnTo>
                    <a:lnTo>
                      <a:pt x="144" y="34"/>
                    </a:lnTo>
                    <a:lnTo>
                      <a:pt x="129" y="12"/>
                    </a:lnTo>
                    <a:lnTo>
                      <a:pt x="128" y="18"/>
                    </a:lnTo>
                    <a:lnTo>
                      <a:pt x="131" y="19"/>
                    </a:lnTo>
                    <a:lnTo>
                      <a:pt x="138" y="31"/>
                    </a:lnTo>
                    <a:lnTo>
                      <a:pt x="140" y="36"/>
                    </a:lnTo>
                    <a:lnTo>
                      <a:pt x="138" y="42"/>
                    </a:lnTo>
                    <a:lnTo>
                      <a:pt x="149" y="46"/>
                    </a:lnTo>
                    <a:lnTo>
                      <a:pt x="150" y="44"/>
                    </a:lnTo>
                    <a:lnTo>
                      <a:pt x="150" y="44"/>
                    </a:lnTo>
                    <a:lnTo>
                      <a:pt x="149" y="47"/>
                    </a:lnTo>
                    <a:lnTo>
                      <a:pt x="150" y="52"/>
                    </a:lnTo>
                    <a:lnTo>
                      <a:pt x="153" y="56"/>
                    </a:lnTo>
                    <a:lnTo>
                      <a:pt x="156" y="53"/>
                    </a:lnTo>
                    <a:lnTo>
                      <a:pt x="159" y="56"/>
                    </a:lnTo>
                    <a:lnTo>
                      <a:pt x="156" y="58"/>
                    </a:lnTo>
                    <a:lnTo>
                      <a:pt x="154" y="70"/>
                    </a:lnTo>
                    <a:lnTo>
                      <a:pt x="151" y="68"/>
                    </a:lnTo>
                    <a:lnTo>
                      <a:pt x="149" y="68"/>
                    </a:lnTo>
                    <a:lnTo>
                      <a:pt x="144" y="70"/>
                    </a:lnTo>
                    <a:lnTo>
                      <a:pt x="141" y="65"/>
                    </a:lnTo>
                    <a:lnTo>
                      <a:pt x="149" y="61"/>
                    </a:lnTo>
                    <a:lnTo>
                      <a:pt x="149" y="58"/>
                    </a:lnTo>
                    <a:lnTo>
                      <a:pt x="138" y="52"/>
                    </a:lnTo>
                    <a:lnTo>
                      <a:pt x="134" y="53"/>
                    </a:lnTo>
                    <a:lnTo>
                      <a:pt x="135" y="55"/>
                    </a:lnTo>
                    <a:lnTo>
                      <a:pt x="132" y="61"/>
                    </a:lnTo>
                    <a:lnTo>
                      <a:pt x="137" y="65"/>
                    </a:lnTo>
                    <a:lnTo>
                      <a:pt x="135" y="70"/>
                    </a:lnTo>
                    <a:lnTo>
                      <a:pt x="134" y="72"/>
                    </a:lnTo>
                    <a:lnTo>
                      <a:pt x="138" y="75"/>
                    </a:lnTo>
                    <a:lnTo>
                      <a:pt x="141" y="83"/>
                    </a:lnTo>
                    <a:lnTo>
                      <a:pt x="150" y="81"/>
                    </a:lnTo>
                    <a:lnTo>
                      <a:pt x="149" y="84"/>
                    </a:lnTo>
                    <a:lnTo>
                      <a:pt x="151" y="89"/>
                    </a:lnTo>
                    <a:lnTo>
                      <a:pt x="147" y="87"/>
                    </a:lnTo>
                    <a:lnTo>
                      <a:pt x="146" y="90"/>
                    </a:lnTo>
                    <a:lnTo>
                      <a:pt x="149" y="99"/>
                    </a:lnTo>
                    <a:lnTo>
                      <a:pt x="147" y="99"/>
                    </a:lnTo>
                    <a:lnTo>
                      <a:pt x="143" y="93"/>
                    </a:lnTo>
                    <a:lnTo>
                      <a:pt x="141" y="95"/>
                    </a:lnTo>
                    <a:lnTo>
                      <a:pt x="144" y="99"/>
                    </a:lnTo>
                    <a:lnTo>
                      <a:pt x="141" y="100"/>
                    </a:lnTo>
                    <a:lnTo>
                      <a:pt x="143" y="109"/>
                    </a:lnTo>
                    <a:lnTo>
                      <a:pt x="147" y="114"/>
                    </a:lnTo>
                    <a:lnTo>
                      <a:pt x="149" y="109"/>
                    </a:lnTo>
                    <a:lnTo>
                      <a:pt x="146" y="100"/>
                    </a:lnTo>
                    <a:lnTo>
                      <a:pt x="150" y="99"/>
                    </a:lnTo>
                    <a:lnTo>
                      <a:pt x="156" y="108"/>
                    </a:lnTo>
                    <a:lnTo>
                      <a:pt x="151" y="109"/>
                    </a:lnTo>
                    <a:lnTo>
                      <a:pt x="153" y="114"/>
                    </a:lnTo>
                    <a:lnTo>
                      <a:pt x="150" y="117"/>
                    </a:lnTo>
                    <a:lnTo>
                      <a:pt x="151" y="124"/>
                    </a:lnTo>
                    <a:lnTo>
                      <a:pt x="150" y="128"/>
                    </a:lnTo>
                    <a:lnTo>
                      <a:pt x="150" y="136"/>
                    </a:lnTo>
                    <a:lnTo>
                      <a:pt x="169" y="168"/>
                    </a:lnTo>
                    <a:lnTo>
                      <a:pt x="183" y="183"/>
                    </a:lnTo>
                    <a:lnTo>
                      <a:pt x="186" y="190"/>
                    </a:lnTo>
                    <a:lnTo>
                      <a:pt x="189" y="192"/>
                    </a:lnTo>
                    <a:lnTo>
                      <a:pt x="189" y="204"/>
                    </a:lnTo>
                    <a:lnTo>
                      <a:pt x="180" y="207"/>
                    </a:lnTo>
                    <a:lnTo>
                      <a:pt x="184" y="202"/>
                    </a:lnTo>
                    <a:lnTo>
                      <a:pt x="184" y="199"/>
                    </a:lnTo>
                    <a:lnTo>
                      <a:pt x="183" y="199"/>
                    </a:lnTo>
                    <a:lnTo>
                      <a:pt x="175" y="202"/>
                    </a:lnTo>
                    <a:lnTo>
                      <a:pt x="177" y="205"/>
                    </a:lnTo>
                    <a:lnTo>
                      <a:pt x="174" y="208"/>
                    </a:lnTo>
                    <a:lnTo>
                      <a:pt x="174" y="208"/>
                    </a:lnTo>
                    <a:lnTo>
                      <a:pt x="168" y="202"/>
                    </a:lnTo>
                    <a:lnTo>
                      <a:pt x="156" y="209"/>
                    </a:lnTo>
                    <a:lnTo>
                      <a:pt x="156" y="208"/>
                    </a:lnTo>
                    <a:lnTo>
                      <a:pt x="151" y="208"/>
                    </a:lnTo>
                    <a:lnTo>
                      <a:pt x="151" y="208"/>
                    </a:lnTo>
                    <a:lnTo>
                      <a:pt x="144" y="211"/>
                    </a:lnTo>
                    <a:lnTo>
                      <a:pt x="144" y="211"/>
                    </a:lnTo>
                    <a:lnTo>
                      <a:pt x="141" y="209"/>
                    </a:lnTo>
                    <a:lnTo>
                      <a:pt x="134" y="215"/>
                    </a:lnTo>
                    <a:lnTo>
                      <a:pt x="129" y="211"/>
                    </a:lnTo>
                    <a:lnTo>
                      <a:pt x="120" y="212"/>
                    </a:lnTo>
                    <a:lnTo>
                      <a:pt x="113" y="223"/>
                    </a:lnTo>
                    <a:lnTo>
                      <a:pt x="107" y="220"/>
                    </a:lnTo>
                    <a:lnTo>
                      <a:pt x="101" y="233"/>
                    </a:lnTo>
                    <a:lnTo>
                      <a:pt x="97" y="230"/>
                    </a:lnTo>
                    <a:lnTo>
                      <a:pt x="94" y="233"/>
                    </a:lnTo>
                    <a:lnTo>
                      <a:pt x="89" y="232"/>
                    </a:lnTo>
                    <a:lnTo>
                      <a:pt x="89" y="234"/>
                    </a:lnTo>
                    <a:lnTo>
                      <a:pt x="83" y="236"/>
                    </a:lnTo>
                    <a:lnTo>
                      <a:pt x="85" y="237"/>
                    </a:lnTo>
                    <a:lnTo>
                      <a:pt x="77" y="242"/>
                    </a:lnTo>
                    <a:lnTo>
                      <a:pt x="77" y="242"/>
                    </a:lnTo>
                    <a:lnTo>
                      <a:pt x="76" y="233"/>
                    </a:lnTo>
                    <a:lnTo>
                      <a:pt x="77" y="230"/>
                    </a:lnTo>
                    <a:lnTo>
                      <a:pt x="76" y="223"/>
                    </a:lnTo>
                    <a:lnTo>
                      <a:pt x="73" y="221"/>
                    </a:lnTo>
                    <a:lnTo>
                      <a:pt x="73" y="215"/>
                    </a:lnTo>
                    <a:lnTo>
                      <a:pt x="66" y="217"/>
                    </a:lnTo>
                    <a:lnTo>
                      <a:pt x="48" y="215"/>
                    </a:lnTo>
                    <a:lnTo>
                      <a:pt x="43" y="211"/>
                    </a:lnTo>
                    <a:lnTo>
                      <a:pt x="43" y="205"/>
                    </a:lnTo>
                    <a:lnTo>
                      <a:pt x="34" y="201"/>
                    </a:lnTo>
                    <a:lnTo>
                      <a:pt x="29" y="202"/>
                    </a:lnTo>
                    <a:lnTo>
                      <a:pt x="20" y="183"/>
                    </a:lnTo>
                    <a:lnTo>
                      <a:pt x="12" y="181"/>
                    </a:lnTo>
                    <a:lnTo>
                      <a:pt x="8" y="184"/>
                    </a:lnTo>
                    <a:lnTo>
                      <a:pt x="9" y="179"/>
                    </a:lnTo>
                    <a:lnTo>
                      <a:pt x="0" y="173"/>
                    </a:lnTo>
                    <a:lnTo>
                      <a:pt x="3" y="171"/>
                    </a:lnTo>
                    <a:lnTo>
                      <a:pt x="3" y="171"/>
                    </a:lnTo>
                    <a:lnTo>
                      <a:pt x="6" y="165"/>
                    </a:lnTo>
                    <a:lnTo>
                      <a:pt x="21" y="162"/>
                    </a:lnTo>
                    <a:lnTo>
                      <a:pt x="20" y="148"/>
                    </a:lnTo>
                    <a:lnTo>
                      <a:pt x="24" y="140"/>
                    </a:lnTo>
                    <a:lnTo>
                      <a:pt x="21" y="139"/>
                    </a:lnTo>
                    <a:lnTo>
                      <a:pt x="23" y="137"/>
                    </a:lnTo>
                    <a:lnTo>
                      <a:pt x="26" y="137"/>
                    </a:lnTo>
                    <a:lnTo>
                      <a:pt x="26" y="134"/>
                    </a:lnTo>
                    <a:lnTo>
                      <a:pt x="30" y="136"/>
                    </a:lnTo>
                    <a:lnTo>
                      <a:pt x="30" y="133"/>
                    </a:lnTo>
                    <a:lnTo>
                      <a:pt x="33" y="134"/>
                    </a:lnTo>
                    <a:lnTo>
                      <a:pt x="34" y="131"/>
                    </a:lnTo>
                    <a:lnTo>
                      <a:pt x="37" y="133"/>
                    </a:lnTo>
                    <a:lnTo>
                      <a:pt x="37" y="130"/>
                    </a:lnTo>
                    <a:lnTo>
                      <a:pt x="42" y="130"/>
                    </a:lnTo>
                    <a:lnTo>
                      <a:pt x="40" y="128"/>
                    </a:lnTo>
                    <a:lnTo>
                      <a:pt x="45" y="123"/>
                    </a:lnTo>
                    <a:lnTo>
                      <a:pt x="43" y="117"/>
                    </a:lnTo>
                    <a:lnTo>
                      <a:pt x="46" y="115"/>
                    </a:lnTo>
                    <a:lnTo>
                      <a:pt x="49" y="102"/>
                    </a:lnTo>
                    <a:lnTo>
                      <a:pt x="48" y="100"/>
                    </a:lnTo>
                    <a:lnTo>
                      <a:pt x="46" y="100"/>
                    </a:lnTo>
                    <a:lnTo>
                      <a:pt x="40" y="92"/>
                    </a:lnTo>
                    <a:lnTo>
                      <a:pt x="33" y="83"/>
                    </a:lnTo>
                    <a:lnTo>
                      <a:pt x="33" y="64"/>
                    </a:lnTo>
                    <a:lnTo>
                      <a:pt x="29" y="59"/>
                    </a:lnTo>
                    <a:lnTo>
                      <a:pt x="30" y="55"/>
                    </a:lnTo>
                    <a:lnTo>
                      <a:pt x="15" y="58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8" y="52"/>
                    </a:lnTo>
                    <a:lnTo>
                      <a:pt x="11" y="44"/>
                    </a:lnTo>
                    <a:lnTo>
                      <a:pt x="14" y="43"/>
                    </a:lnTo>
                    <a:lnTo>
                      <a:pt x="20" y="33"/>
                    </a:lnTo>
                    <a:lnTo>
                      <a:pt x="24" y="33"/>
                    </a:lnTo>
                    <a:lnTo>
                      <a:pt x="30" y="30"/>
                    </a:lnTo>
                    <a:lnTo>
                      <a:pt x="34" y="30"/>
                    </a:lnTo>
                    <a:lnTo>
                      <a:pt x="37" y="33"/>
                    </a:lnTo>
                    <a:lnTo>
                      <a:pt x="43" y="3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31">
                <a:extLst>
                  <a:ext uri="{FF2B5EF4-FFF2-40B4-BE49-F238E27FC236}">
                    <a16:creationId xmlns:a16="http://schemas.microsoft.com/office/drawing/2014/main" id="{FC077765-5E99-465E-9370-50E0F4ECC1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50942" y="4594177"/>
                <a:ext cx="301625" cy="409575"/>
              </a:xfrm>
              <a:custGeom>
                <a:avLst/>
                <a:gdLst>
                  <a:gd name="T0" fmla="*/ 156 w 190"/>
                  <a:gd name="T1" fmla="*/ 155 h 258"/>
                  <a:gd name="T2" fmla="*/ 154 w 190"/>
                  <a:gd name="T3" fmla="*/ 165 h 258"/>
                  <a:gd name="T4" fmla="*/ 134 w 190"/>
                  <a:gd name="T5" fmla="*/ 156 h 258"/>
                  <a:gd name="T6" fmla="*/ 144 w 190"/>
                  <a:gd name="T7" fmla="*/ 155 h 258"/>
                  <a:gd name="T8" fmla="*/ 171 w 190"/>
                  <a:gd name="T9" fmla="*/ 59 h 258"/>
                  <a:gd name="T10" fmla="*/ 175 w 190"/>
                  <a:gd name="T11" fmla="*/ 78 h 258"/>
                  <a:gd name="T12" fmla="*/ 156 w 190"/>
                  <a:gd name="T13" fmla="*/ 65 h 258"/>
                  <a:gd name="T14" fmla="*/ 77 w 190"/>
                  <a:gd name="T15" fmla="*/ 38 h 258"/>
                  <a:gd name="T16" fmla="*/ 89 w 190"/>
                  <a:gd name="T17" fmla="*/ 30 h 258"/>
                  <a:gd name="T18" fmla="*/ 107 w 190"/>
                  <a:gd name="T19" fmla="*/ 16 h 258"/>
                  <a:gd name="T20" fmla="*/ 134 w 190"/>
                  <a:gd name="T21" fmla="*/ 13 h 258"/>
                  <a:gd name="T22" fmla="*/ 151 w 190"/>
                  <a:gd name="T23" fmla="*/ 6 h 258"/>
                  <a:gd name="T24" fmla="*/ 168 w 190"/>
                  <a:gd name="T25" fmla="*/ 0 h 258"/>
                  <a:gd name="T26" fmla="*/ 165 w 190"/>
                  <a:gd name="T27" fmla="*/ 18 h 258"/>
                  <a:gd name="T28" fmla="*/ 184 w 190"/>
                  <a:gd name="T29" fmla="*/ 47 h 258"/>
                  <a:gd name="T30" fmla="*/ 184 w 190"/>
                  <a:gd name="T31" fmla="*/ 62 h 258"/>
                  <a:gd name="T32" fmla="*/ 181 w 190"/>
                  <a:gd name="T33" fmla="*/ 71 h 258"/>
                  <a:gd name="T34" fmla="*/ 172 w 190"/>
                  <a:gd name="T35" fmla="*/ 58 h 258"/>
                  <a:gd name="T36" fmla="*/ 174 w 190"/>
                  <a:gd name="T37" fmla="*/ 49 h 258"/>
                  <a:gd name="T38" fmla="*/ 163 w 190"/>
                  <a:gd name="T39" fmla="*/ 50 h 258"/>
                  <a:gd name="T40" fmla="*/ 163 w 190"/>
                  <a:gd name="T41" fmla="*/ 43 h 258"/>
                  <a:gd name="T42" fmla="*/ 163 w 190"/>
                  <a:gd name="T43" fmla="*/ 16 h 258"/>
                  <a:gd name="T44" fmla="*/ 141 w 190"/>
                  <a:gd name="T45" fmla="*/ 40 h 258"/>
                  <a:gd name="T46" fmla="*/ 126 w 190"/>
                  <a:gd name="T47" fmla="*/ 55 h 258"/>
                  <a:gd name="T48" fmla="*/ 128 w 190"/>
                  <a:gd name="T49" fmla="*/ 74 h 258"/>
                  <a:gd name="T50" fmla="*/ 129 w 190"/>
                  <a:gd name="T51" fmla="*/ 72 h 258"/>
                  <a:gd name="T52" fmla="*/ 137 w 190"/>
                  <a:gd name="T53" fmla="*/ 87 h 258"/>
                  <a:gd name="T54" fmla="*/ 160 w 190"/>
                  <a:gd name="T55" fmla="*/ 112 h 258"/>
                  <a:gd name="T56" fmla="*/ 151 w 190"/>
                  <a:gd name="T57" fmla="*/ 125 h 258"/>
                  <a:gd name="T58" fmla="*/ 143 w 190"/>
                  <a:gd name="T59" fmla="*/ 119 h 258"/>
                  <a:gd name="T60" fmla="*/ 114 w 190"/>
                  <a:gd name="T61" fmla="*/ 108 h 258"/>
                  <a:gd name="T62" fmla="*/ 138 w 190"/>
                  <a:gd name="T63" fmla="*/ 137 h 258"/>
                  <a:gd name="T64" fmla="*/ 131 w 190"/>
                  <a:gd name="T65" fmla="*/ 162 h 258"/>
                  <a:gd name="T66" fmla="*/ 129 w 190"/>
                  <a:gd name="T67" fmla="*/ 165 h 258"/>
                  <a:gd name="T68" fmla="*/ 126 w 190"/>
                  <a:gd name="T69" fmla="*/ 183 h 258"/>
                  <a:gd name="T70" fmla="*/ 144 w 190"/>
                  <a:gd name="T71" fmla="*/ 217 h 258"/>
                  <a:gd name="T72" fmla="*/ 143 w 190"/>
                  <a:gd name="T73" fmla="*/ 234 h 258"/>
                  <a:gd name="T74" fmla="*/ 140 w 190"/>
                  <a:gd name="T75" fmla="*/ 246 h 258"/>
                  <a:gd name="T76" fmla="*/ 128 w 190"/>
                  <a:gd name="T77" fmla="*/ 222 h 258"/>
                  <a:gd name="T78" fmla="*/ 123 w 190"/>
                  <a:gd name="T79" fmla="*/ 197 h 258"/>
                  <a:gd name="T80" fmla="*/ 116 w 190"/>
                  <a:gd name="T81" fmla="*/ 186 h 258"/>
                  <a:gd name="T82" fmla="*/ 126 w 190"/>
                  <a:gd name="T83" fmla="*/ 212 h 258"/>
                  <a:gd name="T84" fmla="*/ 110 w 190"/>
                  <a:gd name="T85" fmla="*/ 233 h 258"/>
                  <a:gd name="T86" fmla="*/ 117 w 190"/>
                  <a:gd name="T87" fmla="*/ 246 h 258"/>
                  <a:gd name="T88" fmla="*/ 126 w 190"/>
                  <a:gd name="T89" fmla="*/ 256 h 258"/>
                  <a:gd name="T90" fmla="*/ 88 w 190"/>
                  <a:gd name="T91" fmla="*/ 233 h 258"/>
                  <a:gd name="T92" fmla="*/ 60 w 190"/>
                  <a:gd name="T93" fmla="*/ 222 h 258"/>
                  <a:gd name="T94" fmla="*/ 43 w 190"/>
                  <a:gd name="T95" fmla="*/ 217 h 258"/>
                  <a:gd name="T96" fmla="*/ 33 w 190"/>
                  <a:gd name="T97" fmla="*/ 197 h 258"/>
                  <a:gd name="T98" fmla="*/ 24 w 190"/>
                  <a:gd name="T99" fmla="*/ 174 h 258"/>
                  <a:gd name="T100" fmla="*/ 14 w 190"/>
                  <a:gd name="T101" fmla="*/ 158 h 258"/>
                  <a:gd name="T102" fmla="*/ 3 w 190"/>
                  <a:gd name="T103" fmla="*/ 134 h 258"/>
                  <a:gd name="T104" fmla="*/ 3 w 190"/>
                  <a:gd name="T105" fmla="*/ 111 h 258"/>
                  <a:gd name="T106" fmla="*/ 18 w 190"/>
                  <a:gd name="T107" fmla="*/ 94 h 258"/>
                  <a:gd name="T108" fmla="*/ 31 w 190"/>
                  <a:gd name="T109" fmla="*/ 94 h 258"/>
                  <a:gd name="T110" fmla="*/ 51 w 190"/>
                  <a:gd name="T111" fmla="*/ 94 h 258"/>
                  <a:gd name="T112" fmla="*/ 54 w 190"/>
                  <a:gd name="T113" fmla="*/ 78 h 258"/>
                  <a:gd name="T114" fmla="*/ 76 w 190"/>
                  <a:gd name="T115" fmla="*/ 59 h 258"/>
                  <a:gd name="T116" fmla="*/ 77 w 190"/>
                  <a:gd name="T117" fmla="*/ 3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0" h="258">
                    <a:moveTo>
                      <a:pt x="144" y="155"/>
                    </a:moveTo>
                    <a:lnTo>
                      <a:pt x="150" y="155"/>
                    </a:lnTo>
                    <a:lnTo>
                      <a:pt x="153" y="159"/>
                    </a:lnTo>
                    <a:lnTo>
                      <a:pt x="156" y="155"/>
                    </a:lnTo>
                    <a:lnTo>
                      <a:pt x="159" y="156"/>
                    </a:lnTo>
                    <a:lnTo>
                      <a:pt x="157" y="162"/>
                    </a:lnTo>
                    <a:lnTo>
                      <a:pt x="160" y="164"/>
                    </a:lnTo>
                    <a:lnTo>
                      <a:pt x="154" y="165"/>
                    </a:lnTo>
                    <a:lnTo>
                      <a:pt x="149" y="164"/>
                    </a:lnTo>
                    <a:lnTo>
                      <a:pt x="150" y="167"/>
                    </a:lnTo>
                    <a:lnTo>
                      <a:pt x="147" y="167"/>
                    </a:lnTo>
                    <a:lnTo>
                      <a:pt x="134" y="156"/>
                    </a:lnTo>
                    <a:lnTo>
                      <a:pt x="137" y="155"/>
                    </a:lnTo>
                    <a:lnTo>
                      <a:pt x="141" y="159"/>
                    </a:lnTo>
                    <a:lnTo>
                      <a:pt x="143" y="153"/>
                    </a:lnTo>
                    <a:lnTo>
                      <a:pt x="144" y="155"/>
                    </a:lnTo>
                    <a:close/>
                    <a:moveTo>
                      <a:pt x="157" y="56"/>
                    </a:moveTo>
                    <a:lnTo>
                      <a:pt x="162" y="59"/>
                    </a:lnTo>
                    <a:lnTo>
                      <a:pt x="166" y="58"/>
                    </a:lnTo>
                    <a:lnTo>
                      <a:pt x="171" y="59"/>
                    </a:lnTo>
                    <a:lnTo>
                      <a:pt x="175" y="72"/>
                    </a:lnTo>
                    <a:lnTo>
                      <a:pt x="178" y="75"/>
                    </a:lnTo>
                    <a:lnTo>
                      <a:pt x="177" y="77"/>
                    </a:lnTo>
                    <a:lnTo>
                      <a:pt x="175" y="78"/>
                    </a:lnTo>
                    <a:lnTo>
                      <a:pt x="171" y="74"/>
                    </a:lnTo>
                    <a:lnTo>
                      <a:pt x="160" y="68"/>
                    </a:lnTo>
                    <a:lnTo>
                      <a:pt x="159" y="63"/>
                    </a:lnTo>
                    <a:lnTo>
                      <a:pt x="156" y="65"/>
                    </a:lnTo>
                    <a:lnTo>
                      <a:pt x="153" y="62"/>
                    </a:lnTo>
                    <a:lnTo>
                      <a:pt x="151" y="58"/>
                    </a:lnTo>
                    <a:lnTo>
                      <a:pt x="157" y="56"/>
                    </a:lnTo>
                    <a:close/>
                    <a:moveTo>
                      <a:pt x="77" y="38"/>
                    </a:moveTo>
                    <a:lnTo>
                      <a:pt x="83" y="35"/>
                    </a:lnTo>
                    <a:lnTo>
                      <a:pt x="82" y="34"/>
                    </a:lnTo>
                    <a:lnTo>
                      <a:pt x="89" y="32"/>
                    </a:lnTo>
                    <a:lnTo>
                      <a:pt x="89" y="30"/>
                    </a:lnTo>
                    <a:lnTo>
                      <a:pt x="94" y="30"/>
                    </a:lnTo>
                    <a:lnTo>
                      <a:pt x="95" y="28"/>
                    </a:lnTo>
                    <a:lnTo>
                      <a:pt x="100" y="30"/>
                    </a:lnTo>
                    <a:lnTo>
                      <a:pt x="107" y="16"/>
                    </a:lnTo>
                    <a:lnTo>
                      <a:pt x="113" y="21"/>
                    </a:lnTo>
                    <a:lnTo>
                      <a:pt x="119" y="10"/>
                    </a:lnTo>
                    <a:lnTo>
                      <a:pt x="129" y="9"/>
                    </a:lnTo>
                    <a:lnTo>
                      <a:pt x="134" y="13"/>
                    </a:lnTo>
                    <a:lnTo>
                      <a:pt x="141" y="7"/>
                    </a:lnTo>
                    <a:lnTo>
                      <a:pt x="144" y="9"/>
                    </a:lnTo>
                    <a:lnTo>
                      <a:pt x="144" y="9"/>
                    </a:lnTo>
                    <a:lnTo>
                      <a:pt x="151" y="6"/>
                    </a:lnTo>
                    <a:lnTo>
                      <a:pt x="151" y="6"/>
                    </a:lnTo>
                    <a:lnTo>
                      <a:pt x="154" y="6"/>
                    </a:lnTo>
                    <a:lnTo>
                      <a:pt x="156" y="7"/>
                    </a:lnTo>
                    <a:lnTo>
                      <a:pt x="168" y="0"/>
                    </a:lnTo>
                    <a:lnTo>
                      <a:pt x="172" y="6"/>
                    </a:lnTo>
                    <a:lnTo>
                      <a:pt x="172" y="6"/>
                    </a:lnTo>
                    <a:lnTo>
                      <a:pt x="166" y="9"/>
                    </a:lnTo>
                    <a:lnTo>
                      <a:pt x="165" y="18"/>
                    </a:lnTo>
                    <a:lnTo>
                      <a:pt x="171" y="31"/>
                    </a:lnTo>
                    <a:lnTo>
                      <a:pt x="180" y="46"/>
                    </a:lnTo>
                    <a:lnTo>
                      <a:pt x="181" y="49"/>
                    </a:lnTo>
                    <a:lnTo>
                      <a:pt x="184" y="47"/>
                    </a:lnTo>
                    <a:lnTo>
                      <a:pt x="187" y="49"/>
                    </a:lnTo>
                    <a:lnTo>
                      <a:pt x="190" y="50"/>
                    </a:lnTo>
                    <a:lnTo>
                      <a:pt x="184" y="55"/>
                    </a:lnTo>
                    <a:lnTo>
                      <a:pt x="184" y="62"/>
                    </a:lnTo>
                    <a:lnTo>
                      <a:pt x="183" y="65"/>
                    </a:lnTo>
                    <a:lnTo>
                      <a:pt x="184" y="72"/>
                    </a:lnTo>
                    <a:lnTo>
                      <a:pt x="183" y="74"/>
                    </a:lnTo>
                    <a:lnTo>
                      <a:pt x="181" y="71"/>
                    </a:lnTo>
                    <a:lnTo>
                      <a:pt x="178" y="71"/>
                    </a:lnTo>
                    <a:lnTo>
                      <a:pt x="178" y="65"/>
                    </a:lnTo>
                    <a:lnTo>
                      <a:pt x="175" y="63"/>
                    </a:lnTo>
                    <a:lnTo>
                      <a:pt x="172" y="58"/>
                    </a:lnTo>
                    <a:lnTo>
                      <a:pt x="177" y="58"/>
                    </a:lnTo>
                    <a:lnTo>
                      <a:pt x="178" y="53"/>
                    </a:lnTo>
                    <a:lnTo>
                      <a:pt x="174" y="44"/>
                    </a:lnTo>
                    <a:lnTo>
                      <a:pt x="174" y="49"/>
                    </a:lnTo>
                    <a:lnTo>
                      <a:pt x="168" y="47"/>
                    </a:lnTo>
                    <a:lnTo>
                      <a:pt x="168" y="53"/>
                    </a:lnTo>
                    <a:lnTo>
                      <a:pt x="166" y="55"/>
                    </a:lnTo>
                    <a:lnTo>
                      <a:pt x="163" y="50"/>
                    </a:lnTo>
                    <a:lnTo>
                      <a:pt x="160" y="53"/>
                    </a:lnTo>
                    <a:lnTo>
                      <a:pt x="157" y="50"/>
                    </a:lnTo>
                    <a:lnTo>
                      <a:pt x="162" y="49"/>
                    </a:lnTo>
                    <a:lnTo>
                      <a:pt x="163" y="43"/>
                    </a:lnTo>
                    <a:lnTo>
                      <a:pt x="168" y="43"/>
                    </a:lnTo>
                    <a:lnTo>
                      <a:pt x="171" y="38"/>
                    </a:lnTo>
                    <a:lnTo>
                      <a:pt x="165" y="27"/>
                    </a:lnTo>
                    <a:lnTo>
                      <a:pt x="163" y="16"/>
                    </a:lnTo>
                    <a:lnTo>
                      <a:pt x="157" y="18"/>
                    </a:lnTo>
                    <a:lnTo>
                      <a:pt x="159" y="22"/>
                    </a:lnTo>
                    <a:lnTo>
                      <a:pt x="149" y="28"/>
                    </a:lnTo>
                    <a:lnTo>
                      <a:pt x="141" y="40"/>
                    </a:lnTo>
                    <a:lnTo>
                      <a:pt x="134" y="41"/>
                    </a:lnTo>
                    <a:lnTo>
                      <a:pt x="129" y="49"/>
                    </a:lnTo>
                    <a:lnTo>
                      <a:pt x="129" y="53"/>
                    </a:lnTo>
                    <a:lnTo>
                      <a:pt x="126" y="55"/>
                    </a:lnTo>
                    <a:lnTo>
                      <a:pt x="125" y="58"/>
                    </a:lnTo>
                    <a:lnTo>
                      <a:pt x="126" y="63"/>
                    </a:lnTo>
                    <a:lnTo>
                      <a:pt x="125" y="71"/>
                    </a:lnTo>
                    <a:lnTo>
                      <a:pt x="128" y="74"/>
                    </a:lnTo>
                    <a:lnTo>
                      <a:pt x="125" y="80"/>
                    </a:lnTo>
                    <a:lnTo>
                      <a:pt x="128" y="81"/>
                    </a:lnTo>
                    <a:lnTo>
                      <a:pt x="131" y="80"/>
                    </a:lnTo>
                    <a:lnTo>
                      <a:pt x="129" y="72"/>
                    </a:lnTo>
                    <a:lnTo>
                      <a:pt x="135" y="66"/>
                    </a:lnTo>
                    <a:lnTo>
                      <a:pt x="137" y="68"/>
                    </a:lnTo>
                    <a:lnTo>
                      <a:pt x="134" y="80"/>
                    </a:lnTo>
                    <a:lnTo>
                      <a:pt x="137" y="87"/>
                    </a:lnTo>
                    <a:lnTo>
                      <a:pt x="150" y="94"/>
                    </a:lnTo>
                    <a:lnTo>
                      <a:pt x="149" y="106"/>
                    </a:lnTo>
                    <a:lnTo>
                      <a:pt x="150" y="108"/>
                    </a:lnTo>
                    <a:lnTo>
                      <a:pt x="160" y="112"/>
                    </a:lnTo>
                    <a:lnTo>
                      <a:pt x="160" y="115"/>
                    </a:lnTo>
                    <a:lnTo>
                      <a:pt x="157" y="116"/>
                    </a:lnTo>
                    <a:lnTo>
                      <a:pt x="153" y="116"/>
                    </a:lnTo>
                    <a:lnTo>
                      <a:pt x="151" y="125"/>
                    </a:lnTo>
                    <a:lnTo>
                      <a:pt x="147" y="127"/>
                    </a:lnTo>
                    <a:lnTo>
                      <a:pt x="146" y="124"/>
                    </a:lnTo>
                    <a:lnTo>
                      <a:pt x="141" y="122"/>
                    </a:lnTo>
                    <a:lnTo>
                      <a:pt x="143" y="119"/>
                    </a:lnTo>
                    <a:lnTo>
                      <a:pt x="138" y="112"/>
                    </a:lnTo>
                    <a:lnTo>
                      <a:pt x="122" y="100"/>
                    </a:lnTo>
                    <a:lnTo>
                      <a:pt x="119" y="105"/>
                    </a:lnTo>
                    <a:lnTo>
                      <a:pt x="114" y="108"/>
                    </a:lnTo>
                    <a:lnTo>
                      <a:pt x="119" y="112"/>
                    </a:lnTo>
                    <a:lnTo>
                      <a:pt x="126" y="114"/>
                    </a:lnTo>
                    <a:lnTo>
                      <a:pt x="128" y="130"/>
                    </a:lnTo>
                    <a:lnTo>
                      <a:pt x="138" y="137"/>
                    </a:lnTo>
                    <a:lnTo>
                      <a:pt x="128" y="141"/>
                    </a:lnTo>
                    <a:lnTo>
                      <a:pt x="126" y="153"/>
                    </a:lnTo>
                    <a:lnTo>
                      <a:pt x="131" y="159"/>
                    </a:lnTo>
                    <a:lnTo>
                      <a:pt x="131" y="162"/>
                    </a:lnTo>
                    <a:lnTo>
                      <a:pt x="128" y="162"/>
                    </a:lnTo>
                    <a:lnTo>
                      <a:pt x="123" y="161"/>
                    </a:lnTo>
                    <a:lnTo>
                      <a:pt x="122" y="162"/>
                    </a:lnTo>
                    <a:lnTo>
                      <a:pt x="129" y="165"/>
                    </a:lnTo>
                    <a:lnTo>
                      <a:pt x="126" y="171"/>
                    </a:lnTo>
                    <a:lnTo>
                      <a:pt x="132" y="174"/>
                    </a:lnTo>
                    <a:lnTo>
                      <a:pt x="129" y="181"/>
                    </a:lnTo>
                    <a:lnTo>
                      <a:pt x="126" y="183"/>
                    </a:lnTo>
                    <a:lnTo>
                      <a:pt x="128" y="196"/>
                    </a:lnTo>
                    <a:lnTo>
                      <a:pt x="137" y="214"/>
                    </a:lnTo>
                    <a:lnTo>
                      <a:pt x="140" y="217"/>
                    </a:lnTo>
                    <a:lnTo>
                      <a:pt x="144" y="217"/>
                    </a:lnTo>
                    <a:lnTo>
                      <a:pt x="146" y="222"/>
                    </a:lnTo>
                    <a:lnTo>
                      <a:pt x="146" y="227"/>
                    </a:lnTo>
                    <a:lnTo>
                      <a:pt x="141" y="230"/>
                    </a:lnTo>
                    <a:lnTo>
                      <a:pt x="143" y="234"/>
                    </a:lnTo>
                    <a:lnTo>
                      <a:pt x="147" y="240"/>
                    </a:lnTo>
                    <a:lnTo>
                      <a:pt x="144" y="245"/>
                    </a:lnTo>
                    <a:lnTo>
                      <a:pt x="141" y="243"/>
                    </a:lnTo>
                    <a:lnTo>
                      <a:pt x="140" y="246"/>
                    </a:lnTo>
                    <a:lnTo>
                      <a:pt x="135" y="240"/>
                    </a:lnTo>
                    <a:lnTo>
                      <a:pt x="128" y="240"/>
                    </a:lnTo>
                    <a:lnTo>
                      <a:pt x="131" y="225"/>
                    </a:lnTo>
                    <a:lnTo>
                      <a:pt x="128" y="222"/>
                    </a:lnTo>
                    <a:lnTo>
                      <a:pt x="131" y="221"/>
                    </a:lnTo>
                    <a:lnTo>
                      <a:pt x="131" y="217"/>
                    </a:lnTo>
                    <a:lnTo>
                      <a:pt x="128" y="202"/>
                    </a:lnTo>
                    <a:lnTo>
                      <a:pt x="123" y="197"/>
                    </a:lnTo>
                    <a:lnTo>
                      <a:pt x="120" y="187"/>
                    </a:lnTo>
                    <a:lnTo>
                      <a:pt x="123" y="184"/>
                    </a:lnTo>
                    <a:lnTo>
                      <a:pt x="119" y="181"/>
                    </a:lnTo>
                    <a:lnTo>
                      <a:pt x="116" y="186"/>
                    </a:lnTo>
                    <a:lnTo>
                      <a:pt x="120" y="192"/>
                    </a:lnTo>
                    <a:lnTo>
                      <a:pt x="120" y="199"/>
                    </a:lnTo>
                    <a:lnTo>
                      <a:pt x="128" y="205"/>
                    </a:lnTo>
                    <a:lnTo>
                      <a:pt x="126" y="212"/>
                    </a:lnTo>
                    <a:lnTo>
                      <a:pt x="128" y="215"/>
                    </a:lnTo>
                    <a:lnTo>
                      <a:pt x="123" y="225"/>
                    </a:lnTo>
                    <a:lnTo>
                      <a:pt x="114" y="234"/>
                    </a:lnTo>
                    <a:lnTo>
                      <a:pt x="110" y="233"/>
                    </a:lnTo>
                    <a:lnTo>
                      <a:pt x="104" y="245"/>
                    </a:lnTo>
                    <a:lnTo>
                      <a:pt x="107" y="250"/>
                    </a:lnTo>
                    <a:lnTo>
                      <a:pt x="114" y="255"/>
                    </a:lnTo>
                    <a:lnTo>
                      <a:pt x="117" y="246"/>
                    </a:lnTo>
                    <a:lnTo>
                      <a:pt x="125" y="240"/>
                    </a:lnTo>
                    <a:lnTo>
                      <a:pt x="122" y="249"/>
                    </a:lnTo>
                    <a:lnTo>
                      <a:pt x="123" y="255"/>
                    </a:lnTo>
                    <a:lnTo>
                      <a:pt x="126" y="256"/>
                    </a:lnTo>
                    <a:lnTo>
                      <a:pt x="126" y="256"/>
                    </a:lnTo>
                    <a:lnTo>
                      <a:pt x="106" y="258"/>
                    </a:lnTo>
                    <a:lnTo>
                      <a:pt x="98" y="250"/>
                    </a:lnTo>
                    <a:lnTo>
                      <a:pt x="88" y="233"/>
                    </a:lnTo>
                    <a:lnTo>
                      <a:pt x="85" y="233"/>
                    </a:lnTo>
                    <a:lnTo>
                      <a:pt x="80" y="230"/>
                    </a:lnTo>
                    <a:lnTo>
                      <a:pt x="74" y="231"/>
                    </a:lnTo>
                    <a:lnTo>
                      <a:pt x="60" y="222"/>
                    </a:lnTo>
                    <a:lnTo>
                      <a:pt x="54" y="224"/>
                    </a:lnTo>
                    <a:lnTo>
                      <a:pt x="48" y="220"/>
                    </a:lnTo>
                    <a:lnTo>
                      <a:pt x="43" y="220"/>
                    </a:lnTo>
                    <a:lnTo>
                      <a:pt x="43" y="217"/>
                    </a:lnTo>
                    <a:lnTo>
                      <a:pt x="46" y="212"/>
                    </a:lnTo>
                    <a:lnTo>
                      <a:pt x="45" y="206"/>
                    </a:lnTo>
                    <a:lnTo>
                      <a:pt x="31" y="200"/>
                    </a:lnTo>
                    <a:lnTo>
                      <a:pt x="33" y="197"/>
                    </a:lnTo>
                    <a:lnTo>
                      <a:pt x="29" y="181"/>
                    </a:lnTo>
                    <a:lnTo>
                      <a:pt x="30" y="172"/>
                    </a:lnTo>
                    <a:lnTo>
                      <a:pt x="26" y="171"/>
                    </a:lnTo>
                    <a:lnTo>
                      <a:pt x="24" y="174"/>
                    </a:lnTo>
                    <a:lnTo>
                      <a:pt x="15" y="172"/>
                    </a:lnTo>
                    <a:lnTo>
                      <a:pt x="15" y="172"/>
                    </a:lnTo>
                    <a:lnTo>
                      <a:pt x="11" y="165"/>
                    </a:lnTo>
                    <a:lnTo>
                      <a:pt x="14" y="158"/>
                    </a:lnTo>
                    <a:lnTo>
                      <a:pt x="8" y="152"/>
                    </a:lnTo>
                    <a:lnTo>
                      <a:pt x="9" y="139"/>
                    </a:lnTo>
                    <a:lnTo>
                      <a:pt x="3" y="134"/>
                    </a:lnTo>
                    <a:lnTo>
                      <a:pt x="3" y="134"/>
                    </a:lnTo>
                    <a:lnTo>
                      <a:pt x="2" y="127"/>
                    </a:lnTo>
                    <a:lnTo>
                      <a:pt x="5" y="121"/>
                    </a:lnTo>
                    <a:lnTo>
                      <a:pt x="2" y="114"/>
                    </a:lnTo>
                    <a:lnTo>
                      <a:pt x="3" y="111"/>
                    </a:lnTo>
                    <a:lnTo>
                      <a:pt x="0" y="108"/>
                    </a:lnTo>
                    <a:lnTo>
                      <a:pt x="8" y="96"/>
                    </a:lnTo>
                    <a:lnTo>
                      <a:pt x="11" y="94"/>
                    </a:lnTo>
                    <a:lnTo>
                      <a:pt x="18" y="94"/>
                    </a:lnTo>
                    <a:lnTo>
                      <a:pt x="20" y="90"/>
                    </a:lnTo>
                    <a:lnTo>
                      <a:pt x="27" y="88"/>
                    </a:lnTo>
                    <a:lnTo>
                      <a:pt x="30" y="90"/>
                    </a:lnTo>
                    <a:lnTo>
                      <a:pt x="31" y="94"/>
                    </a:lnTo>
                    <a:lnTo>
                      <a:pt x="34" y="94"/>
                    </a:lnTo>
                    <a:lnTo>
                      <a:pt x="40" y="99"/>
                    </a:lnTo>
                    <a:lnTo>
                      <a:pt x="49" y="102"/>
                    </a:lnTo>
                    <a:lnTo>
                      <a:pt x="51" y="94"/>
                    </a:lnTo>
                    <a:lnTo>
                      <a:pt x="46" y="91"/>
                    </a:lnTo>
                    <a:lnTo>
                      <a:pt x="49" y="88"/>
                    </a:lnTo>
                    <a:lnTo>
                      <a:pt x="49" y="84"/>
                    </a:lnTo>
                    <a:lnTo>
                      <a:pt x="54" y="78"/>
                    </a:lnTo>
                    <a:lnTo>
                      <a:pt x="54" y="71"/>
                    </a:lnTo>
                    <a:lnTo>
                      <a:pt x="64" y="63"/>
                    </a:lnTo>
                    <a:lnTo>
                      <a:pt x="71" y="65"/>
                    </a:lnTo>
                    <a:lnTo>
                      <a:pt x="76" y="59"/>
                    </a:lnTo>
                    <a:lnTo>
                      <a:pt x="73" y="56"/>
                    </a:lnTo>
                    <a:lnTo>
                      <a:pt x="74" y="53"/>
                    </a:lnTo>
                    <a:lnTo>
                      <a:pt x="74" y="46"/>
                    </a:lnTo>
                    <a:lnTo>
                      <a:pt x="77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3">
                <a:extLst>
                  <a:ext uri="{FF2B5EF4-FFF2-40B4-BE49-F238E27FC236}">
                    <a16:creationId xmlns:a16="http://schemas.microsoft.com/office/drawing/2014/main" id="{77259633-B2BF-4D2C-9593-6AA5818E1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4905" y="4865640"/>
                <a:ext cx="260350" cy="327025"/>
              </a:xfrm>
              <a:custGeom>
                <a:avLst/>
                <a:gdLst>
                  <a:gd name="T0" fmla="*/ 53 w 164"/>
                  <a:gd name="T1" fmla="*/ 3 h 206"/>
                  <a:gd name="T2" fmla="*/ 59 w 164"/>
                  <a:gd name="T3" fmla="*/ 1 h 206"/>
                  <a:gd name="T4" fmla="*/ 62 w 164"/>
                  <a:gd name="T5" fmla="*/ 25 h 206"/>
                  <a:gd name="T6" fmla="*/ 74 w 164"/>
                  <a:gd name="T7" fmla="*/ 35 h 206"/>
                  <a:gd name="T8" fmla="*/ 71 w 164"/>
                  <a:gd name="T9" fmla="*/ 44 h 206"/>
                  <a:gd name="T10" fmla="*/ 77 w 164"/>
                  <a:gd name="T11" fmla="*/ 47 h 206"/>
                  <a:gd name="T12" fmla="*/ 89 w 164"/>
                  <a:gd name="T13" fmla="*/ 51 h 206"/>
                  <a:gd name="T14" fmla="*/ 109 w 164"/>
                  <a:gd name="T15" fmla="*/ 59 h 206"/>
                  <a:gd name="T16" fmla="*/ 117 w 164"/>
                  <a:gd name="T17" fmla="*/ 62 h 206"/>
                  <a:gd name="T18" fmla="*/ 135 w 164"/>
                  <a:gd name="T19" fmla="*/ 87 h 206"/>
                  <a:gd name="T20" fmla="*/ 155 w 164"/>
                  <a:gd name="T21" fmla="*/ 85 h 206"/>
                  <a:gd name="T22" fmla="*/ 158 w 164"/>
                  <a:gd name="T23" fmla="*/ 94 h 206"/>
                  <a:gd name="T24" fmla="*/ 163 w 164"/>
                  <a:gd name="T25" fmla="*/ 99 h 206"/>
                  <a:gd name="T26" fmla="*/ 161 w 164"/>
                  <a:gd name="T27" fmla="*/ 109 h 206"/>
                  <a:gd name="T28" fmla="*/ 158 w 164"/>
                  <a:gd name="T29" fmla="*/ 109 h 206"/>
                  <a:gd name="T30" fmla="*/ 148 w 164"/>
                  <a:gd name="T31" fmla="*/ 131 h 206"/>
                  <a:gd name="T32" fmla="*/ 142 w 164"/>
                  <a:gd name="T33" fmla="*/ 140 h 206"/>
                  <a:gd name="T34" fmla="*/ 139 w 164"/>
                  <a:gd name="T35" fmla="*/ 146 h 206"/>
                  <a:gd name="T36" fmla="*/ 124 w 164"/>
                  <a:gd name="T37" fmla="*/ 141 h 206"/>
                  <a:gd name="T38" fmla="*/ 114 w 164"/>
                  <a:gd name="T39" fmla="*/ 143 h 206"/>
                  <a:gd name="T40" fmla="*/ 111 w 164"/>
                  <a:gd name="T41" fmla="*/ 156 h 206"/>
                  <a:gd name="T42" fmla="*/ 111 w 164"/>
                  <a:gd name="T43" fmla="*/ 180 h 206"/>
                  <a:gd name="T44" fmla="*/ 109 w 164"/>
                  <a:gd name="T45" fmla="*/ 188 h 206"/>
                  <a:gd name="T46" fmla="*/ 112 w 164"/>
                  <a:gd name="T47" fmla="*/ 194 h 206"/>
                  <a:gd name="T48" fmla="*/ 99 w 164"/>
                  <a:gd name="T49" fmla="*/ 205 h 206"/>
                  <a:gd name="T50" fmla="*/ 90 w 164"/>
                  <a:gd name="T51" fmla="*/ 206 h 206"/>
                  <a:gd name="T52" fmla="*/ 75 w 164"/>
                  <a:gd name="T53" fmla="*/ 202 h 206"/>
                  <a:gd name="T54" fmla="*/ 78 w 164"/>
                  <a:gd name="T55" fmla="*/ 196 h 206"/>
                  <a:gd name="T56" fmla="*/ 71 w 164"/>
                  <a:gd name="T57" fmla="*/ 190 h 206"/>
                  <a:gd name="T58" fmla="*/ 50 w 164"/>
                  <a:gd name="T59" fmla="*/ 183 h 206"/>
                  <a:gd name="T60" fmla="*/ 40 w 164"/>
                  <a:gd name="T61" fmla="*/ 169 h 206"/>
                  <a:gd name="T62" fmla="*/ 22 w 164"/>
                  <a:gd name="T63" fmla="*/ 149 h 206"/>
                  <a:gd name="T64" fmla="*/ 7 w 164"/>
                  <a:gd name="T65" fmla="*/ 147 h 206"/>
                  <a:gd name="T66" fmla="*/ 1 w 164"/>
                  <a:gd name="T67" fmla="*/ 130 h 206"/>
                  <a:gd name="T68" fmla="*/ 28 w 164"/>
                  <a:gd name="T69" fmla="*/ 121 h 206"/>
                  <a:gd name="T70" fmla="*/ 34 w 164"/>
                  <a:gd name="T71" fmla="*/ 105 h 206"/>
                  <a:gd name="T72" fmla="*/ 28 w 164"/>
                  <a:gd name="T73" fmla="*/ 97 h 206"/>
                  <a:gd name="T74" fmla="*/ 29 w 164"/>
                  <a:gd name="T75" fmla="*/ 93 h 206"/>
                  <a:gd name="T76" fmla="*/ 17 w 164"/>
                  <a:gd name="T77" fmla="*/ 87 h 206"/>
                  <a:gd name="T78" fmla="*/ 25 w 164"/>
                  <a:gd name="T79" fmla="*/ 78 h 206"/>
                  <a:gd name="T80" fmla="*/ 28 w 164"/>
                  <a:gd name="T81" fmla="*/ 60 h 206"/>
                  <a:gd name="T82" fmla="*/ 31 w 164"/>
                  <a:gd name="T83" fmla="*/ 43 h 206"/>
                  <a:gd name="T84" fmla="*/ 38 w 164"/>
                  <a:gd name="T85" fmla="*/ 26 h 206"/>
                  <a:gd name="T86" fmla="*/ 29 w 164"/>
                  <a:gd name="T87" fmla="*/ 10 h 206"/>
                  <a:gd name="T88" fmla="*/ 34 w 164"/>
                  <a:gd name="T89" fmla="*/ 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4" h="206">
                    <a:moveTo>
                      <a:pt x="44" y="0"/>
                    </a:moveTo>
                    <a:lnTo>
                      <a:pt x="53" y="3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56" y="10"/>
                    </a:lnTo>
                    <a:lnTo>
                      <a:pt x="62" y="25"/>
                    </a:lnTo>
                    <a:lnTo>
                      <a:pt x="60" y="29"/>
                    </a:lnTo>
                    <a:lnTo>
                      <a:pt x="74" y="35"/>
                    </a:lnTo>
                    <a:lnTo>
                      <a:pt x="74" y="41"/>
                    </a:lnTo>
                    <a:lnTo>
                      <a:pt x="71" y="44"/>
                    </a:lnTo>
                    <a:lnTo>
                      <a:pt x="72" y="49"/>
                    </a:lnTo>
                    <a:lnTo>
                      <a:pt x="77" y="47"/>
                    </a:lnTo>
                    <a:lnTo>
                      <a:pt x="83" y="53"/>
                    </a:lnTo>
                    <a:lnTo>
                      <a:pt x="89" y="51"/>
                    </a:lnTo>
                    <a:lnTo>
                      <a:pt x="103" y="60"/>
                    </a:lnTo>
                    <a:lnTo>
                      <a:pt x="109" y="59"/>
                    </a:lnTo>
                    <a:lnTo>
                      <a:pt x="112" y="62"/>
                    </a:lnTo>
                    <a:lnTo>
                      <a:pt x="117" y="62"/>
                    </a:lnTo>
                    <a:lnTo>
                      <a:pt x="127" y="79"/>
                    </a:lnTo>
                    <a:lnTo>
                      <a:pt x="135" y="87"/>
                    </a:lnTo>
                    <a:lnTo>
                      <a:pt x="155" y="85"/>
                    </a:lnTo>
                    <a:lnTo>
                      <a:pt x="155" y="85"/>
                    </a:lnTo>
                    <a:lnTo>
                      <a:pt x="152" y="90"/>
                    </a:lnTo>
                    <a:lnTo>
                      <a:pt x="158" y="94"/>
                    </a:lnTo>
                    <a:lnTo>
                      <a:pt x="158" y="97"/>
                    </a:lnTo>
                    <a:lnTo>
                      <a:pt x="163" y="99"/>
                    </a:lnTo>
                    <a:lnTo>
                      <a:pt x="164" y="106"/>
                    </a:lnTo>
                    <a:lnTo>
                      <a:pt x="161" y="109"/>
                    </a:lnTo>
                    <a:lnTo>
                      <a:pt x="160" y="107"/>
                    </a:lnTo>
                    <a:lnTo>
                      <a:pt x="158" y="109"/>
                    </a:lnTo>
                    <a:lnTo>
                      <a:pt x="151" y="118"/>
                    </a:lnTo>
                    <a:lnTo>
                      <a:pt x="148" y="131"/>
                    </a:lnTo>
                    <a:lnTo>
                      <a:pt x="143" y="133"/>
                    </a:lnTo>
                    <a:lnTo>
                      <a:pt x="142" y="140"/>
                    </a:lnTo>
                    <a:lnTo>
                      <a:pt x="139" y="141"/>
                    </a:lnTo>
                    <a:lnTo>
                      <a:pt x="139" y="146"/>
                    </a:lnTo>
                    <a:lnTo>
                      <a:pt x="130" y="140"/>
                    </a:lnTo>
                    <a:lnTo>
                      <a:pt x="124" y="141"/>
                    </a:lnTo>
                    <a:lnTo>
                      <a:pt x="118" y="138"/>
                    </a:lnTo>
                    <a:lnTo>
                      <a:pt x="114" y="143"/>
                    </a:lnTo>
                    <a:lnTo>
                      <a:pt x="117" y="149"/>
                    </a:lnTo>
                    <a:lnTo>
                      <a:pt x="111" y="156"/>
                    </a:lnTo>
                    <a:lnTo>
                      <a:pt x="109" y="174"/>
                    </a:lnTo>
                    <a:lnTo>
                      <a:pt x="111" y="180"/>
                    </a:lnTo>
                    <a:lnTo>
                      <a:pt x="109" y="181"/>
                    </a:lnTo>
                    <a:lnTo>
                      <a:pt x="109" y="188"/>
                    </a:lnTo>
                    <a:lnTo>
                      <a:pt x="114" y="193"/>
                    </a:lnTo>
                    <a:lnTo>
                      <a:pt x="112" y="194"/>
                    </a:lnTo>
                    <a:lnTo>
                      <a:pt x="106" y="197"/>
                    </a:lnTo>
                    <a:lnTo>
                      <a:pt x="99" y="205"/>
                    </a:lnTo>
                    <a:lnTo>
                      <a:pt x="93" y="206"/>
                    </a:lnTo>
                    <a:lnTo>
                      <a:pt x="90" y="206"/>
                    </a:lnTo>
                    <a:lnTo>
                      <a:pt x="81" y="200"/>
                    </a:lnTo>
                    <a:lnTo>
                      <a:pt x="75" y="202"/>
                    </a:lnTo>
                    <a:lnTo>
                      <a:pt x="75" y="202"/>
                    </a:lnTo>
                    <a:lnTo>
                      <a:pt x="78" y="196"/>
                    </a:lnTo>
                    <a:lnTo>
                      <a:pt x="74" y="196"/>
                    </a:lnTo>
                    <a:lnTo>
                      <a:pt x="71" y="190"/>
                    </a:lnTo>
                    <a:lnTo>
                      <a:pt x="56" y="188"/>
                    </a:lnTo>
                    <a:lnTo>
                      <a:pt x="50" y="183"/>
                    </a:lnTo>
                    <a:lnTo>
                      <a:pt x="50" y="168"/>
                    </a:lnTo>
                    <a:lnTo>
                      <a:pt x="40" y="169"/>
                    </a:lnTo>
                    <a:lnTo>
                      <a:pt x="31" y="168"/>
                    </a:lnTo>
                    <a:lnTo>
                      <a:pt x="22" y="149"/>
                    </a:lnTo>
                    <a:lnTo>
                      <a:pt x="7" y="147"/>
                    </a:lnTo>
                    <a:lnTo>
                      <a:pt x="7" y="147"/>
                    </a:lnTo>
                    <a:lnTo>
                      <a:pt x="0" y="137"/>
                    </a:lnTo>
                    <a:lnTo>
                      <a:pt x="1" y="130"/>
                    </a:lnTo>
                    <a:lnTo>
                      <a:pt x="3" y="127"/>
                    </a:lnTo>
                    <a:lnTo>
                      <a:pt x="28" y="121"/>
                    </a:lnTo>
                    <a:lnTo>
                      <a:pt x="37" y="112"/>
                    </a:lnTo>
                    <a:lnTo>
                      <a:pt x="34" y="105"/>
                    </a:lnTo>
                    <a:lnTo>
                      <a:pt x="28" y="100"/>
                    </a:lnTo>
                    <a:lnTo>
                      <a:pt x="28" y="97"/>
                    </a:lnTo>
                    <a:lnTo>
                      <a:pt x="29" y="93"/>
                    </a:lnTo>
                    <a:lnTo>
                      <a:pt x="29" y="93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19" y="81"/>
                    </a:lnTo>
                    <a:lnTo>
                      <a:pt x="25" y="78"/>
                    </a:lnTo>
                    <a:lnTo>
                      <a:pt x="25" y="65"/>
                    </a:lnTo>
                    <a:lnTo>
                      <a:pt x="28" y="60"/>
                    </a:lnTo>
                    <a:lnTo>
                      <a:pt x="26" y="49"/>
                    </a:lnTo>
                    <a:lnTo>
                      <a:pt x="31" y="43"/>
                    </a:lnTo>
                    <a:lnTo>
                      <a:pt x="32" y="34"/>
                    </a:lnTo>
                    <a:lnTo>
                      <a:pt x="38" y="26"/>
                    </a:lnTo>
                    <a:lnTo>
                      <a:pt x="37" y="18"/>
                    </a:lnTo>
                    <a:lnTo>
                      <a:pt x="29" y="10"/>
                    </a:lnTo>
                    <a:lnTo>
                      <a:pt x="34" y="9"/>
                    </a:lnTo>
                    <a:lnTo>
                      <a:pt x="34" y="4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6">
                <a:extLst>
                  <a:ext uri="{FF2B5EF4-FFF2-40B4-BE49-F238E27FC236}">
                    <a16:creationId xmlns:a16="http://schemas.microsoft.com/office/drawing/2014/main" id="{C4449DD8-4C61-4CEA-8003-ADA07FDC1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5167" y="5099002"/>
                <a:ext cx="563563" cy="376238"/>
              </a:xfrm>
              <a:custGeom>
                <a:avLst/>
                <a:gdLst>
                  <a:gd name="T0" fmla="*/ 308 w 355"/>
                  <a:gd name="T1" fmla="*/ 19 h 237"/>
                  <a:gd name="T2" fmla="*/ 327 w 355"/>
                  <a:gd name="T3" fmla="*/ 36 h 237"/>
                  <a:gd name="T4" fmla="*/ 351 w 355"/>
                  <a:gd name="T5" fmla="*/ 49 h 237"/>
                  <a:gd name="T6" fmla="*/ 352 w 355"/>
                  <a:gd name="T7" fmla="*/ 53 h 237"/>
                  <a:gd name="T8" fmla="*/ 327 w 355"/>
                  <a:gd name="T9" fmla="*/ 67 h 237"/>
                  <a:gd name="T10" fmla="*/ 312 w 355"/>
                  <a:gd name="T11" fmla="*/ 90 h 237"/>
                  <a:gd name="T12" fmla="*/ 292 w 355"/>
                  <a:gd name="T13" fmla="*/ 90 h 237"/>
                  <a:gd name="T14" fmla="*/ 271 w 355"/>
                  <a:gd name="T15" fmla="*/ 97 h 237"/>
                  <a:gd name="T16" fmla="*/ 254 w 355"/>
                  <a:gd name="T17" fmla="*/ 125 h 237"/>
                  <a:gd name="T18" fmla="*/ 243 w 355"/>
                  <a:gd name="T19" fmla="*/ 127 h 237"/>
                  <a:gd name="T20" fmla="*/ 226 w 355"/>
                  <a:gd name="T21" fmla="*/ 146 h 237"/>
                  <a:gd name="T22" fmla="*/ 213 w 355"/>
                  <a:gd name="T23" fmla="*/ 155 h 237"/>
                  <a:gd name="T24" fmla="*/ 191 w 355"/>
                  <a:gd name="T25" fmla="*/ 150 h 237"/>
                  <a:gd name="T26" fmla="*/ 155 w 355"/>
                  <a:gd name="T27" fmla="*/ 174 h 237"/>
                  <a:gd name="T28" fmla="*/ 136 w 355"/>
                  <a:gd name="T29" fmla="*/ 206 h 237"/>
                  <a:gd name="T30" fmla="*/ 89 w 355"/>
                  <a:gd name="T31" fmla="*/ 220 h 237"/>
                  <a:gd name="T32" fmla="*/ 44 w 355"/>
                  <a:gd name="T33" fmla="*/ 237 h 237"/>
                  <a:gd name="T34" fmla="*/ 34 w 355"/>
                  <a:gd name="T35" fmla="*/ 211 h 237"/>
                  <a:gd name="T36" fmla="*/ 26 w 355"/>
                  <a:gd name="T37" fmla="*/ 189 h 237"/>
                  <a:gd name="T38" fmla="*/ 43 w 355"/>
                  <a:gd name="T39" fmla="*/ 178 h 237"/>
                  <a:gd name="T40" fmla="*/ 40 w 355"/>
                  <a:gd name="T41" fmla="*/ 150 h 237"/>
                  <a:gd name="T42" fmla="*/ 19 w 355"/>
                  <a:gd name="T43" fmla="*/ 133 h 237"/>
                  <a:gd name="T44" fmla="*/ 4 w 355"/>
                  <a:gd name="T45" fmla="*/ 122 h 237"/>
                  <a:gd name="T46" fmla="*/ 13 w 355"/>
                  <a:gd name="T47" fmla="*/ 108 h 237"/>
                  <a:gd name="T48" fmla="*/ 16 w 355"/>
                  <a:gd name="T49" fmla="*/ 92 h 237"/>
                  <a:gd name="T50" fmla="*/ 20 w 355"/>
                  <a:gd name="T51" fmla="*/ 89 h 237"/>
                  <a:gd name="T52" fmla="*/ 19 w 355"/>
                  <a:gd name="T53" fmla="*/ 84 h 237"/>
                  <a:gd name="T54" fmla="*/ 25 w 355"/>
                  <a:gd name="T55" fmla="*/ 81 h 237"/>
                  <a:gd name="T56" fmla="*/ 31 w 355"/>
                  <a:gd name="T57" fmla="*/ 74 h 237"/>
                  <a:gd name="T58" fmla="*/ 35 w 355"/>
                  <a:gd name="T59" fmla="*/ 47 h 237"/>
                  <a:gd name="T60" fmla="*/ 51 w 355"/>
                  <a:gd name="T61" fmla="*/ 52 h 237"/>
                  <a:gd name="T62" fmla="*/ 80 w 355"/>
                  <a:gd name="T63" fmla="*/ 46 h 237"/>
                  <a:gd name="T64" fmla="*/ 96 w 355"/>
                  <a:gd name="T65" fmla="*/ 44 h 237"/>
                  <a:gd name="T66" fmla="*/ 130 w 355"/>
                  <a:gd name="T67" fmla="*/ 50 h 237"/>
                  <a:gd name="T68" fmla="*/ 152 w 355"/>
                  <a:gd name="T69" fmla="*/ 62 h 237"/>
                  <a:gd name="T70" fmla="*/ 158 w 355"/>
                  <a:gd name="T71" fmla="*/ 75 h 237"/>
                  <a:gd name="T72" fmla="*/ 158 w 355"/>
                  <a:gd name="T73" fmla="*/ 75 h 237"/>
                  <a:gd name="T74" fmla="*/ 173 w 355"/>
                  <a:gd name="T75" fmla="*/ 64 h 237"/>
                  <a:gd name="T76" fmla="*/ 189 w 355"/>
                  <a:gd name="T77" fmla="*/ 61 h 237"/>
                  <a:gd name="T78" fmla="*/ 212 w 355"/>
                  <a:gd name="T79" fmla="*/ 40 h 237"/>
                  <a:gd name="T80" fmla="*/ 213 w 355"/>
                  <a:gd name="T81" fmla="*/ 27 h 237"/>
                  <a:gd name="T82" fmla="*/ 212 w 355"/>
                  <a:gd name="T83" fmla="*/ 11 h 237"/>
                  <a:gd name="T84" fmla="*/ 225 w 355"/>
                  <a:gd name="T85" fmla="*/ 9 h 237"/>
                  <a:gd name="T86" fmla="*/ 235 w 355"/>
                  <a:gd name="T87" fmla="*/ 12 h 237"/>
                  <a:gd name="T88" fmla="*/ 246 w 355"/>
                  <a:gd name="T89" fmla="*/ 8 h 237"/>
                  <a:gd name="T90" fmla="*/ 263 w 355"/>
                  <a:gd name="T91" fmla="*/ 6 h 237"/>
                  <a:gd name="T92" fmla="*/ 283 w 355"/>
                  <a:gd name="T93" fmla="*/ 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5" h="237">
                    <a:moveTo>
                      <a:pt x="284" y="0"/>
                    </a:moveTo>
                    <a:lnTo>
                      <a:pt x="299" y="2"/>
                    </a:lnTo>
                    <a:lnTo>
                      <a:pt x="308" y="19"/>
                    </a:lnTo>
                    <a:lnTo>
                      <a:pt x="317" y="22"/>
                    </a:lnTo>
                    <a:lnTo>
                      <a:pt x="327" y="21"/>
                    </a:lnTo>
                    <a:lnTo>
                      <a:pt x="327" y="36"/>
                    </a:lnTo>
                    <a:lnTo>
                      <a:pt x="333" y="40"/>
                    </a:lnTo>
                    <a:lnTo>
                      <a:pt x="348" y="43"/>
                    </a:lnTo>
                    <a:lnTo>
                      <a:pt x="351" y="49"/>
                    </a:lnTo>
                    <a:lnTo>
                      <a:pt x="355" y="49"/>
                    </a:lnTo>
                    <a:lnTo>
                      <a:pt x="352" y="53"/>
                    </a:lnTo>
                    <a:lnTo>
                      <a:pt x="352" y="53"/>
                    </a:lnTo>
                    <a:lnTo>
                      <a:pt x="335" y="59"/>
                    </a:lnTo>
                    <a:lnTo>
                      <a:pt x="332" y="65"/>
                    </a:lnTo>
                    <a:lnTo>
                      <a:pt x="327" y="67"/>
                    </a:lnTo>
                    <a:lnTo>
                      <a:pt x="320" y="90"/>
                    </a:lnTo>
                    <a:lnTo>
                      <a:pt x="315" y="95"/>
                    </a:lnTo>
                    <a:lnTo>
                      <a:pt x="312" y="90"/>
                    </a:lnTo>
                    <a:lnTo>
                      <a:pt x="300" y="87"/>
                    </a:lnTo>
                    <a:lnTo>
                      <a:pt x="293" y="92"/>
                    </a:lnTo>
                    <a:lnTo>
                      <a:pt x="292" y="90"/>
                    </a:lnTo>
                    <a:lnTo>
                      <a:pt x="286" y="90"/>
                    </a:lnTo>
                    <a:lnTo>
                      <a:pt x="281" y="95"/>
                    </a:lnTo>
                    <a:lnTo>
                      <a:pt x="271" y="97"/>
                    </a:lnTo>
                    <a:lnTo>
                      <a:pt x="263" y="109"/>
                    </a:lnTo>
                    <a:lnTo>
                      <a:pt x="259" y="122"/>
                    </a:lnTo>
                    <a:lnTo>
                      <a:pt x="254" y="125"/>
                    </a:lnTo>
                    <a:lnTo>
                      <a:pt x="249" y="124"/>
                    </a:lnTo>
                    <a:lnTo>
                      <a:pt x="244" y="128"/>
                    </a:lnTo>
                    <a:lnTo>
                      <a:pt x="243" y="127"/>
                    </a:lnTo>
                    <a:lnTo>
                      <a:pt x="234" y="127"/>
                    </a:lnTo>
                    <a:lnTo>
                      <a:pt x="229" y="133"/>
                    </a:lnTo>
                    <a:lnTo>
                      <a:pt x="226" y="146"/>
                    </a:lnTo>
                    <a:lnTo>
                      <a:pt x="219" y="145"/>
                    </a:lnTo>
                    <a:lnTo>
                      <a:pt x="216" y="155"/>
                    </a:lnTo>
                    <a:lnTo>
                      <a:pt x="213" y="155"/>
                    </a:lnTo>
                    <a:lnTo>
                      <a:pt x="212" y="149"/>
                    </a:lnTo>
                    <a:lnTo>
                      <a:pt x="200" y="146"/>
                    </a:lnTo>
                    <a:lnTo>
                      <a:pt x="191" y="150"/>
                    </a:lnTo>
                    <a:lnTo>
                      <a:pt x="177" y="150"/>
                    </a:lnTo>
                    <a:lnTo>
                      <a:pt x="166" y="155"/>
                    </a:lnTo>
                    <a:lnTo>
                      <a:pt x="155" y="174"/>
                    </a:lnTo>
                    <a:lnTo>
                      <a:pt x="149" y="198"/>
                    </a:lnTo>
                    <a:lnTo>
                      <a:pt x="143" y="205"/>
                    </a:lnTo>
                    <a:lnTo>
                      <a:pt x="136" y="206"/>
                    </a:lnTo>
                    <a:lnTo>
                      <a:pt x="121" y="202"/>
                    </a:lnTo>
                    <a:lnTo>
                      <a:pt x="105" y="205"/>
                    </a:lnTo>
                    <a:lnTo>
                      <a:pt x="89" y="220"/>
                    </a:lnTo>
                    <a:lnTo>
                      <a:pt x="80" y="224"/>
                    </a:lnTo>
                    <a:lnTo>
                      <a:pt x="72" y="224"/>
                    </a:lnTo>
                    <a:lnTo>
                      <a:pt x="44" y="237"/>
                    </a:lnTo>
                    <a:lnTo>
                      <a:pt x="44" y="237"/>
                    </a:lnTo>
                    <a:lnTo>
                      <a:pt x="44" y="233"/>
                    </a:lnTo>
                    <a:lnTo>
                      <a:pt x="34" y="211"/>
                    </a:lnTo>
                    <a:lnTo>
                      <a:pt x="35" y="205"/>
                    </a:lnTo>
                    <a:lnTo>
                      <a:pt x="25" y="196"/>
                    </a:lnTo>
                    <a:lnTo>
                      <a:pt x="26" y="189"/>
                    </a:lnTo>
                    <a:lnTo>
                      <a:pt x="26" y="189"/>
                    </a:lnTo>
                    <a:lnTo>
                      <a:pt x="34" y="187"/>
                    </a:lnTo>
                    <a:lnTo>
                      <a:pt x="43" y="178"/>
                    </a:lnTo>
                    <a:lnTo>
                      <a:pt x="44" y="174"/>
                    </a:lnTo>
                    <a:lnTo>
                      <a:pt x="40" y="167"/>
                    </a:lnTo>
                    <a:lnTo>
                      <a:pt x="40" y="150"/>
                    </a:lnTo>
                    <a:lnTo>
                      <a:pt x="35" y="140"/>
                    </a:lnTo>
                    <a:lnTo>
                      <a:pt x="26" y="131"/>
                    </a:lnTo>
                    <a:lnTo>
                      <a:pt x="19" y="133"/>
                    </a:lnTo>
                    <a:lnTo>
                      <a:pt x="11" y="127"/>
                    </a:lnTo>
                    <a:lnTo>
                      <a:pt x="0" y="122"/>
                    </a:lnTo>
                    <a:lnTo>
                      <a:pt x="4" y="122"/>
                    </a:lnTo>
                    <a:lnTo>
                      <a:pt x="9" y="114"/>
                    </a:lnTo>
                    <a:lnTo>
                      <a:pt x="11" y="114"/>
                    </a:lnTo>
                    <a:lnTo>
                      <a:pt x="13" y="108"/>
                    </a:lnTo>
                    <a:lnTo>
                      <a:pt x="9" y="102"/>
                    </a:lnTo>
                    <a:lnTo>
                      <a:pt x="14" y="97"/>
                    </a:lnTo>
                    <a:lnTo>
                      <a:pt x="16" y="92"/>
                    </a:lnTo>
                    <a:lnTo>
                      <a:pt x="17" y="92"/>
                    </a:lnTo>
                    <a:lnTo>
                      <a:pt x="17" y="87"/>
                    </a:lnTo>
                    <a:lnTo>
                      <a:pt x="20" y="89"/>
                    </a:lnTo>
                    <a:lnTo>
                      <a:pt x="19" y="86"/>
                    </a:lnTo>
                    <a:lnTo>
                      <a:pt x="20" y="86"/>
                    </a:lnTo>
                    <a:lnTo>
                      <a:pt x="19" y="84"/>
                    </a:lnTo>
                    <a:lnTo>
                      <a:pt x="22" y="83"/>
                    </a:lnTo>
                    <a:lnTo>
                      <a:pt x="20" y="81"/>
                    </a:lnTo>
                    <a:lnTo>
                      <a:pt x="25" y="81"/>
                    </a:lnTo>
                    <a:lnTo>
                      <a:pt x="25" y="75"/>
                    </a:lnTo>
                    <a:lnTo>
                      <a:pt x="26" y="77"/>
                    </a:lnTo>
                    <a:lnTo>
                      <a:pt x="31" y="74"/>
                    </a:lnTo>
                    <a:lnTo>
                      <a:pt x="29" y="59"/>
                    </a:lnTo>
                    <a:lnTo>
                      <a:pt x="34" y="56"/>
                    </a:lnTo>
                    <a:lnTo>
                      <a:pt x="35" y="47"/>
                    </a:lnTo>
                    <a:lnTo>
                      <a:pt x="35" y="47"/>
                    </a:lnTo>
                    <a:lnTo>
                      <a:pt x="43" y="43"/>
                    </a:lnTo>
                    <a:lnTo>
                      <a:pt x="51" y="52"/>
                    </a:lnTo>
                    <a:lnTo>
                      <a:pt x="68" y="56"/>
                    </a:lnTo>
                    <a:lnTo>
                      <a:pt x="77" y="53"/>
                    </a:lnTo>
                    <a:lnTo>
                      <a:pt x="80" y="46"/>
                    </a:lnTo>
                    <a:lnTo>
                      <a:pt x="80" y="49"/>
                    </a:lnTo>
                    <a:lnTo>
                      <a:pt x="83" y="46"/>
                    </a:lnTo>
                    <a:lnTo>
                      <a:pt x="96" y="44"/>
                    </a:lnTo>
                    <a:lnTo>
                      <a:pt x="123" y="47"/>
                    </a:lnTo>
                    <a:lnTo>
                      <a:pt x="129" y="49"/>
                    </a:lnTo>
                    <a:lnTo>
                      <a:pt x="130" y="50"/>
                    </a:lnTo>
                    <a:lnTo>
                      <a:pt x="136" y="50"/>
                    </a:lnTo>
                    <a:lnTo>
                      <a:pt x="152" y="56"/>
                    </a:lnTo>
                    <a:lnTo>
                      <a:pt x="152" y="62"/>
                    </a:lnTo>
                    <a:lnTo>
                      <a:pt x="155" y="68"/>
                    </a:lnTo>
                    <a:lnTo>
                      <a:pt x="155" y="72"/>
                    </a:lnTo>
                    <a:lnTo>
                      <a:pt x="158" y="75"/>
                    </a:lnTo>
                    <a:lnTo>
                      <a:pt x="157" y="83"/>
                    </a:lnTo>
                    <a:lnTo>
                      <a:pt x="158" y="81"/>
                    </a:lnTo>
                    <a:lnTo>
                      <a:pt x="158" y="75"/>
                    </a:lnTo>
                    <a:lnTo>
                      <a:pt x="166" y="69"/>
                    </a:lnTo>
                    <a:lnTo>
                      <a:pt x="170" y="69"/>
                    </a:lnTo>
                    <a:lnTo>
                      <a:pt x="173" y="64"/>
                    </a:lnTo>
                    <a:lnTo>
                      <a:pt x="174" y="67"/>
                    </a:lnTo>
                    <a:lnTo>
                      <a:pt x="182" y="62"/>
                    </a:lnTo>
                    <a:lnTo>
                      <a:pt x="189" y="61"/>
                    </a:lnTo>
                    <a:lnTo>
                      <a:pt x="192" y="56"/>
                    </a:lnTo>
                    <a:lnTo>
                      <a:pt x="206" y="47"/>
                    </a:lnTo>
                    <a:lnTo>
                      <a:pt x="212" y="40"/>
                    </a:lnTo>
                    <a:lnTo>
                      <a:pt x="219" y="36"/>
                    </a:lnTo>
                    <a:lnTo>
                      <a:pt x="216" y="28"/>
                    </a:lnTo>
                    <a:lnTo>
                      <a:pt x="213" y="27"/>
                    </a:lnTo>
                    <a:lnTo>
                      <a:pt x="212" y="28"/>
                    </a:lnTo>
                    <a:lnTo>
                      <a:pt x="207" y="19"/>
                    </a:lnTo>
                    <a:lnTo>
                      <a:pt x="212" y="11"/>
                    </a:lnTo>
                    <a:lnTo>
                      <a:pt x="216" y="11"/>
                    </a:lnTo>
                    <a:lnTo>
                      <a:pt x="223" y="6"/>
                    </a:lnTo>
                    <a:lnTo>
                      <a:pt x="225" y="9"/>
                    </a:lnTo>
                    <a:lnTo>
                      <a:pt x="228" y="8"/>
                    </a:lnTo>
                    <a:lnTo>
                      <a:pt x="229" y="12"/>
                    </a:lnTo>
                    <a:lnTo>
                      <a:pt x="235" y="12"/>
                    </a:lnTo>
                    <a:lnTo>
                      <a:pt x="237" y="8"/>
                    </a:lnTo>
                    <a:lnTo>
                      <a:pt x="240" y="9"/>
                    </a:lnTo>
                    <a:lnTo>
                      <a:pt x="246" y="8"/>
                    </a:lnTo>
                    <a:lnTo>
                      <a:pt x="249" y="11"/>
                    </a:lnTo>
                    <a:lnTo>
                      <a:pt x="257" y="9"/>
                    </a:lnTo>
                    <a:lnTo>
                      <a:pt x="263" y="6"/>
                    </a:lnTo>
                    <a:lnTo>
                      <a:pt x="275" y="12"/>
                    </a:lnTo>
                    <a:lnTo>
                      <a:pt x="278" y="11"/>
                    </a:lnTo>
                    <a:lnTo>
                      <a:pt x="283" y="2"/>
                    </a:lnTo>
                    <a:lnTo>
                      <a:pt x="284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A5FBD138-CAE4-48EA-B0DF-3A2E4B5BF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7092" y="3292427"/>
                <a:ext cx="196850" cy="115888"/>
              </a:xfrm>
              <a:custGeom>
                <a:avLst/>
                <a:gdLst>
                  <a:gd name="T0" fmla="*/ 0 w 124"/>
                  <a:gd name="T1" fmla="*/ 37 h 73"/>
                  <a:gd name="T2" fmla="*/ 0 w 124"/>
                  <a:gd name="T3" fmla="*/ 34 h 73"/>
                  <a:gd name="T4" fmla="*/ 9 w 124"/>
                  <a:gd name="T5" fmla="*/ 25 h 73"/>
                  <a:gd name="T6" fmla="*/ 13 w 124"/>
                  <a:gd name="T7" fmla="*/ 13 h 73"/>
                  <a:gd name="T8" fmla="*/ 13 w 124"/>
                  <a:gd name="T9" fmla="*/ 6 h 73"/>
                  <a:gd name="T10" fmla="*/ 22 w 124"/>
                  <a:gd name="T11" fmla="*/ 0 h 73"/>
                  <a:gd name="T12" fmla="*/ 32 w 124"/>
                  <a:gd name="T13" fmla="*/ 6 h 73"/>
                  <a:gd name="T14" fmla="*/ 46 w 124"/>
                  <a:gd name="T15" fmla="*/ 6 h 73"/>
                  <a:gd name="T16" fmla="*/ 67 w 124"/>
                  <a:gd name="T17" fmla="*/ 7 h 73"/>
                  <a:gd name="T18" fmla="*/ 80 w 124"/>
                  <a:gd name="T19" fmla="*/ 3 h 73"/>
                  <a:gd name="T20" fmla="*/ 90 w 124"/>
                  <a:gd name="T21" fmla="*/ 1 h 73"/>
                  <a:gd name="T22" fmla="*/ 80 w 124"/>
                  <a:gd name="T23" fmla="*/ 6 h 73"/>
                  <a:gd name="T24" fmla="*/ 77 w 124"/>
                  <a:gd name="T25" fmla="*/ 12 h 73"/>
                  <a:gd name="T26" fmla="*/ 72 w 124"/>
                  <a:gd name="T27" fmla="*/ 19 h 73"/>
                  <a:gd name="T28" fmla="*/ 81 w 124"/>
                  <a:gd name="T29" fmla="*/ 32 h 73"/>
                  <a:gd name="T30" fmla="*/ 99 w 124"/>
                  <a:gd name="T31" fmla="*/ 31 h 73"/>
                  <a:gd name="T32" fmla="*/ 95 w 124"/>
                  <a:gd name="T33" fmla="*/ 23 h 73"/>
                  <a:gd name="T34" fmla="*/ 105 w 124"/>
                  <a:gd name="T35" fmla="*/ 14 h 73"/>
                  <a:gd name="T36" fmla="*/ 112 w 124"/>
                  <a:gd name="T37" fmla="*/ 19 h 73"/>
                  <a:gd name="T38" fmla="*/ 118 w 124"/>
                  <a:gd name="T39" fmla="*/ 17 h 73"/>
                  <a:gd name="T40" fmla="*/ 124 w 124"/>
                  <a:gd name="T41" fmla="*/ 23 h 73"/>
                  <a:gd name="T42" fmla="*/ 117 w 124"/>
                  <a:gd name="T43" fmla="*/ 29 h 73"/>
                  <a:gd name="T44" fmla="*/ 108 w 124"/>
                  <a:gd name="T45" fmla="*/ 29 h 73"/>
                  <a:gd name="T46" fmla="*/ 102 w 124"/>
                  <a:gd name="T47" fmla="*/ 32 h 73"/>
                  <a:gd name="T48" fmla="*/ 112 w 124"/>
                  <a:gd name="T49" fmla="*/ 62 h 73"/>
                  <a:gd name="T50" fmla="*/ 108 w 124"/>
                  <a:gd name="T51" fmla="*/ 63 h 73"/>
                  <a:gd name="T52" fmla="*/ 102 w 124"/>
                  <a:gd name="T53" fmla="*/ 59 h 73"/>
                  <a:gd name="T54" fmla="*/ 92 w 124"/>
                  <a:gd name="T55" fmla="*/ 62 h 73"/>
                  <a:gd name="T56" fmla="*/ 86 w 124"/>
                  <a:gd name="T57" fmla="*/ 67 h 73"/>
                  <a:gd name="T58" fmla="*/ 78 w 124"/>
                  <a:gd name="T59" fmla="*/ 69 h 73"/>
                  <a:gd name="T60" fmla="*/ 70 w 124"/>
                  <a:gd name="T61" fmla="*/ 66 h 73"/>
                  <a:gd name="T62" fmla="*/ 53 w 124"/>
                  <a:gd name="T63" fmla="*/ 69 h 73"/>
                  <a:gd name="T64" fmla="*/ 31 w 124"/>
                  <a:gd name="T65" fmla="*/ 66 h 73"/>
                  <a:gd name="T66" fmla="*/ 38 w 124"/>
                  <a:gd name="T67" fmla="*/ 56 h 73"/>
                  <a:gd name="T68" fmla="*/ 32 w 124"/>
                  <a:gd name="T69" fmla="*/ 44 h 73"/>
                  <a:gd name="T70" fmla="*/ 19 w 124"/>
                  <a:gd name="T71" fmla="*/ 44 h 73"/>
                  <a:gd name="T72" fmla="*/ 10 w 124"/>
                  <a:gd name="T73" fmla="*/ 38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4" h="73">
                    <a:moveTo>
                      <a:pt x="0" y="38"/>
                    </a:move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9" y="25"/>
                    </a:lnTo>
                    <a:lnTo>
                      <a:pt x="9" y="14"/>
                    </a:lnTo>
                    <a:lnTo>
                      <a:pt x="13" y="13"/>
                    </a:lnTo>
                    <a:lnTo>
                      <a:pt x="10" y="7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22" y="0"/>
                    </a:lnTo>
                    <a:lnTo>
                      <a:pt x="27" y="4"/>
                    </a:lnTo>
                    <a:lnTo>
                      <a:pt x="32" y="6"/>
                    </a:lnTo>
                    <a:lnTo>
                      <a:pt x="40" y="0"/>
                    </a:lnTo>
                    <a:lnTo>
                      <a:pt x="46" y="6"/>
                    </a:lnTo>
                    <a:lnTo>
                      <a:pt x="58" y="9"/>
                    </a:lnTo>
                    <a:lnTo>
                      <a:pt x="67" y="7"/>
                    </a:lnTo>
                    <a:lnTo>
                      <a:pt x="71" y="9"/>
                    </a:lnTo>
                    <a:lnTo>
                      <a:pt x="80" y="3"/>
                    </a:lnTo>
                    <a:lnTo>
                      <a:pt x="90" y="1"/>
                    </a:lnTo>
                    <a:lnTo>
                      <a:pt x="90" y="1"/>
                    </a:lnTo>
                    <a:lnTo>
                      <a:pt x="90" y="4"/>
                    </a:lnTo>
                    <a:lnTo>
                      <a:pt x="80" y="6"/>
                    </a:lnTo>
                    <a:lnTo>
                      <a:pt x="80" y="13"/>
                    </a:lnTo>
                    <a:lnTo>
                      <a:pt x="77" y="12"/>
                    </a:lnTo>
                    <a:lnTo>
                      <a:pt x="77" y="17"/>
                    </a:lnTo>
                    <a:lnTo>
                      <a:pt x="72" y="19"/>
                    </a:lnTo>
                    <a:lnTo>
                      <a:pt x="72" y="22"/>
                    </a:lnTo>
                    <a:lnTo>
                      <a:pt x="81" y="32"/>
                    </a:lnTo>
                    <a:lnTo>
                      <a:pt x="90" y="35"/>
                    </a:lnTo>
                    <a:lnTo>
                      <a:pt x="99" y="31"/>
                    </a:lnTo>
                    <a:lnTo>
                      <a:pt x="101" y="25"/>
                    </a:lnTo>
                    <a:lnTo>
                      <a:pt x="95" y="23"/>
                    </a:lnTo>
                    <a:lnTo>
                      <a:pt x="102" y="14"/>
                    </a:lnTo>
                    <a:lnTo>
                      <a:pt x="105" y="14"/>
                    </a:lnTo>
                    <a:lnTo>
                      <a:pt x="108" y="19"/>
                    </a:lnTo>
                    <a:lnTo>
                      <a:pt x="112" y="19"/>
                    </a:lnTo>
                    <a:lnTo>
                      <a:pt x="117" y="22"/>
                    </a:lnTo>
                    <a:lnTo>
                      <a:pt x="118" y="17"/>
                    </a:lnTo>
                    <a:lnTo>
                      <a:pt x="120" y="17"/>
                    </a:lnTo>
                    <a:lnTo>
                      <a:pt x="124" y="23"/>
                    </a:lnTo>
                    <a:lnTo>
                      <a:pt x="118" y="25"/>
                    </a:lnTo>
                    <a:lnTo>
                      <a:pt x="117" y="29"/>
                    </a:lnTo>
                    <a:lnTo>
                      <a:pt x="114" y="26"/>
                    </a:lnTo>
                    <a:lnTo>
                      <a:pt x="108" y="29"/>
                    </a:lnTo>
                    <a:lnTo>
                      <a:pt x="105" y="28"/>
                    </a:lnTo>
                    <a:lnTo>
                      <a:pt x="102" y="32"/>
                    </a:lnTo>
                    <a:lnTo>
                      <a:pt x="104" y="42"/>
                    </a:lnTo>
                    <a:lnTo>
                      <a:pt x="112" y="62"/>
                    </a:lnTo>
                    <a:lnTo>
                      <a:pt x="112" y="62"/>
                    </a:lnTo>
                    <a:lnTo>
                      <a:pt x="108" y="63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3" y="67"/>
                    </a:lnTo>
                    <a:lnTo>
                      <a:pt x="92" y="62"/>
                    </a:lnTo>
                    <a:lnTo>
                      <a:pt x="87" y="62"/>
                    </a:lnTo>
                    <a:lnTo>
                      <a:pt x="86" y="67"/>
                    </a:lnTo>
                    <a:lnTo>
                      <a:pt x="80" y="65"/>
                    </a:lnTo>
                    <a:lnTo>
                      <a:pt x="78" y="69"/>
                    </a:lnTo>
                    <a:lnTo>
                      <a:pt x="75" y="70"/>
                    </a:lnTo>
                    <a:lnTo>
                      <a:pt x="70" y="66"/>
                    </a:lnTo>
                    <a:lnTo>
                      <a:pt x="62" y="72"/>
                    </a:lnTo>
                    <a:lnTo>
                      <a:pt x="53" y="69"/>
                    </a:lnTo>
                    <a:lnTo>
                      <a:pt x="40" y="73"/>
                    </a:lnTo>
                    <a:lnTo>
                      <a:pt x="31" y="66"/>
                    </a:lnTo>
                    <a:lnTo>
                      <a:pt x="32" y="60"/>
                    </a:lnTo>
                    <a:lnTo>
                      <a:pt x="38" y="56"/>
                    </a:lnTo>
                    <a:lnTo>
                      <a:pt x="38" y="50"/>
                    </a:lnTo>
                    <a:lnTo>
                      <a:pt x="32" y="44"/>
                    </a:lnTo>
                    <a:lnTo>
                      <a:pt x="34" y="37"/>
                    </a:lnTo>
                    <a:lnTo>
                      <a:pt x="19" y="44"/>
                    </a:lnTo>
                    <a:lnTo>
                      <a:pt x="18" y="41"/>
                    </a:lnTo>
                    <a:lnTo>
                      <a:pt x="10" y="38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225E7A2-BBED-4DD2-AC91-6FD0DDB8B331}"/>
                </a:ext>
              </a:extLst>
            </p:cNvPr>
            <p:cNvGrpSpPr/>
            <p:nvPr/>
          </p:nvGrpSpPr>
          <p:grpSpPr>
            <a:xfrm>
              <a:off x="5560305" y="1157240"/>
              <a:ext cx="695325" cy="671513"/>
              <a:chOff x="5560305" y="1157240"/>
              <a:chExt cx="695325" cy="671513"/>
            </a:xfrm>
            <a:grpFill/>
          </p:grpSpPr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A6A69962-8075-48DB-98FC-197D8F6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8730" y="1608090"/>
                <a:ext cx="238125" cy="220663"/>
              </a:xfrm>
              <a:custGeom>
                <a:avLst/>
                <a:gdLst>
                  <a:gd name="T0" fmla="*/ 6 w 150"/>
                  <a:gd name="T1" fmla="*/ 25 h 139"/>
                  <a:gd name="T2" fmla="*/ 13 w 150"/>
                  <a:gd name="T3" fmla="*/ 24 h 139"/>
                  <a:gd name="T4" fmla="*/ 30 w 150"/>
                  <a:gd name="T5" fmla="*/ 37 h 139"/>
                  <a:gd name="T6" fmla="*/ 45 w 150"/>
                  <a:gd name="T7" fmla="*/ 30 h 139"/>
                  <a:gd name="T8" fmla="*/ 36 w 150"/>
                  <a:gd name="T9" fmla="*/ 16 h 139"/>
                  <a:gd name="T10" fmla="*/ 34 w 150"/>
                  <a:gd name="T11" fmla="*/ 12 h 139"/>
                  <a:gd name="T12" fmla="*/ 45 w 150"/>
                  <a:gd name="T13" fmla="*/ 15 h 139"/>
                  <a:gd name="T14" fmla="*/ 49 w 150"/>
                  <a:gd name="T15" fmla="*/ 19 h 139"/>
                  <a:gd name="T16" fmla="*/ 50 w 150"/>
                  <a:gd name="T17" fmla="*/ 24 h 139"/>
                  <a:gd name="T18" fmla="*/ 56 w 150"/>
                  <a:gd name="T19" fmla="*/ 6 h 139"/>
                  <a:gd name="T20" fmla="*/ 67 w 150"/>
                  <a:gd name="T21" fmla="*/ 11 h 139"/>
                  <a:gd name="T22" fmla="*/ 76 w 150"/>
                  <a:gd name="T23" fmla="*/ 8 h 139"/>
                  <a:gd name="T24" fmla="*/ 86 w 150"/>
                  <a:gd name="T25" fmla="*/ 21 h 139"/>
                  <a:gd name="T26" fmla="*/ 90 w 150"/>
                  <a:gd name="T27" fmla="*/ 24 h 139"/>
                  <a:gd name="T28" fmla="*/ 93 w 150"/>
                  <a:gd name="T29" fmla="*/ 22 h 139"/>
                  <a:gd name="T30" fmla="*/ 98 w 150"/>
                  <a:gd name="T31" fmla="*/ 27 h 139"/>
                  <a:gd name="T32" fmla="*/ 101 w 150"/>
                  <a:gd name="T33" fmla="*/ 37 h 139"/>
                  <a:gd name="T34" fmla="*/ 105 w 150"/>
                  <a:gd name="T35" fmla="*/ 49 h 139"/>
                  <a:gd name="T36" fmla="*/ 122 w 150"/>
                  <a:gd name="T37" fmla="*/ 52 h 139"/>
                  <a:gd name="T38" fmla="*/ 117 w 150"/>
                  <a:gd name="T39" fmla="*/ 56 h 139"/>
                  <a:gd name="T40" fmla="*/ 126 w 150"/>
                  <a:gd name="T41" fmla="*/ 59 h 139"/>
                  <a:gd name="T42" fmla="*/ 135 w 150"/>
                  <a:gd name="T43" fmla="*/ 61 h 139"/>
                  <a:gd name="T44" fmla="*/ 150 w 150"/>
                  <a:gd name="T45" fmla="*/ 83 h 139"/>
                  <a:gd name="T46" fmla="*/ 144 w 150"/>
                  <a:gd name="T47" fmla="*/ 100 h 139"/>
                  <a:gd name="T48" fmla="*/ 132 w 150"/>
                  <a:gd name="T49" fmla="*/ 124 h 139"/>
                  <a:gd name="T50" fmla="*/ 132 w 150"/>
                  <a:gd name="T51" fmla="*/ 139 h 139"/>
                  <a:gd name="T52" fmla="*/ 125 w 150"/>
                  <a:gd name="T53" fmla="*/ 136 h 139"/>
                  <a:gd name="T54" fmla="*/ 120 w 150"/>
                  <a:gd name="T55" fmla="*/ 128 h 139"/>
                  <a:gd name="T56" fmla="*/ 116 w 150"/>
                  <a:gd name="T57" fmla="*/ 127 h 139"/>
                  <a:gd name="T58" fmla="*/ 123 w 150"/>
                  <a:gd name="T59" fmla="*/ 112 h 139"/>
                  <a:gd name="T60" fmla="*/ 116 w 150"/>
                  <a:gd name="T61" fmla="*/ 100 h 139"/>
                  <a:gd name="T62" fmla="*/ 101 w 150"/>
                  <a:gd name="T63" fmla="*/ 99 h 139"/>
                  <a:gd name="T64" fmla="*/ 79 w 150"/>
                  <a:gd name="T65" fmla="*/ 84 h 139"/>
                  <a:gd name="T66" fmla="*/ 47 w 150"/>
                  <a:gd name="T67" fmla="*/ 69 h 139"/>
                  <a:gd name="T68" fmla="*/ 36 w 150"/>
                  <a:gd name="T69" fmla="*/ 61 h 139"/>
                  <a:gd name="T70" fmla="*/ 25 w 150"/>
                  <a:gd name="T71" fmla="*/ 47 h 139"/>
                  <a:gd name="T72" fmla="*/ 13 w 150"/>
                  <a:gd name="T73" fmla="*/ 37 h 139"/>
                  <a:gd name="T74" fmla="*/ 5 w 150"/>
                  <a:gd name="T75" fmla="*/ 34 h 139"/>
                  <a:gd name="T76" fmla="*/ 0 w 150"/>
                  <a:gd name="T77" fmla="*/ 2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39">
                    <a:moveTo>
                      <a:pt x="0" y="24"/>
                    </a:moveTo>
                    <a:lnTo>
                      <a:pt x="6" y="25"/>
                    </a:lnTo>
                    <a:lnTo>
                      <a:pt x="9" y="22"/>
                    </a:lnTo>
                    <a:lnTo>
                      <a:pt x="13" y="24"/>
                    </a:lnTo>
                    <a:lnTo>
                      <a:pt x="24" y="30"/>
                    </a:lnTo>
                    <a:lnTo>
                      <a:pt x="30" y="37"/>
                    </a:lnTo>
                    <a:lnTo>
                      <a:pt x="34" y="39"/>
                    </a:lnTo>
                    <a:lnTo>
                      <a:pt x="45" y="30"/>
                    </a:lnTo>
                    <a:lnTo>
                      <a:pt x="40" y="25"/>
                    </a:lnTo>
                    <a:lnTo>
                      <a:pt x="36" y="16"/>
                    </a:lnTo>
                    <a:lnTo>
                      <a:pt x="37" y="15"/>
                    </a:lnTo>
                    <a:lnTo>
                      <a:pt x="34" y="12"/>
                    </a:lnTo>
                    <a:lnTo>
                      <a:pt x="42" y="12"/>
                    </a:lnTo>
                    <a:lnTo>
                      <a:pt x="45" y="15"/>
                    </a:lnTo>
                    <a:lnTo>
                      <a:pt x="45" y="18"/>
                    </a:lnTo>
                    <a:lnTo>
                      <a:pt x="49" y="19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5"/>
                    </a:lnTo>
                    <a:lnTo>
                      <a:pt x="56" y="6"/>
                    </a:lnTo>
                    <a:lnTo>
                      <a:pt x="59" y="0"/>
                    </a:lnTo>
                    <a:lnTo>
                      <a:pt x="67" y="11"/>
                    </a:lnTo>
                    <a:lnTo>
                      <a:pt x="76" y="11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86" y="21"/>
                    </a:lnTo>
                    <a:lnTo>
                      <a:pt x="89" y="21"/>
                    </a:lnTo>
                    <a:lnTo>
                      <a:pt x="90" y="24"/>
                    </a:lnTo>
                    <a:lnTo>
                      <a:pt x="93" y="22"/>
                    </a:lnTo>
                    <a:lnTo>
                      <a:pt x="93" y="22"/>
                    </a:lnTo>
                    <a:lnTo>
                      <a:pt x="95" y="25"/>
                    </a:lnTo>
                    <a:lnTo>
                      <a:pt x="98" y="27"/>
                    </a:lnTo>
                    <a:lnTo>
                      <a:pt x="93" y="33"/>
                    </a:lnTo>
                    <a:lnTo>
                      <a:pt x="101" y="37"/>
                    </a:lnTo>
                    <a:lnTo>
                      <a:pt x="105" y="43"/>
                    </a:lnTo>
                    <a:lnTo>
                      <a:pt x="105" y="49"/>
                    </a:lnTo>
                    <a:lnTo>
                      <a:pt x="111" y="52"/>
                    </a:lnTo>
                    <a:lnTo>
                      <a:pt x="122" y="52"/>
                    </a:lnTo>
                    <a:lnTo>
                      <a:pt x="122" y="55"/>
                    </a:lnTo>
                    <a:lnTo>
                      <a:pt x="117" y="56"/>
                    </a:lnTo>
                    <a:lnTo>
                      <a:pt x="120" y="61"/>
                    </a:lnTo>
                    <a:lnTo>
                      <a:pt x="126" y="59"/>
                    </a:lnTo>
                    <a:lnTo>
                      <a:pt x="132" y="52"/>
                    </a:lnTo>
                    <a:lnTo>
                      <a:pt x="135" y="61"/>
                    </a:lnTo>
                    <a:lnTo>
                      <a:pt x="147" y="59"/>
                    </a:lnTo>
                    <a:lnTo>
                      <a:pt x="150" y="83"/>
                    </a:lnTo>
                    <a:lnTo>
                      <a:pt x="145" y="90"/>
                    </a:lnTo>
                    <a:lnTo>
                      <a:pt x="144" y="100"/>
                    </a:lnTo>
                    <a:lnTo>
                      <a:pt x="136" y="105"/>
                    </a:lnTo>
                    <a:lnTo>
                      <a:pt x="132" y="124"/>
                    </a:lnTo>
                    <a:lnTo>
                      <a:pt x="135" y="133"/>
                    </a:lnTo>
                    <a:lnTo>
                      <a:pt x="132" y="139"/>
                    </a:lnTo>
                    <a:lnTo>
                      <a:pt x="132" y="139"/>
                    </a:lnTo>
                    <a:lnTo>
                      <a:pt x="125" y="136"/>
                    </a:lnTo>
                    <a:lnTo>
                      <a:pt x="120" y="131"/>
                    </a:lnTo>
                    <a:lnTo>
                      <a:pt x="120" y="128"/>
                    </a:lnTo>
                    <a:lnTo>
                      <a:pt x="116" y="127"/>
                    </a:lnTo>
                    <a:lnTo>
                      <a:pt x="116" y="127"/>
                    </a:lnTo>
                    <a:lnTo>
                      <a:pt x="116" y="118"/>
                    </a:lnTo>
                    <a:lnTo>
                      <a:pt x="123" y="112"/>
                    </a:lnTo>
                    <a:lnTo>
                      <a:pt x="128" y="99"/>
                    </a:lnTo>
                    <a:lnTo>
                      <a:pt x="116" y="100"/>
                    </a:lnTo>
                    <a:lnTo>
                      <a:pt x="108" y="99"/>
                    </a:lnTo>
                    <a:lnTo>
                      <a:pt x="101" y="99"/>
                    </a:lnTo>
                    <a:lnTo>
                      <a:pt x="92" y="90"/>
                    </a:lnTo>
                    <a:lnTo>
                      <a:pt x="79" y="84"/>
                    </a:lnTo>
                    <a:lnTo>
                      <a:pt x="59" y="72"/>
                    </a:lnTo>
                    <a:lnTo>
                      <a:pt x="47" y="69"/>
                    </a:lnTo>
                    <a:lnTo>
                      <a:pt x="47" y="67"/>
                    </a:lnTo>
                    <a:lnTo>
                      <a:pt x="36" y="61"/>
                    </a:lnTo>
                    <a:lnTo>
                      <a:pt x="36" y="58"/>
                    </a:lnTo>
                    <a:lnTo>
                      <a:pt x="25" y="47"/>
                    </a:lnTo>
                    <a:lnTo>
                      <a:pt x="18" y="44"/>
                    </a:lnTo>
                    <a:lnTo>
                      <a:pt x="13" y="37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2" y="3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5">
                <a:extLst>
                  <a:ext uri="{FF2B5EF4-FFF2-40B4-BE49-F238E27FC236}">
                    <a16:creationId xmlns:a16="http://schemas.microsoft.com/office/drawing/2014/main" id="{023B44C5-C11A-4E64-8980-B55115157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0305" y="1265190"/>
                <a:ext cx="274638" cy="298450"/>
              </a:xfrm>
              <a:custGeom>
                <a:avLst/>
                <a:gdLst>
                  <a:gd name="T0" fmla="*/ 107 w 173"/>
                  <a:gd name="T1" fmla="*/ 179 h 188"/>
                  <a:gd name="T2" fmla="*/ 99 w 173"/>
                  <a:gd name="T3" fmla="*/ 175 h 188"/>
                  <a:gd name="T4" fmla="*/ 92 w 173"/>
                  <a:gd name="T5" fmla="*/ 172 h 188"/>
                  <a:gd name="T6" fmla="*/ 95 w 173"/>
                  <a:gd name="T7" fmla="*/ 168 h 188"/>
                  <a:gd name="T8" fmla="*/ 92 w 173"/>
                  <a:gd name="T9" fmla="*/ 160 h 188"/>
                  <a:gd name="T10" fmla="*/ 92 w 173"/>
                  <a:gd name="T11" fmla="*/ 160 h 188"/>
                  <a:gd name="T12" fmla="*/ 95 w 173"/>
                  <a:gd name="T13" fmla="*/ 156 h 188"/>
                  <a:gd name="T14" fmla="*/ 87 w 173"/>
                  <a:gd name="T15" fmla="*/ 141 h 188"/>
                  <a:gd name="T16" fmla="*/ 83 w 173"/>
                  <a:gd name="T17" fmla="*/ 123 h 188"/>
                  <a:gd name="T18" fmla="*/ 84 w 173"/>
                  <a:gd name="T19" fmla="*/ 123 h 188"/>
                  <a:gd name="T20" fmla="*/ 75 w 173"/>
                  <a:gd name="T21" fmla="*/ 119 h 188"/>
                  <a:gd name="T22" fmla="*/ 72 w 173"/>
                  <a:gd name="T23" fmla="*/ 118 h 188"/>
                  <a:gd name="T24" fmla="*/ 62 w 173"/>
                  <a:gd name="T25" fmla="*/ 109 h 188"/>
                  <a:gd name="T26" fmla="*/ 72 w 173"/>
                  <a:gd name="T27" fmla="*/ 98 h 188"/>
                  <a:gd name="T28" fmla="*/ 61 w 173"/>
                  <a:gd name="T29" fmla="*/ 97 h 188"/>
                  <a:gd name="T30" fmla="*/ 58 w 173"/>
                  <a:gd name="T31" fmla="*/ 91 h 188"/>
                  <a:gd name="T32" fmla="*/ 52 w 173"/>
                  <a:gd name="T33" fmla="*/ 84 h 188"/>
                  <a:gd name="T34" fmla="*/ 26 w 173"/>
                  <a:gd name="T35" fmla="*/ 75 h 188"/>
                  <a:gd name="T36" fmla="*/ 15 w 173"/>
                  <a:gd name="T37" fmla="*/ 75 h 188"/>
                  <a:gd name="T38" fmla="*/ 7 w 173"/>
                  <a:gd name="T39" fmla="*/ 76 h 188"/>
                  <a:gd name="T40" fmla="*/ 3 w 173"/>
                  <a:gd name="T41" fmla="*/ 65 h 188"/>
                  <a:gd name="T42" fmla="*/ 4 w 173"/>
                  <a:gd name="T43" fmla="*/ 31 h 188"/>
                  <a:gd name="T44" fmla="*/ 15 w 173"/>
                  <a:gd name="T45" fmla="*/ 26 h 188"/>
                  <a:gd name="T46" fmla="*/ 16 w 173"/>
                  <a:gd name="T47" fmla="*/ 1 h 188"/>
                  <a:gd name="T48" fmla="*/ 21 w 173"/>
                  <a:gd name="T49" fmla="*/ 4 h 188"/>
                  <a:gd name="T50" fmla="*/ 38 w 173"/>
                  <a:gd name="T51" fmla="*/ 12 h 188"/>
                  <a:gd name="T52" fmla="*/ 50 w 173"/>
                  <a:gd name="T53" fmla="*/ 38 h 188"/>
                  <a:gd name="T54" fmla="*/ 83 w 173"/>
                  <a:gd name="T55" fmla="*/ 38 h 188"/>
                  <a:gd name="T56" fmla="*/ 107 w 173"/>
                  <a:gd name="T57" fmla="*/ 48 h 188"/>
                  <a:gd name="T58" fmla="*/ 107 w 173"/>
                  <a:gd name="T59" fmla="*/ 59 h 188"/>
                  <a:gd name="T60" fmla="*/ 107 w 173"/>
                  <a:gd name="T61" fmla="*/ 75 h 188"/>
                  <a:gd name="T62" fmla="*/ 118 w 173"/>
                  <a:gd name="T63" fmla="*/ 82 h 188"/>
                  <a:gd name="T64" fmla="*/ 121 w 173"/>
                  <a:gd name="T65" fmla="*/ 87 h 188"/>
                  <a:gd name="T66" fmla="*/ 124 w 173"/>
                  <a:gd name="T67" fmla="*/ 95 h 188"/>
                  <a:gd name="T68" fmla="*/ 133 w 173"/>
                  <a:gd name="T69" fmla="*/ 101 h 188"/>
                  <a:gd name="T70" fmla="*/ 142 w 173"/>
                  <a:gd name="T71" fmla="*/ 101 h 188"/>
                  <a:gd name="T72" fmla="*/ 147 w 173"/>
                  <a:gd name="T73" fmla="*/ 106 h 188"/>
                  <a:gd name="T74" fmla="*/ 151 w 173"/>
                  <a:gd name="T75" fmla="*/ 122 h 188"/>
                  <a:gd name="T76" fmla="*/ 164 w 173"/>
                  <a:gd name="T77" fmla="*/ 137 h 188"/>
                  <a:gd name="T78" fmla="*/ 173 w 173"/>
                  <a:gd name="T79" fmla="*/ 154 h 188"/>
                  <a:gd name="T80" fmla="*/ 172 w 173"/>
                  <a:gd name="T81" fmla="*/ 160 h 188"/>
                  <a:gd name="T82" fmla="*/ 161 w 173"/>
                  <a:gd name="T83" fmla="*/ 165 h 188"/>
                  <a:gd name="T84" fmla="*/ 158 w 173"/>
                  <a:gd name="T85" fmla="*/ 160 h 188"/>
                  <a:gd name="T86" fmla="*/ 147 w 173"/>
                  <a:gd name="T87" fmla="*/ 168 h 188"/>
                  <a:gd name="T88" fmla="*/ 129 w 173"/>
                  <a:gd name="T89" fmla="*/ 165 h 188"/>
                  <a:gd name="T90" fmla="*/ 123 w 173"/>
                  <a:gd name="T9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3" h="188">
                    <a:moveTo>
                      <a:pt x="115" y="188"/>
                    </a:moveTo>
                    <a:lnTo>
                      <a:pt x="109" y="181"/>
                    </a:lnTo>
                    <a:lnTo>
                      <a:pt x="107" y="179"/>
                    </a:lnTo>
                    <a:lnTo>
                      <a:pt x="105" y="181"/>
                    </a:lnTo>
                    <a:lnTo>
                      <a:pt x="102" y="181"/>
                    </a:lnTo>
                    <a:lnTo>
                      <a:pt x="99" y="175"/>
                    </a:lnTo>
                    <a:lnTo>
                      <a:pt x="96" y="176"/>
                    </a:lnTo>
                    <a:lnTo>
                      <a:pt x="92" y="175"/>
                    </a:lnTo>
                    <a:lnTo>
                      <a:pt x="92" y="172"/>
                    </a:lnTo>
                    <a:lnTo>
                      <a:pt x="95" y="174"/>
                    </a:lnTo>
                    <a:lnTo>
                      <a:pt x="96" y="171"/>
                    </a:lnTo>
                    <a:lnTo>
                      <a:pt x="95" y="168"/>
                    </a:lnTo>
                    <a:lnTo>
                      <a:pt x="95" y="163"/>
                    </a:lnTo>
                    <a:lnTo>
                      <a:pt x="95" y="163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2" y="160"/>
                    </a:lnTo>
                    <a:lnTo>
                      <a:pt x="93" y="160"/>
                    </a:lnTo>
                    <a:lnTo>
                      <a:pt x="93" y="160"/>
                    </a:lnTo>
                    <a:lnTo>
                      <a:pt x="95" y="156"/>
                    </a:lnTo>
                    <a:lnTo>
                      <a:pt x="86" y="143"/>
                    </a:lnTo>
                    <a:lnTo>
                      <a:pt x="86" y="140"/>
                    </a:lnTo>
                    <a:lnTo>
                      <a:pt x="87" y="141"/>
                    </a:lnTo>
                    <a:lnTo>
                      <a:pt x="87" y="131"/>
                    </a:lnTo>
                    <a:lnTo>
                      <a:pt x="84" y="131"/>
                    </a:lnTo>
                    <a:lnTo>
                      <a:pt x="83" y="123"/>
                    </a:lnTo>
                    <a:lnTo>
                      <a:pt x="83" y="123"/>
                    </a:lnTo>
                    <a:lnTo>
                      <a:pt x="84" y="123"/>
                    </a:lnTo>
                    <a:lnTo>
                      <a:pt x="84" y="123"/>
                    </a:lnTo>
                    <a:lnTo>
                      <a:pt x="84" y="119"/>
                    </a:lnTo>
                    <a:lnTo>
                      <a:pt x="83" y="122"/>
                    </a:lnTo>
                    <a:lnTo>
                      <a:pt x="75" y="119"/>
                    </a:lnTo>
                    <a:lnTo>
                      <a:pt x="74" y="122"/>
                    </a:lnTo>
                    <a:lnTo>
                      <a:pt x="71" y="122"/>
                    </a:lnTo>
                    <a:lnTo>
                      <a:pt x="72" y="118"/>
                    </a:lnTo>
                    <a:lnTo>
                      <a:pt x="72" y="115"/>
                    </a:lnTo>
                    <a:lnTo>
                      <a:pt x="67" y="109"/>
                    </a:lnTo>
                    <a:lnTo>
                      <a:pt x="62" y="109"/>
                    </a:lnTo>
                    <a:lnTo>
                      <a:pt x="67" y="107"/>
                    </a:lnTo>
                    <a:lnTo>
                      <a:pt x="65" y="103"/>
                    </a:lnTo>
                    <a:lnTo>
                      <a:pt x="72" y="98"/>
                    </a:lnTo>
                    <a:lnTo>
                      <a:pt x="71" y="97"/>
                    </a:lnTo>
                    <a:lnTo>
                      <a:pt x="62" y="98"/>
                    </a:lnTo>
                    <a:lnTo>
                      <a:pt x="61" y="97"/>
                    </a:lnTo>
                    <a:lnTo>
                      <a:pt x="58" y="100"/>
                    </a:lnTo>
                    <a:lnTo>
                      <a:pt x="52" y="97"/>
                    </a:lnTo>
                    <a:lnTo>
                      <a:pt x="58" y="91"/>
                    </a:lnTo>
                    <a:lnTo>
                      <a:pt x="59" y="88"/>
                    </a:lnTo>
                    <a:lnTo>
                      <a:pt x="55" y="84"/>
                    </a:lnTo>
                    <a:lnTo>
                      <a:pt x="52" y="84"/>
                    </a:lnTo>
                    <a:lnTo>
                      <a:pt x="50" y="81"/>
                    </a:lnTo>
                    <a:lnTo>
                      <a:pt x="41" y="75"/>
                    </a:lnTo>
                    <a:lnTo>
                      <a:pt x="26" y="75"/>
                    </a:lnTo>
                    <a:lnTo>
                      <a:pt x="25" y="72"/>
                    </a:lnTo>
                    <a:lnTo>
                      <a:pt x="16" y="76"/>
                    </a:lnTo>
                    <a:lnTo>
                      <a:pt x="15" y="75"/>
                    </a:lnTo>
                    <a:lnTo>
                      <a:pt x="10" y="76"/>
                    </a:lnTo>
                    <a:lnTo>
                      <a:pt x="10" y="73"/>
                    </a:lnTo>
                    <a:lnTo>
                      <a:pt x="7" y="76"/>
                    </a:lnTo>
                    <a:lnTo>
                      <a:pt x="7" y="76"/>
                    </a:lnTo>
                    <a:lnTo>
                      <a:pt x="4" y="73"/>
                    </a:lnTo>
                    <a:lnTo>
                      <a:pt x="3" y="65"/>
                    </a:lnTo>
                    <a:lnTo>
                      <a:pt x="9" y="50"/>
                    </a:lnTo>
                    <a:lnTo>
                      <a:pt x="0" y="37"/>
                    </a:lnTo>
                    <a:lnTo>
                      <a:pt x="4" y="31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6" y="14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1" y="4"/>
                    </a:lnTo>
                    <a:lnTo>
                      <a:pt x="26" y="1"/>
                    </a:lnTo>
                    <a:lnTo>
                      <a:pt x="35" y="6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44" y="34"/>
                    </a:lnTo>
                    <a:lnTo>
                      <a:pt x="50" y="38"/>
                    </a:lnTo>
                    <a:lnTo>
                      <a:pt x="65" y="38"/>
                    </a:lnTo>
                    <a:lnTo>
                      <a:pt x="81" y="34"/>
                    </a:lnTo>
                    <a:lnTo>
                      <a:pt x="83" y="38"/>
                    </a:lnTo>
                    <a:lnTo>
                      <a:pt x="101" y="42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9" y="51"/>
                    </a:lnTo>
                    <a:lnTo>
                      <a:pt x="107" y="54"/>
                    </a:lnTo>
                    <a:lnTo>
                      <a:pt x="107" y="59"/>
                    </a:lnTo>
                    <a:lnTo>
                      <a:pt x="104" y="60"/>
                    </a:lnTo>
                    <a:lnTo>
                      <a:pt x="109" y="69"/>
                    </a:lnTo>
                    <a:lnTo>
                      <a:pt x="107" y="75"/>
                    </a:lnTo>
                    <a:lnTo>
                      <a:pt x="108" y="79"/>
                    </a:lnTo>
                    <a:lnTo>
                      <a:pt x="114" y="84"/>
                    </a:lnTo>
                    <a:lnTo>
                      <a:pt x="118" y="82"/>
                    </a:lnTo>
                    <a:lnTo>
                      <a:pt x="123" y="82"/>
                    </a:lnTo>
                    <a:lnTo>
                      <a:pt x="124" y="85"/>
                    </a:lnTo>
                    <a:lnTo>
                      <a:pt x="121" y="87"/>
                    </a:lnTo>
                    <a:lnTo>
                      <a:pt x="124" y="90"/>
                    </a:lnTo>
                    <a:lnTo>
                      <a:pt x="121" y="94"/>
                    </a:lnTo>
                    <a:lnTo>
                      <a:pt x="124" y="95"/>
                    </a:lnTo>
                    <a:lnTo>
                      <a:pt x="121" y="100"/>
                    </a:lnTo>
                    <a:lnTo>
                      <a:pt x="130" y="104"/>
                    </a:lnTo>
                    <a:lnTo>
                      <a:pt x="133" y="101"/>
                    </a:lnTo>
                    <a:lnTo>
                      <a:pt x="138" y="106"/>
                    </a:lnTo>
                    <a:lnTo>
                      <a:pt x="138" y="103"/>
                    </a:lnTo>
                    <a:lnTo>
                      <a:pt x="142" y="101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7" y="106"/>
                    </a:lnTo>
                    <a:lnTo>
                      <a:pt x="157" y="113"/>
                    </a:lnTo>
                    <a:lnTo>
                      <a:pt x="155" y="116"/>
                    </a:lnTo>
                    <a:lnTo>
                      <a:pt x="151" y="122"/>
                    </a:lnTo>
                    <a:lnTo>
                      <a:pt x="152" y="131"/>
                    </a:lnTo>
                    <a:lnTo>
                      <a:pt x="155" y="134"/>
                    </a:lnTo>
                    <a:lnTo>
                      <a:pt x="164" y="137"/>
                    </a:lnTo>
                    <a:lnTo>
                      <a:pt x="163" y="148"/>
                    </a:lnTo>
                    <a:lnTo>
                      <a:pt x="166" y="154"/>
                    </a:lnTo>
                    <a:lnTo>
                      <a:pt x="173" y="154"/>
                    </a:lnTo>
                    <a:lnTo>
                      <a:pt x="173" y="154"/>
                    </a:lnTo>
                    <a:lnTo>
                      <a:pt x="170" y="157"/>
                    </a:lnTo>
                    <a:lnTo>
                      <a:pt x="172" y="160"/>
                    </a:lnTo>
                    <a:lnTo>
                      <a:pt x="169" y="160"/>
                    </a:lnTo>
                    <a:lnTo>
                      <a:pt x="166" y="163"/>
                    </a:lnTo>
                    <a:lnTo>
                      <a:pt x="161" y="165"/>
                    </a:lnTo>
                    <a:lnTo>
                      <a:pt x="161" y="168"/>
                    </a:lnTo>
                    <a:lnTo>
                      <a:pt x="158" y="166"/>
                    </a:lnTo>
                    <a:lnTo>
                      <a:pt x="158" y="160"/>
                    </a:lnTo>
                    <a:lnTo>
                      <a:pt x="149" y="163"/>
                    </a:lnTo>
                    <a:lnTo>
                      <a:pt x="147" y="163"/>
                    </a:lnTo>
                    <a:lnTo>
                      <a:pt x="147" y="168"/>
                    </a:lnTo>
                    <a:lnTo>
                      <a:pt x="142" y="169"/>
                    </a:lnTo>
                    <a:lnTo>
                      <a:pt x="138" y="169"/>
                    </a:lnTo>
                    <a:lnTo>
                      <a:pt x="129" y="165"/>
                    </a:lnTo>
                    <a:lnTo>
                      <a:pt x="132" y="168"/>
                    </a:lnTo>
                    <a:lnTo>
                      <a:pt x="127" y="172"/>
                    </a:lnTo>
                    <a:lnTo>
                      <a:pt x="123" y="188"/>
                    </a:lnTo>
                    <a:lnTo>
                      <a:pt x="115" y="18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7">
                <a:extLst>
                  <a:ext uri="{FF2B5EF4-FFF2-40B4-BE49-F238E27FC236}">
                    <a16:creationId xmlns:a16="http://schemas.microsoft.com/office/drawing/2014/main" id="{EE2315A9-6C94-4932-9845-2F39ED545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74630" y="1498552"/>
                <a:ext cx="204788" cy="192088"/>
              </a:xfrm>
              <a:custGeom>
                <a:avLst/>
                <a:gdLst>
                  <a:gd name="T0" fmla="*/ 116 w 129"/>
                  <a:gd name="T1" fmla="*/ 112 h 121"/>
                  <a:gd name="T2" fmla="*/ 117 w 129"/>
                  <a:gd name="T3" fmla="*/ 118 h 121"/>
                  <a:gd name="T4" fmla="*/ 113 w 129"/>
                  <a:gd name="T5" fmla="*/ 116 h 121"/>
                  <a:gd name="T6" fmla="*/ 119 w 129"/>
                  <a:gd name="T7" fmla="*/ 108 h 121"/>
                  <a:gd name="T8" fmla="*/ 33 w 129"/>
                  <a:gd name="T9" fmla="*/ 9 h 121"/>
                  <a:gd name="T10" fmla="*/ 40 w 129"/>
                  <a:gd name="T11" fmla="*/ 9 h 121"/>
                  <a:gd name="T12" fmla="*/ 42 w 129"/>
                  <a:gd name="T13" fmla="*/ 4 h 121"/>
                  <a:gd name="T14" fmla="*/ 54 w 129"/>
                  <a:gd name="T15" fmla="*/ 4 h 121"/>
                  <a:gd name="T16" fmla="*/ 72 w 129"/>
                  <a:gd name="T17" fmla="*/ 0 h 121"/>
                  <a:gd name="T18" fmla="*/ 73 w 129"/>
                  <a:gd name="T19" fmla="*/ 3 h 121"/>
                  <a:gd name="T20" fmla="*/ 79 w 129"/>
                  <a:gd name="T21" fmla="*/ 18 h 121"/>
                  <a:gd name="T22" fmla="*/ 82 w 129"/>
                  <a:gd name="T23" fmla="*/ 28 h 121"/>
                  <a:gd name="T24" fmla="*/ 86 w 129"/>
                  <a:gd name="T25" fmla="*/ 34 h 121"/>
                  <a:gd name="T26" fmla="*/ 92 w 129"/>
                  <a:gd name="T27" fmla="*/ 29 h 121"/>
                  <a:gd name="T28" fmla="*/ 106 w 129"/>
                  <a:gd name="T29" fmla="*/ 27 h 121"/>
                  <a:gd name="T30" fmla="*/ 117 w 129"/>
                  <a:gd name="T31" fmla="*/ 24 h 121"/>
                  <a:gd name="T32" fmla="*/ 129 w 129"/>
                  <a:gd name="T33" fmla="*/ 28 h 121"/>
                  <a:gd name="T34" fmla="*/ 129 w 129"/>
                  <a:gd name="T35" fmla="*/ 31 h 121"/>
                  <a:gd name="T36" fmla="*/ 116 w 129"/>
                  <a:gd name="T37" fmla="*/ 46 h 121"/>
                  <a:gd name="T38" fmla="*/ 119 w 129"/>
                  <a:gd name="T39" fmla="*/ 60 h 121"/>
                  <a:gd name="T40" fmla="*/ 117 w 129"/>
                  <a:gd name="T41" fmla="*/ 66 h 121"/>
                  <a:gd name="T42" fmla="*/ 117 w 129"/>
                  <a:gd name="T43" fmla="*/ 77 h 121"/>
                  <a:gd name="T44" fmla="*/ 117 w 129"/>
                  <a:gd name="T45" fmla="*/ 105 h 121"/>
                  <a:gd name="T46" fmla="*/ 109 w 129"/>
                  <a:gd name="T47" fmla="*/ 113 h 121"/>
                  <a:gd name="T48" fmla="*/ 100 w 129"/>
                  <a:gd name="T49" fmla="*/ 105 h 121"/>
                  <a:gd name="T50" fmla="*/ 88 w 129"/>
                  <a:gd name="T51" fmla="*/ 112 h 121"/>
                  <a:gd name="T52" fmla="*/ 70 w 129"/>
                  <a:gd name="T53" fmla="*/ 100 h 121"/>
                  <a:gd name="T54" fmla="*/ 55 w 129"/>
                  <a:gd name="T55" fmla="*/ 90 h 121"/>
                  <a:gd name="T56" fmla="*/ 36 w 129"/>
                  <a:gd name="T57" fmla="*/ 102 h 121"/>
                  <a:gd name="T58" fmla="*/ 42 w 129"/>
                  <a:gd name="T59" fmla="*/ 88 h 121"/>
                  <a:gd name="T60" fmla="*/ 39 w 129"/>
                  <a:gd name="T61" fmla="*/ 83 h 121"/>
                  <a:gd name="T62" fmla="*/ 24 w 129"/>
                  <a:gd name="T63" fmla="*/ 77 h 121"/>
                  <a:gd name="T64" fmla="*/ 18 w 129"/>
                  <a:gd name="T65" fmla="*/ 62 h 121"/>
                  <a:gd name="T66" fmla="*/ 15 w 129"/>
                  <a:gd name="T67" fmla="*/ 47 h 121"/>
                  <a:gd name="T68" fmla="*/ 5 w 129"/>
                  <a:gd name="T69" fmla="*/ 40 h 121"/>
                  <a:gd name="T70" fmla="*/ 3 w 129"/>
                  <a:gd name="T71" fmla="*/ 29 h 121"/>
                  <a:gd name="T72" fmla="*/ 5 w 129"/>
                  <a:gd name="T73" fmla="*/ 27 h 121"/>
                  <a:gd name="T74" fmla="*/ 6 w 129"/>
                  <a:gd name="T75" fmla="*/ 18 h 121"/>
                  <a:gd name="T76" fmla="*/ 15 w 129"/>
                  <a:gd name="T77" fmla="*/ 19 h 121"/>
                  <a:gd name="T78" fmla="*/ 27 w 129"/>
                  <a:gd name="T79" fmla="*/ 22 h 121"/>
                  <a:gd name="T80" fmla="*/ 26 w 129"/>
                  <a:gd name="T81" fmla="*/ 19 h 121"/>
                  <a:gd name="T82" fmla="*/ 39 w 129"/>
                  <a:gd name="T83" fmla="*/ 1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9" h="121">
                    <a:moveTo>
                      <a:pt x="119" y="108"/>
                    </a:moveTo>
                    <a:lnTo>
                      <a:pt x="116" y="112"/>
                    </a:lnTo>
                    <a:lnTo>
                      <a:pt x="119" y="113"/>
                    </a:lnTo>
                    <a:lnTo>
                      <a:pt x="117" y="118"/>
                    </a:lnTo>
                    <a:lnTo>
                      <a:pt x="116" y="121"/>
                    </a:lnTo>
                    <a:lnTo>
                      <a:pt x="113" y="116"/>
                    </a:lnTo>
                    <a:lnTo>
                      <a:pt x="117" y="106"/>
                    </a:lnTo>
                    <a:lnTo>
                      <a:pt x="119" y="108"/>
                    </a:lnTo>
                    <a:close/>
                    <a:moveTo>
                      <a:pt x="39" y="12"/>
                    </a:moveTo>
                    <a:lnTo>
                      <a:pt x="33" y="9"/>
                    </a:lnTo>
                    <a:lnTo>
                      <a:pt x="37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2" y="4"/>
                    </a:lnTo>
                    <a:lnTo>
                      <a:pt x="46" y="10"/>
                    </a:lnTo>
                    <a:lnTo>
                      <a:pt x="54" y="4"/>
                    </a:lnTo>
                    <a:lnTo>
                      <a:pt x="60" y="7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3" y="3"/>
                    </a:lnTo>
                    <a:lnTo>
                      <a:pt x="70" y="10"/>
                    </a:lnTo>
                    <a:lnTo>
                      <a:pt x="79" y="18"/>
                    </a:lnTo>
                    <a:lnTo>
                      <a:pt x="83" y="24"/>
                    </a:lnTo>
                    <a:lnTo>
                      <a:pt x="82" y="28"/>
                    </a:lnTo>
                    <a:lnTo>
                      <a:pt x="85" y="29"/>
                    </a:lnTo>
                    <a:lnTo>
                      <a:pt x="86" y="34"/>
                    </a:lnTo>
                    <a:lnTo>
                      <a:pt x="89" y="34"/>
                    </a:lnTo>
                    <a:lnTo>
                      <a:pt x="92" y="29"/>
                    </a:lnTo>
                    <a:lnTo>
                      <a:pt x="101" y="32"/>
                    </a:lnTo>
                    <a:lnTo>
                      <a:pt x="106" y="27"/>
                    </a:lnTo>
                    <a:lnTo>
                      <a:pt x="110" y="28"/>
                    </a:lnTo>
                    <a:lnTo>
                      <a:pt x="117" y="24"/>
                    </a:lnTo>
                    <a:lnTo>
                      <a:pt x="120" y="27"/>
                    </a:lnTo>
                    <a:lnTo>
                      <a:pt x="129" y="28"/>
                    </a:lnTo>
                    <a:lnTo>
                      <a:pt x="129" y="28"/>
                    </a:lnTo>
                    <a:lnTo>
                      <a:pt x="129" y="31"/>
                    </a:lnTo>
                    <a:lnTo>
                      <a:pt x="120" y="37"/>
                    </a:lnTo>
                    <a:lnTo>
                      <a:pt x="116" y="46"/>
                    </a:lnTo>
                    <a:lnTo>
                      <a:pt x="113" y="53"/>
                    </a:lnTo>
                    <a:lnTo>
                      <a:pt x="119" y="60"/>
                    </a:lnTo>
                    <a:lnTo>
                      <a:pt x="119" y="63"/>
                    </a:lnTo>
                    <a:lnTo>
                      <a:pt x="117" y="66"/>
                    </a:lnTo>
                    <a:lnTo>
                      <a:pt x="114" y="69"/>
                    </a:lnTo>
                    <a:lnTo>
                      <a:pt x="117" y="77"/>
                    </a:lnTo>
                    <a:lnTo>
                      <a:pt x="113" y="93"/>
                    </a:lnTo>
                    <a:lnTo>
                      <a:pt x="117" y="105"/>
                    </a:lnTo>
                    <a:lnTo>
                      <a:pt x="112" y="115"/>
                    </a:lnTo>
                    <a:lnTo>
                      <a:pt x="109" y="113"/>
                    </a:lnTo>
                    <a:lnTo>
                      <a:pt x="109" y="113"/>
                    </a:lnTo>
                    <a:lnTo>
                      <a:pt x="100" y="105"/>
                    </a:lnTo>
                    <a:lnTo>
                      <a:pt x="94" y="108"/>
                    </a:lnTo>
                    <a:lnTo>
                      <a:pt x="88" y="112"/>
                    </a:lnTo>
                    <a:lnTo>
                      <a:pt x="80" y="110"/>
                    </a:lnTo>
                    <a:lnTo>
                      <a:pt x="70" y="100"/>
                    </a:lnTo>
                    <a:lnTo>
                      <a:pt x="60" y="96"/>
                    </a:lnTo>
                    <a:lnTo>
                      <a:pt x="55" y="90"/>
                    </a:lnTo>
                    <a:lnTo>
                      <a:pt x="40" y="102"/>
                    </a:lnTo>
                    <a:lnTo>
                      <a:pt x="36" y="102"/>
                    </a:lnTo>
                    <a:lnTo>
                      <a:pt x="34" y="94"/>
                    </a:lnTo>
                    <a:lnTo>
                      <a:pt x="42" y="88"/>
                    </a:lnTo>
                    <a:lnTo>
                      <a:pt x="42" y="85"/>
                    </a:lnTo>
                    <a:lnTo>
                      <a:pt x="39" y="83"/>
                    </a:lnTo>
                    <a:lnTo>
                      <a:pt x="27" y="81"/>
                    </a:lnTo>
                    <a:lnTo>
                      <a:pt x="24" y="77"/>
                    </a:lnTo>
                    <a:lnTo>
                      <a:pt x="27" y="66"/>
                    </a:lnTo>
                    <a:lnTo>
                      <a:pt x="18" y="62"/>
                    </a:lnTo>
                    <a:lnTo>
                      <a:pt x="18" y="62"/>
                    </a:lnTo>
                    <a:lnTo>
                      <a:pt x="15" y="47"/>
                    </a:lnTo>
                    <a:lnTo>
                      <a:pt x="12" y="41"/>
                    </a:lnTo>
                    <a:lnTo>
                      <a:pt x="5" y="40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0" y="22"/>
                    </a:lnTo>
                    <a:lnTo>
                      <a:pt x="6" y="18"/>
                    </a:lnTo>
                    <a:lnTo>
                      <a:pt x="12" y="22"/>
                    </a:lnTo>
                    <a:lnTo>
                      <a:pt x="15" y="19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7" y="22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39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FC2827C2-72E2-47CB-AFF2-3EF58E5B1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5255" y="1284240"/>
                <a:ext cx="155575" cy="119063"/>
              </a:xfrm>
              <a:custGeom>
                <a:avLst/>
                <a:gdLst>
                  <a:gd name="T0" fmla="*/ 9 w 98"/>
                  <a:gd name="T1" fmla="*/ 7 h 75"/>
                  <a:gd name="T2" fmla="*/ 22 w 98"/>
                  <a:gd name="T3" fmla="*/ 7 h 75"/>
                  <a:gd name="T4" fmla="*/ 22 w 98"/>
                  <a:gd name="T5" fmla="*/ 0 h 75"/>
                  <a:gd name="T6" fmla="*/ 33 w 98"/>
                  <a:gd name="T7" fmla="*/ 4 h 75"/>
                  <a:gd name="T8" fmla="*/ 37 w 98"/>
                  <a:gd name="T9" fmla="*/ 8 h 75"/>
                  <a:gd name="T10" fmla="*/ 46 w 98"/>
                  <a:gd name="T11" fmla="*/ 14 h 75"/>
                  <a:gd name="T12" fmla="*/ 55 w 98"/>
                  <a:gd name="T13" fmla="*/ 13 h 75"/>
                  <a:gd name="T14" fmla="*/ 67 w 98"/>
                  <a:gd name="T15" fmla="*/ 22 h 75"/>
                  <a:gd name="T16" fmla="*/ 77 w 98"/>
                  <a:gd name="T17" fmla="*/ 22 h 75"/>
                  <a:gd name="T18" fmla="*/ 84 w 98"/>
                  <a:gd name="T19" fmla="*/ 23 h 75"/>
                  <a:gd name="T20" fmla="*/ 89 w 98"/>
                  <a:gd name="T21" fmla="*/ 33 h 75"/>
                  <a:gd name="T22" fmla="*/ 95 w 98"/>
                  <a:gd name="T23" fmla="*/ 35 h 75"/>
                  <a:gd name="T24" fmla="*/ 98 w 98"/>
                  <a:gd name="T25" fmla="*/ 51 h 75"/>
                  <a:gd name="T26" fmla="*/ 95 w 98"/>
                  <a:gd name="T27" fmla="*/ 61 h 75"/>
                  <a:gd name="T28" fmla="*/ 89 w 98"/>
                  <a:gd name="T29" fmla="*/ 69 h 75"/>
                  <a:gd name="T30" fmla="*/ 77 w 98"/>
                  <a:gd name="T31" fmla="*/ 69 h 75"/>
                  <a:gd name="T32" fmla="*/ 64 w 98"/>
                  <a:gd name="T33" fmla="*/ 70 h 75"/>
                  <a:gd name="T34" fmla="*/ 56 w 98"/>
                  <a:gd name="T35" fmla="*/ 66 h 75"/>
                  <a:gd name="T36" fmla="*/ 55 w 98"/>
                  <a:gd name="T37" fmla="*/ 70 h 75"/>
                  <a:gd name="T38" fmla="*/ 52 w 98"/>
                  <a:gd name="T39" fmla="*/ 67 h 75"/>
                  <a:gd name="T40" fmla="*/ 42 w 98"/>
                  <a:gd name="T41" fmla="*/ 67 h 75"/>
                  <a:gd name="T42" fmla="*/ 31 w 98"/>
                  <a:gd name="T43" fmla="*/ 69 h 75"/>
                  <a:gd name="T44" fmla="*/ 24 w 98"/>
                  <a:gd name="T45" fmla="*/ 67 h 75"/>
                  <a:gd name="T46" fmla="*/ 24 w 98"/>
                  <a:gd name="T47" fmla="*/ 64 h 75"/>
                  <a:gd name="T48" fmla="*/ 25 w 98"/>
                  <a:gd name="T49" fmla="*/ 60 h 75"/>
                  <a:gd name="T50" fmla="*/ 25 w 98"/>
                  <a:gd name="T51" fmla="*/ 50 h 75"/>
                  <a:gd name="T52" fmla="*/ 22 w 98"/>
                  <a:gd name="T53" fmla="*/ 50 h 75"/>
                  <a:gd name="T54" fmla="*/ 13 w 98"/>
                  <a:gd name="T55" fmla="*/ 44 h 75"/>
                  <a:gd name="T56" fmla="*/ 7 w 98"/>
                  <a:gd name="T57" fmla="*/ 39 h 75"/>
                  <a:gd name="T58" fmla="*/ 6 w 98"/>
                  <a:gd name="T59" fmla="*/ 30 h 75"/>
                  <a:gd name="T60" fmla="*/ 6 w 98"/>
                  <a:gd name="T61" fmla="*/ 20 h 75"/>
                  <a:gd name="T62" fmla="*/ 3 w 98"/>
                  <a:gd name="T63" fmla="*/ 11 h 75"/>
                  <a:gd name="T64" fmla="*/ 9 w 98"/>
                  <a:gd name="T65" fmla="*/ 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75">
                    <a:moveTo>
                      <a:pt x="9" y="5"/>
                    </a:moveTo>
                    <a:lnTo>
                      <a:pt x="9" y="7"/>
                    </a:lnTo>
                    <a:lnTo>
                      <a:pt x="18" y="10"/>
                    </a:lnTo>
                    <a:lnTo>
                      <a:pt x="22" y="7"/>
                    </a:lnTo>
                    <a:lnTo>
                      <a:pt x="21" y="2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3" y="4"/>
                    </a:lnTo>
                    <a:lnTo>
                      <a:pt x="34" y="16"/>
                    </a:lnTo>
                    <a:lnTo>
                      <a:pt x="37" y="8"/>
                    </a:lnTo>
                    <a:lnTo>
                      <a:pt x="44" y="11"/>
                    </a:lnTo>
                    <a:lnTo>
                      <a:pt x="46" y="14"/>
                    </a:lnTo>
                    <a:lnTo>
                      <a:pt x="53" y="16"/>
                    </a:lnTo>
                    <a:lnTo>
                      <a:pt x="55" y="13"/>
                    </a:lnTo>
                    <a:lnTo>
                      <a:pt x="58" y="11"/>
                    </a:lnTo>
                    <a:lnTo>
                      <a:pt x="67" y="22"/>
                    </a:lnTo>
                    <a:lnTo>
                      <a:pt x="71" y="20"/>
                    </a:lnTo>
                    <a:lnTo>
                      <a:pt x="77" y="22"/>
                    </a:lnTo>
                    <a:lnTo>
                      <a:pt x="76" y="26"/>
                    </a:lnTo>
                    <a:lnTo>
                      <a:pt x="84" y="23"/>
                    </a:lnTo>
                    <a:lnTo>
                      <a:pt x="84" y="27"/>
                    </a:lnTo>
                    <a:lnTo>
                      <a:pt x="89" y="33"/>
                    </a:lnTo>
                    <a:lnTo>
                      <a:pt x="95" y="35"/>
                    </a:lnTo>
                    <a:lnTo>
                      <a:pt x="95" y="35"/>
                    </a:lnTo>
                    <a:lnTo>
                      <a:pt x="95" y="39"/>
                    </a:lnTo>
                    <a:lnTo>
                      <a:pt x="98" y="51"/>
                    </a:lnTo>
                    <a:lnTo>
                      <a:pt x="93" y="57"/>
                    </a:lnTo>
                    <a:lnTo>
                      <a:pt x="95" y="61"/>
                    </a:lnTo>
                    <a:lnTo>
                      <a:pt x="89" y="66"/>
                    </a:lnTo>
                    <a:lnTo>
                      <a:pt x="89" y="69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64" y="75"/>
                    </a:lnTo>
                    <a:lnTo>
                      <a:pt x="64" y="70"/>
                    </a:lnTo>
                    <a:lnTo>
                      <a:pt x="59" y="69"/>
                    </a:lnTo>
                    <a:lnTo>
                      <a:pt x="56" y="66"/>
                    </a:lnTo>
                    <a:lnTo>
                      <a:pt x="55" y="70"/>
                    </a:lnTo>
                    <a:lnTo>
                      <a:pt x="55" y="70"/>
                    </a:lnTo>
                    <a:lnTo>
                      <a:pt x="52" y="70"/>
                    </a:lnTo>
                    <a:lnTo>
                      <a:pt x="52" y="67"/>
                    </a:lnTo>
                    <a:lnTo>
                      <a:pt x="46" y="64"/>
                    </a:lnTo>
                    <a:lnTo>
                      <a:pt x="42" y="67"/>
                    </a:lnTo>
                    <a:lnTo>
                      <a:pt x="36" y="64"/>
                    </a:lnTo>
                    <a:lnTo>
                      <a:pt x="31" y="69"/>
                    </a:lnTo>
                    <a:lnTo>
                      <a:pt x="28" y="66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4" y="64"/>
                    </a:lnTo>
                    <a:lnTo>
                      <a:pt x="27" y="64"/>
                    </a:lnTo>
                    <a:lnTo>
                      <a:pt x="25" y="60"/>
                    </a:lnTo>
                    <a:lnTo>
                      <a:pt x="28" y="55"/>
                    </a:lnTo>
                    <a:lnTo>
                      <a:pt x="25" y="50"/>
                    </a:lnTo>
                    <a:lnTo>
                      <a:pt x="24" y="48"/>
                    </a:lnTo>
                    <a:lnTo>
                      <a:pt x="22" y="50"/>
                    </a:lnTo>
                    <a:lnTo>
                      <a:pt x="16" y="48"/>
                    </a:lnTo>
                    <a:lnTo>
                      <a:pt x="13" y="44"/>
                    </a:lnTo>
                    <a:lnTo>
                      <a:pt x="9" y="45"/>
                    </a:lnTo>
                    <a:lnTo>
                      <a:pt x="7" y="39"/>
                    </a:lnTo>
                    <a:lnTo>
                      <a:pt x="3" y="35"/>
                    </a:lnTo>
                    <a:lnTo>
                      <a:pt x="6" y="30"/>
                    </a:lnTo>
                    <a:lnTo>
                      <a:pt x="3" y="23"/>
                    </a:lnTo>
                    <a:lnTo>
                      <a:pt x="6" y="20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54">
                <a:extLst>
                  <a:ext uri="{FF2B5EF4-FFF2-40B4-BE49-F238E27FC236}">
                    <a16:creationId xmlns:a16="http://schemas.microsoft.com/office/drawing/2014/main" id="{1E1E5C3B-B4ED-47AF-998A-409E4FA5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9392" y="1295352"/>
                <a:ext cx="185738" cy="222250"/>
              </a:xfrm>
              <a:custGeom>
                <a:avLst/>
                <a:gdLst>
                  <a:gd name="T0" fmla="*/ 48 w 117"/>
                  <a:gd name="T1" fmla="*/ 22 h 140"/>
                  <a:gd name="T2" fmla="*/ 46 w 117"/>
                  <a:gd name="T3" fmla="*/ 10 h 140"/>
                  <a:gd name="T4" fmla="*/ 48 w 117"/>
                  <a:gd name="T5" fmla="*/ 13 h 140"/>
                  <a:gd name="T6" fmla="*/ 54 w 117"/>
                  <a:gd name="T7" fmla="*/ 16 h 140"/>
                  <a:gd name="T8" fmla="*/ 61 w 117"/>
                  <a:gd name="T9" fmla="*/ 10 h 140"/>
                  <a:gd name="T10" fmla="*/ 73 w 117"/>
                  <a:gd name="T11" fmla="*/ 1 h 140"/>
                  <a:gd name="T12" fmla="*/ 79 w 117"/>
                  <a:gd name="T13" fmla="*/ 1 h 140"/>
                  <a:gd name="T14" fmla="*/ 80 w 117"/>
                  <a:gd name="T15" fmla="*/ 1 h 140"/>
                  <a:gd name="T16" fmla="*/ 88 w 117"/>
                  <a:gd name="T17" fmla="*/ 0 h 140"/>
                  <a:gd name="T18" fmla="*/ 91 w 117"/>
                  <a:gd name="T19" fmla="*/ 3 h 140"/>
                  <a:gd name="T20" fmla="*/ 86 w 117"/>
                  <a:gd name="T21" fmla="*/ 26 h 140"/>
                  <a:gd name="T22" fmla="*/ 76 w 117"/>
                  <a:gd name="T23" fmla="*/ 29 h 140"/>
                  <a:gd name="T24" fmla="*/ 79 w 117"/>
                  <a:gd name="T25" fmla="*/ 35 h 140"/>
                  <a:gd name="T26" fmla="*/ 80 w 117"/>
                  <a:gd name="T27" fmla="*/ 43 h 140"/>
                  <a:gd name="T28" fmla="*/ 91 w 117"/>
                  <a:gd name="T29" fmla="*/ 46 h 140"/>
                  <a:gd name="T30" fmla="*/ 94 w 117"/>
                  <a:gd name="T31" fmla="*/ 48 h 140"/>
                  <a:gd name="T32" fmla="*/ 116 w 117"/>
                  <a:gd name="T33" fmla="*/ 50 h 140"/>
                  <a:gd name="T34" fmla="*/ 117 w 117"/>
                  <a:gd name="T35" fmla="*/ 54 h 140"/>
                  <a:gd name="T36" fmla="*/ 106 w 117"/>
                  <a:gd name="T37" fmla="*/ 54 h 140"/>
                  <a:gd name="T38" fmla="*/ 107 w 117"/>
                  <a:gd name="T39" fmla="*/ 65 h 140"/>
                  <a:gd name="T40" fmla="*/ 113 w 117"/>
                  <a:gd name="T41" fmla="*/ 72 h 140"/>
                  <a:gd name="T42" fmla="*/ 107 w 117"/>
                  <a:gd name="T43" fmla="*/ 76 h 140"/>
                  <a:gd name="T44" fmla="*/ 109 w 117"/>
                  <a:gd name="T45" fmla="*/ 72 h 140"/>
                  <a:gd name="T46" fmla="*/ 104 w 117"/>
                  <a:gd name="T47" fmla="*/ 74 h 140"/>
                  <a:gd name="T48" fmla="*/ 101 w 117"/>
                  <a:gd name="T49" fmla="*/ 79 h 140"/>
                  <a:gd name="T50" fmla="*/ 97 w 117"/>
                  <a:gd name="T51" fmla="*/ 81 h 140"/>
                  <a:gd name="T52" fmla="*/ 100 w 117"/>
                  <a:gd name="T53" fmla="*/ 94 h 140"/>
                  <a:gd name="T54" fmla="*/ 97 w 117"/>
                  <a:gd name="T55" fmla="*/ 94 h 140"/>
                  <a:gd name="T56" fmla="*/ 91 w 117"/>
                  <a:gd name="T57" fmla="*/ 97 h 140"/>
                  <a:gd name="T58" fmla="*/ 85 w 117"/>
                  <a:gd name="T59" fmla="*/ 96 h 140"/>
                  <a:gd name="T60" fmla="*/ 88 w 117"/>
                  <a:gd name="T61" fmla="*/ 104 h 140"/>
                  <a:gd name="T62" fmla="*/ 92 w 117"/>
                  <a:gd name="T63" fmla="*/ 110 h 140"/>
                  <a:gd name="T64" fmla="*/ 88 w 117"/>
                  <a:gd name="T65" fmla="*/ 110 h 140"/>
                  <a:gd name="T66" fmla="*/ 79 w 117"/>
                  <a:gd name="T67" fmla="*/ 125 h 140"/>
                  <a:gd name="T68" fmla="*/ 80 w 117"/>
                  <a:gd name="T69" fmla="*/ 129 h 140"/>
                  <a:gd name="T70" fmla="*/ 79 w 117"/>
                  <a:gd name="T71" fmla="*/ 127 h 140"/>
                  <a:gd name="T72" fmla="*/ 73 w 117"/>
                  <a:gd name="T73" fmla="*/ 127 h 140"/>
                  <a:gd name="T74" fmla="*/ 69 w 117"/>
                  <a:gd name="T75" fmla="*/ 128 h 140"/>
                  <a:gd name="T76" fmla="*/ 51 w 117"/>
                  <a:gd name="T77" fmla="*/ 132 h 140"/>
                  <a:gd name="T78" fmla="*/ 39 w 117"/>
                  <a:gd name="T79" fmla="*/ 132 h 140"/>
                  <a:gd name="T80" fmla="*/ 37 w 117"/>
                  <a:gd name="T81" fmla="*/ 137 h 140"/>
                  <a:gd name="T82" fmla="*/ 30 w 117"/>
                  <a:gd name="T83" fmla="*/ 137 h 140"/>
                  <a:gd name="T84" fmla="*/ 36 w 117"/>
                  <a:gd name="T85" fmla="*/ 140 h 140"/>
                  <a:gd name="T86" fmla="*/ 26 w 117"/>
                  <a:gd name="T87" fmla="*/ 134 h 140"/>
                  <a:gd name="T88" fmla="*/ 23 w 117"/>
                  <a:gd name="T89" fmla="*/ 128 h 140"/>
                  <a:gd name="T90" fmla="*/ 20 w 117"/>
                  <a:gd name="T91" fmla="*/ 122 h 140"/>
                  <a:gd name="T92" fmla="*/ 14 w 117"/>
                  <a:gd name="T93" fmla="*/ 119 h 140"/>
                  <a:gd name="T94" fmla="*/ 6 w 117"/>
                  <a:gd name="T95" fmla="*/ 115 h 140"/>
                  <a:gd name="T96" fmla="*/ 5 w 117"/>
                  <a:gd name="T97" fmla="*/ 106 h 140"/>
                  <a:gd name="T98" fmla="*/ 0 w 117"/>
                  <a:gd name="T99" fmla="*/ 99 h 140"/>
                  <a:gd name="T100" fmla="*/ 6 w 117"/>
                  <a:gd name="T101" fmla="*/ 90 h 140"/>
                  <a:gd name="T102" fmla="*/ 8 w 117"/>
                  <a:gd name="T103" fmla="*/ 81 h 140"/>
                  <a:gd name="T104" fmla="*/ 9 w 117"/>
                  <a:gd name="T105" fmla="*/ 72 h 140"/>
                  <a:gd name="T106" fmla="*/ 3 w 117"/>
                  <a:gd name="T107" fmla="*/ 69 h 140"/>
                  <a:gd name="T108" fmla="*/ 2 w 117"/>
                  <a:gd name="T109" fmla="*/ 63 h 140"/>
                  <a:gd name="T110" fmla="*/ 3 w 117"/>
                  <a:gd name="T111" fmla="*/ 59 h 140"/>
                  <a:gd name="T112" fmla="*/ 11 w 117"/>
                  <a:gd name="T113" fmla="*/ 63 h 140"/>
                  <a:gd name="T114" fmla="*/ 24 w 117"/>
                  <a:gd name="T115" fmla="*/ 62 h 140"/>
                  <a:gd name="T116" fmla="*/ 36 w 117"/>
                  <a:gd name="T117" fmla="*/ 62 h 140"/>
                  <a:gd name="T118" fmla="*/ 42 w 117"/>
                  <a:gd name="T119" fmla="*/ 54 h 140"/>
                  <a:gd name="T120" fmla="*/ 45 w 117"/>
                  <a:gd name="T121" fmla="*/ 44 h 140"/>
                  <a:gd name="T122" fmla="*/ 42 w 117"/>
                  <a:gd name="T123" fmla="*/ 2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140">
                    <a:moveTo>
                      <a:pt x="42" y="28"/>
                    </a:moveTo>
                    <a:lnTo>
                      <a:pt x="48" y="22"/>
                    </a:lnTo>
                    <a:lnTo>
                      <a:pt x="45" y="13"/>
                    </a:lnTo>
                    <a:lnTo>
                      <a:pt x="46" y="10"/>
                    </a:lnTo>
                    <a:lnTo>
                      <a:pt x="49" y="10"/>
                    </a:lnTo>
                    <a:lnTo>
                      <a:pt x="48" y="13"/>
                    </a:lnTo>
                    <a:lnTo>
                      <a:pt x="54" y="18"/>
                    </a:lnTo>
                    <a:lnTo>
                      <a:pt x="54" y="16"/>
                    </a:lnTo>
                    <a:lnTo>
                      <a:pt x="58" y="16"/>
                    </a:lnTo>
                    <a:lnTo>
                      <a:pt x="61" y="10"/>
                    </a:lnTo>
                    <a:lnTo>
                      <a:pt x="70" y="7"/>
                    </a:lnTo>
                    <a:lnTo>
                      <a:pt x="73" y="1"/>
                    </a:lnTo>
                    <a:lnTo>
                      <a:pt x="79" y="1"/>
                    </a:lnTo>
                    <a:lnTo>
                      <a:pt x="79" y="1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8" y="1"/>
                    </a:lnTo>
                    <a:lnTo>
                      <a:pt x="88" y="0"/>
                    </a:lnTo>
                    <a:lnTo>
                      <a:pt x="91" y="3"/>
                    </a:lnTo>
                    <a:lnTo>
                      <a:pt x="91" y="3"/>
                    </a:lnTo>
                    <a:lnTo>
                      <a:pt x="86" y="22"/>
                    </a:lnTo>
                    <a:lnTo>
                      <a:pt x="86" y="26"/>
                    </a:lnTo>
                    <a:lnTo>
                      <a:pt x="82" y="31"/>
                    </a:lnTo>
                    <a:lnTo>
                      <a:pt x="76" y="29"/>
                    </a:lnTo>
                    <a:lnTo>
                      <a:pt x="76" y="32"/>
                    </a:lnTo>
                    <a:lnTo>
                      <a:pt x="79" y="35"/>
                    </a:lnTo>
                    <a:lnTo>
                      <a:pt x="76" y="40"/>
                    </a:lnTo>
                    <a:lnTo>
                      <a:pt x="80" y="43"/>
                    </a:lnTo>
                    <a:lnTo>
                      <a:pt x="88" y="43"/>
                    </a:lnTo>
                    <a:lnTo>
                      <a:pt x="91" y="46"/>
                    </a:lnTo>
                    <a:lnTo>
                      <a:pt x="95" y="44"/>
                    </a:lnTo>
                    <a:lnTo>
                      <a:pt x="94" y="48"/>
                    </a:lnTo>
                    <a:lnTo>
                      <a:pt x="109" y="46"/>
                    </a:lnTo>
                    <a:lnTo>
                      <a:pt x="116" y="50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09" y="57"/>
                    </a:lnTo>
                    <a:lnTo>
                      <a:pt x="106" y="54"/>
                    </a:lnTo>
                    <a:lnTo>
                      <a:pt x="104" y="59"/>
                    </a:lnTo>
                    <a:lnTo>
                      <a:pt x="107" y="65"/>
                    </a:lnTo>
                    <a:lnTo>
                      <a:pt x="111" y="66"/>
                    </a:lnTo>
                    <a:lnTo>
                      <a:pt x="113" y="72"/>
                    </a:lnTo>
                    <a:lnTo>
                      <a:pt x="109" y="78"/>
                    </a:lnTo>
                    <a:lnTo>
                      <a:pt x="107" y="76"/>
                    </a:lnTo>
                    <a:lnTo>
                      <a:pt x="110" y="74"/>
                    </a:lnTo>
                    <a:lnTo>
                      <a:pt x="109" y="72"/>
                    </a:lnTo>
                    <a:lnTo>
                      <a:pt x="104" y="76"/>
                    </a:lnTo>
                    <a:lnTo>
                      <a:pt x="104" y="74"/>
                    </a:lnTo>
                    <a:lnTo>
                      <a:pt x="101" y="74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97" y="81"/>
                    </a:lnTo>
                    <a:lnTo>
                      <a:pt x="103" y="91"/>
                    </a:lnTo>
                    <a:lnTo>
                      <a:pt x="100" y="94"/>
                    </a:lnTo>
                    <a:lnTo>
                      <a:pt x="98" y="97"/>
                    </a:lnTo>
                    <a:lnTo>
                      <a:pt x="97" y="94"/>
                    </a:lnTo>
                    <a:lnTo>
                      <a:pt x="94" y="94"/>
                    </a:lnTo>
                    <a:lnTo>
                      <a:pt x="91" y="97"/>
                    </a:lnTo>
                    <a:lnTo>
                      <a:pt x="88" y="93"/>
                    </a:lnTo>
                    <a:lnTo>
                      <a:pt x="85" y="96"/>
                    </a:lnTo>
                    <a:lnTo>
                      <a:pt x="89" y="100"/>
                    </a:lnTo>
                    <a:lnTo>
                      <a:pt x="88" y="104"/>
                    </a:lnTo>
                    <a:lnTo>
                      <a:pt x="95" y="106"/>
                    </a:lnTo>
                    <a:lnTo>
                      <a:pt x="92" y="110"/>
                    </a:lnTo>
                    <a:lnTo>
                      <a:pt x="91" y="109"/>
                    </a:lnTo>
                    <a:lnTo>
                      <a:pt x="88" y="110"/>
                    </a:lnTo>
                    <a:lnTo>
                      <a:pt x="91" y="121"/>
                    </a:lnTo>
                    <a:lnTo>
                      <a:pt x="79" y="125"/>
                    </a:lnTo>
                    <a:lnTo>
                      <a:pt x="82" y="128"/>
                    </a:lnTo>
                    <a:lnTo>
                      <a:pt x="80" y="129"/>
                    </a:lnTo>
                    <a:lnTo>
                      <a:pt x="79" y="129"/>
                    </a:lnTo>
                    <a:lnTo>
                      <a:pt x="79" y="127"/>
                    </a:lnTo>
                    <a:lnTo>
                      <a:pt x="76" y="131"/>
                    </a:lnTo>
                    <a:lnTo>
                      <a:pt x="73" y="127"/>
                    </a:lnTo>
                    <a:lnTo>
                      <a:pt x="69" y="128"/>
                    </a:lnTo>
                    <a:lnTo>
                      <a:pt x="69" y="128"/>
                    </a:lnTo>
                    <a:lnTo>
                      <a:pt x="57" y="135"/>
                    </a:lnTo>
                    <a:lnTo>
                      <a:pt x="51" y="132"/>
                    </a:lnTo>
                    <a:lnTo>
                      <a:pt x="43" y="138"/>
                    </a:lnTo>
                    <a:lnTo>
                      <a:pt x="39" y="132"/>
                    </a:lnTo>
                    <a:lnTo>
                      <a:pt x="39" y="137"/>
                    </a:lnTo>
                    <a:lnTo>
                      <a:pt x="37" y="137"/>
                    </a:lnTo>
                    <a:lnTo>
                      <a:pt x="34" y="134"/>
                    </a:lnTo>
                    <a:lnTo>
                      <a:pt x="30" y="137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0" y="140"/>
                    </a:lnTo>
                    <a:lnTo>
                      <a:pt x="26" y="134"/>
                    </a:lnTo>
                    <a:lnTo>
                      <a:pt x="21" y="128"/>
                    </a:lnTo>
                    <a:lnTo>
                      <a:pt x="23" y="128"/>
                    </a:lnTo>
                    <a:lnTo>
                      <a:pt x="23" y="124"/>
                    </a:lnTo>
                    <a:lnTo>
                      <a:pt x="20" y="122"/>
                    </a:lnTo>
                    <a:lnTo>
                      <a:pt x="17" y="119"/>
                    </a:lnTo>
                    <a:lnTo>
                      <a:pt x="14" y="119"/>
                    </a:lnTo>
                    <a:lnTo>
                      <a:pt x="11" y="115"/>
                    </a:lnTo>
                    <a:lnTo>
                      <a:pt x="6" y="115"/>
                    </a:lnTo>
                    <a:lnTo>
                      <a:pt x="2" y="109"/>
                    </a:lnTo>
                    <a:lnTo>
                      <a:pt x="5" y="106"/>
                    </a:lnTo>
                    <a:lnTo>
                      <a:pt x="0" y="103"/>
                    </a:lnTo>
                    <a:lnTo>
                      <a:pt x="0" y="99"/>
                    </a:lnTo>
                    <a:lnTo>
                      <a:pt x="5" y="96"/>
                    </a:lnTo>
                    <a:lnTo>
                      <a:pt x="6" y="90"/>
                    </a:lnTo>
                    <a:lnTo>
                      <a:pt x="3" y="84"/>
                    </a:lnTo>
                    <a:lnTo>
                      <a:pt x="8" y="81"/>
                    </a:lnTo>
                    <a:lnTo>
                      <a:pt x="6" y="78"/>
                    </a:lnTo>
                    <a:lnTo>
                      <a:pt x="9" y="72"/>
                    </a:lnTo>
                    <a:lnTo>
                      <a:pt x="6" y="69"/>
                    </a:lnTo>
                    <a:lnTo>
                      <a:pt x="3" y="69"/>
                    </a:lnTo>
                    <a:lnTo>
                      <a:pt x="3" y="66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3" y="59"/>
                    </a:lnTo>
                    <a:lnTo>
                      <a:pt x="6" y="62"/>
                    </a:lnTo>
                    <a:lnTo>
                      <a:pt x="11" y="63"/>
                    </a:lnTo>
                    <a:lnTo>
                      <a:pt x="11" y="68"/>
                    </a:lnTo>
                    <a:lnTo>
                      <a:pt x="24" y="62"/>
                    </a:lnTo>
                    <a:lnTo>
                      <a:pt x="24" y="60"/>
                    </a:lnTo>
                    <a:lnTo>
                      <a:pt x="36" y="62"/>
                    </a:lnTo>
                    <a:lnTo>
                      <a:pt x="36" y="59"/>
                    </a:lnTo>
                    <a:lnTo>
                      <a:pt x="42" y="54"/>
                    </a:lnTo>
                    <a:lnTo>
                      <a:pt x="40" y="50"/>
                    </a:lnTo>
                    <a:lnTo>
                      <a:pt x="45" y="44"/>
                    </a:lnTo>
                    <a:lnTo>
                      <a:pt x="42" y="32"/>
                    </a:lnTo>
                    <a:lnTo>
                      <a:pt x="42" y="2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55">
                <a:extLst>
                  <a:ext uri="{FF2B5EF4-FFF2-40B4-BE49-F238E27FC236}">
                    <a16:creationId xmlns:a16="http://schemas.microsoft.com/office/drawing/2014/main" id="{71408088-5B86-4E10-BD72-03EF80DF7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2867" y="1508077"/>
                <a:ext cx="160338" cy="138113"/>
              </a:xfrm>
              <a:custGeom>
                <a:avLst/>
                <a:gdLst>
                  <a:gd name="T0" fmla="*/ 64 w 101"/>
                  <a:gd name="T1" fmla="*/ 4 h 87"/>
                  <a:gd name="T2" fmla="*/ 66 w 101"/>
                  <a:gd name="T3" fmla="*/ 9 h 87"/>
                  <a:gd name="T4" fmla="*/ 69 w 101"/>
                  <a:gd name="T5" fmla="*/ 23 h 87"/>
                  <a:gd name="T6" fmla="*/ 75 w 101"/>
                  <a:gd name="T7" fmla="*/ 26 h 87"/>
                  <a:gd name="T8" fmla="*/ 85 w 101"/>
                  <a:gd name="T9" fmla="*/ 22 h 87"/>
                  <a:gd name="T10" fmla="*/ 88 w 101"/>
                  <a:gd name="T11" fmla="*/ 25 h 87"/>
                  <a:gd name="T12" fmla="*/ 95 w 101"/>
                  <a:gd name="T13" fmla="*/ 35 h 87"/>
                  <a:gd name="T14" fmla="*/ 101 w 101"/>
                  <a:gd name="T15" fmla="*/ 56 h 87"/>
                  <a:gd name="T16" fmla="*/ 98 w 101"/>
                  <a:gd name="T17" fmla="*/ 59 h 87"/>
                  <a:gd name="T18" fmla="*/ 91 w 101"/>
                  <a:gd name="T19" fmla="*/ 54 h 87"/>
                  <a:gd name="T20" fmla="*/ 80 w 101"/>
                  <a:gd name="T21" fmla="*/ 56 h 87"/>
                  <a:gd name="T22" fmla="*/ 75 w 101"/>
                  <a:gd name="T23" fmla="*/ 60 h 87"/>
                  <a:gd name="T24" fmla="*/ 67 w 101"/>
                  <a:gd name="T25" fmla="*/ 65 h 87"/>
                  <a:gd name="T26" fmla="*/ 61 w 101"/>
                  <a:gd name="T27" fmla="*/ 74 h 87"/>
                  <a:gd name="T28" fmla="*/ 57 w 101"/>
                  <a:gd name="T29" fmla="*/ 77 h 87"/>
                  <a:gd name="T30" fmla="*/ 54 w 101"/>
                  <a:gd name="T31" fmla="*/ 77 h 87"/>
                  <a:gd name="T32" fmla="*/ 51 w 101"/>
                  <a:gd name="T33" fmla="*/ 68 h 87"/>
                  <a:gd name="T34" fmla="*/ 48 w 101"/>
                  <a:gd name="T35" fmla="*/ 71 h 87"/>
                  <a:gd name="T36" fmla="*/ 45 w 101"/>
                  <a:gd name="T37" fmla="*/ 77 h 87"/>
                  <a:gd name="T38" fmla="*/ 40 w 101"/>
                  <a:gd name="T39" fmla="*/ 85 h 87"/>
                  <a:gd name="T40" fmla="*/ 37 w 101"/>
                  <a:gd name="T41" fmla="*/ 87 h 87"/>
                  <a:gd name="T42" fmla="*/ 33 w 101"/>
                  <a:gd name="T43" fmla="*/ 84 h 87"/>
                  <a:gd name="T44" fmla="*/ 23 w 101"/>
                  <a:gd name="T45" fmla="*/ 71 h 87"/>
                  <a:gd name="T46" fmla="*/ 15 w 101"/>
                  <a:gd name="T47" fmla="*/ 56 h 87"/>
                  <a:gd name="T48" fmla="*/ 9 w 101"/>
                  <a:gd name="T49" fmla="*/ 53 h 87"/>
                  <a:gd name="T50" fmla="*/ 0 w 101"/>
                  <a:gd name="T51" fmla="*/ 35 h 87"/>
                  <a:gd name="T52" fmla="*/ 12 w 101"/>
                  <a:gd name="T53" fmla="*/ 19 h 87"/>
                  <a:gd name="T54" fmla="*/ 14 w 101"/>
                  <a:gd name="T55" fmla="*/ 10 h 87"/>
                  <a:gd name="T56" fmla="*/ 27 w 101"/>
                  <a:gd name="T57" fmla="*/ 16 h 87"/>
                  <a:gd name="T58" fmla="*/ 32 w 101"/>
                  <a:gd name="T59" fmla="*/ 10 h 87"/>
                  <a:gd name="T60" fmla="*/ 43 w 101"/>
                  <a:gd name="T61" fmla="*/ 6 h 87"/>
                  <a:gd name="T62" fmla="*/ 46 w 101"/>
                  <a:gd name="T63" fmla="*/ 15 h 87"/>
                  <a:gd name="T64" fmla="*/ 51 w 101"/>
                  <a:gd name="T65" fmla="*/ 10 h 87"/>
                  <a:gd name="T66" fmla="*/ 57 w 101"/>
                  <a:gd name="T67" fmla="*/ 7 h 87"/>
                  <a:gd name="T68" fmla="*/ 57 w 101"/>
                  <a:gd name="T6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" h="87">
                    <a:moveTo>
                      <a:pt x="57" y="0"/>
                    </a:moveTo>
                    <a:lnTo>
                      <a:pt x="64" y="4"/>
                    </a:lnTo>
                    <a:lnTo>
                      <a:pt x="66" y="9"/>
                    </a:lnTo>
                    <a:lnTo>
                      <a:pt x="66" y="9"/>
                    </a:lnTo>
                    <a:lnTo>
                      <a:pt x="64" y="15"/>
                    </a:lnTo>
                    <a:lnTo>
                      <a:pt x="69" y="23"/>
                    </a:lnTo>
                    <a:lnTo>
                      <a:pt x="69" y="23"/>
                    </a:lnTo>
                    <a:lnTo>
                      <a:pt x="75" y="26"/>
                    </a:lnTo>
                    <a:lnTo>
                      <a:pt x="80" y="23"/>
                    </a:lnTo>
                    <a:lnTo>
                      <a:pt x="85" y="22"/>
                    </a:lnTo>
                    <a:lnTo>
                      <a:pt x="85" y="22"/>
                    </a:lnTo>
                    <a:lnTo>
                      <a:pt x="88" y="25"/>
                    </a:lnTo>
                    <a:lnTo>
                      <a:pt x="88" y="34"/>
                    </a:lnTo>
                    <a:lnTo>
                      <a:pt x="95" y="35"/>
                    </a:lnTo>
                    <a:lnTo>
                      <a:pt x="98" y="41"/>
                    </a:lnTo>
                    <a:lnTo>
                      <a:pt x="101" y="56"/>
                    </a:lnTo>
                    <a:lnTo>
                      <a:pt x="101" y="56"/>
                    </a:lnTo>
                    <a:lnTo>
                      <a:pt x="98" y="59"/>
                    </a:lnTo>
                    <a:lnTo>
                      <a:pt x="92" y="60"/>
                    </a:lnTo>
                    <a:lnTo>
                      <a:pt x="91" y="54"/>
                    </a:lnTo>
                    <a:lnTo>
                      <a:pt x="83" y="53"/>
                    </a:lnTo>
                    <a:lnTo>
                      <a:pt x="80" y="56"/>
                    </a:lnTo>
                    <a:lnTo>
                      <a:pt x="80" y="63"/>
                    </a:lnTo>
                    <a:lnTo>
                      <a:pt x="75" y="60"/>
                    </a:lnTo>
                    <a:lnTo>
                      <a:pt x="67" y="60"/>
                    </a:lnTo>
                    <a:lnTo>
                      <a:pt x="67" y="65"/>
                    </a:lnTo>
                    <a:lnTo>
                      <a:pt x="64" y="66"/>
                    </a:lnTo>
                    <a:lnTo>
                      <a:pt x="61" y="74"/>
                    </a:lnTo>
                    <a:lnTo>
                      <a:pt x="63" y="78"/>
                    </a:lnTo>
                    <a:lnTo>
                      <a:pt x="57" y="77"/>
                    </a:lnTo>
                    <a:lnTo>
                      <a:pt x="55" y="79"/>
                    </a:lnTo>
                    <a:lnTo>
                      <a:pt x="54" y="77"/>
                    </a:lnTo>
                    <a:lnTo>
                      <a:pt x="55" y="71"/>
                    </a:lnTo>
                    <a:lnTo>
                      <a:pt x="51" y="68"/>
                    </a:lnTo>
                    <a:lnTo>
                      <a:pt x="51" y="72"/>
                    </a:lnTo>
                    <a:lnTo>
                      <a:pt x="48" y="71"/>
                    </a:lnTo>
                    <a:lnTo>
                      <a:pt x="45" y="75"/>
                    </a:lnTo>
                    <a:lnTo>
                      <a:pt x="45" y="77"/>
                    </a:lnTo>
                    <a:lnTo>
                      <a:pt x="39" y="79"/>
                    </a:lnTo>
                    <a:lnTo>
                      <a:pt x="40" y="85"/>
                    </a:lnTo>
                    <a:lnTo>
                      <a:pt x="40" y="85"/>
                    </a:lnTo>
                    <a:lnTo>
                      <a:pt x="37" y="87"/>
                    </a:lnTo>
                    <a:lnTo>
                      <a:pt x="36" y="84"/>
                    </a:lnTo>
                    <a:lnTo>
                      <a:pt x="33" y="84"/>
                    </a:lnTo>
                    <a:lnTo>
                      <a:pt x="23" y="71"/>
                    </a:lnTo>
                    <a:lnTo>
                      <a:pt x="23" y="71"/>
                    </a:lnTo>
                    <a:lnTo>
                      <a:pt x="21" y="57"/>
                    </a:lnTo>
                    <a:lnTo>
                      <a:pt x="15" y="56"/>
                    </a:lnTo>
                    <a:lnTo>
                      <a:pt x="14" y="51"/>
                    </a:lnTo>
                    <a:lnTo>
                      <a:pt x="9" y="53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8" y="35"/>
                    </a:lnTo>
                    <a:lnTo>
                      <a:pt x="12" y="19"/>
                    </a:lnTo>
                    <a:lnTo>
                      <a:pt x="17" y="15"/>
                    </a:lnTo>
                    <a:lnTo>
                      <a:pt x="14" y="10"/>
                    </a:lnTo>
                    <a:lnTo>
                      <a:pt x="23" y="16"/>
                    </a:lnTo>
                    <a:lnTo>
                      <a:pt x="27" y="16"/>
                    </a:lnTo>
                    <a:lnTo>
                      <a:pt x="32" y="15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43" y="6"/>
                    </a:lnTo>
                    <a:lnTo>
                      <a:pt x="43" y="13"/>
                    </a:lnTo>
                    <a:lnTo>
                      <a:pt x="46" y="15"/>
                    </a:lnTo>
                    <a:lnTo>
                      <a:pt x="46" y="12"/>
                    </a:lnTo>
                    <a:lnTo>
                      <a:pt x="51" y="10"/>
                    </a:lnTo>
                    <a:lnTo>
                      <a:pt x="52" y="7"/>
                    </a:lnTo>
                    <a:lnTo>
                      <a:pt x="57" y="7"/>
                    </a:lnTo>
                    <a:lnTo>
                      <a:pt x="55" y="4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56">
                <a:extLst>
                  <a:ext uri="{FF2B5EF4-FFF2-40B4-BE49-F238E27FC236}">
                    <a16:creationId xmlns:a16="http://schemas.microsoft.com/office/drawing/2014/main" id="{2972F688-8699-4D6B-8D85-CAF389791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67" y="1385840"/>
                <a:ext cx="142875" cy="163513"/>
              </a:xfrm>
              <a:custGeom>
                <a:avLst/>
                <a:gdLst>
                  <a:gd name="T0" fmla="*/ 29 w 90"/>
                  <a:gd name="T1" fmla="*/ 2 h 103"/>
                  <a:gd name="T2" fmla="*/ 37 w 90"/>
                  <a:gd name="T3" fmla="*/ 0 h 103"/>
                  <a:gd name="T4" fmla="*/ 47 w 90"/>
                  <a:gd name="T5" fmla="*/ 0 h 103"/>
                  <a:gd name="T6" fmla="*/ 53 w 90"/>
                  <a:gd name="T7" fmla="*/ 6 h 103"/>
                  <a:gd name="T8" fmla="*/ 56 w 90"/>
                  <a:gd name="T9" fmla="*/ 6 h 103"/>
                  <a:gd name="T10" fmla="*/ 57 w 90"/>
                  <a:gd name="T11" fmla="*/ 12 h 103"/>
                  <a:gd name="T12" fmla="*/ 63 w 90"/>
                  <a:gd name="T13" fmla="*/ 15 h 103"/>
                  <a:gd name="T14" fmla="*/ 62 w 90"/>
                  <a:gd name="T15" fmla="*/ 24 h 103"/>
                  <a:gd name="T16" fmla="*/ 60 w 90"/>
                  <a:gd name="T17" fmla="*/ 33 h 103"/>
                  <a:gd name="T18" fmla="*/ 54 w 90"/>
                  <a:gd name="T19" fmla="*/ 42 h 103"/>
                  <a:gd name="T20" fmla="*/ 59 w 90"/>
                  <a:gd name="T21" fmla="*/ 49 h 103"/>
                  <a:gd name="T22" fmla="*/ 60 w 90"/>
                  <a:gd name="T23" fmla="*/ 58 h 103"/>
                  <a:gd name="T24" fmla="*/ 68 w 90"/>
                  <a:gd name="T25" fmla="*/ 62 h 103"/>
                  <a:gd name="T26" fmla="*/ 74 w 90"/>
                  <a:gd name="T27" fmla="*/ 65 h 103"/>
                  <a:gd name="T28" fmla="*/ 77 w 90"/>
                  <a:gd name="T29" fmla="*/ 71 h 103"/>
                  <a:gd name="T30" fmla="*/ 80 w 90"/>
                  <a:gd name="T31" fmla="*/ 77 h 103"/>
                  <a:gd name="T32" fmla="*/ 90 w 90"/>
                  <a:gd name="T33" fmla="*/ 83 h 103"/>
                  <a:gd name="T34" fmla="*/ 77 w 90"/>
                  <a:gd name="T35" fmla="*/ 90 h 103"/>
                  <a:gd name="T36" fmla="*/ 78 w 90"/>
                  <a:gd name="T37" fmla="*/ 93 h 103"/>
                  <a:gd name="T38" fmla="*/ 77 w 90"/>
                  <a:gd name="T39" fmla="*/ 93 h 103"/>
                  <a:gd name="T40" fmla="*/ 63 w 90"/>
                  <a:gd name="T41" fmla="*/ 93 h 103"/>
                  <a:gd name="T42" fmla="*/ 51 w 90"/>
                  <a:gd name="T43" fmla="*/ 93 h 103"/>
                  <a:gd name="T44" fmla="*/ 53 w 90"/>
                  <a:gd name="T45" fmla="*/ 99 h 103"/>
                  <a:gd name="T46" fmla="*/ 48 w 90"/>
                  <a:gd name="T47" fmla="*/ 100 h 103"/>
                  <a:gd name="T48" fmla="*/ 37 w 90"/>
                  <a:gd name="T49" fmla="*/ 100 h 103"/>
                  <a:gd name="T50" fmla="*/ 32 w 90"/>
                  <a:gd name="T51" fmla="*/ 93 h 103"/>
                  <a:gd name="T52" fmla="*/ 34 w 90"/>
                  <a:gd name="T53" fmla="*/ 86 h 103"/>
                  <a:gd name="T54" fmla="*/ 25 w 90"/>
                  <a:gd name="T55" fmla="*/ 77 h 103"/>
                  <a:gd name="T56" fmla="*/ 19 w 90"/>
                  <a:gd name="T57" fmla="*/ 78 h 103"/>
                  <a:gd name="T58" fmla="*/ 17 w 90"/>
                  <a:gd name="T59" fmla="*/ 61 h 103"/>
                  <a:gd name="T60" fmla="*/ 5 w 90"/>
                  <a:gd name="T61" fmla="*/ 53 h 103"/>
                  <a:gd name="T62" fmla="*/ 8 w 90"/>
                  <a:gd name="T63" fmla="*/ 40 h 103"/>
                  <a:gd name="T64" fmla="*/ 0 w 90"/>
                  <a:gd name="T65" fmla="*/ 30 h 103"/>
                  <a:gd name="T66" fmla="*/ 1 w 90"/>
                  <a:gd name="T67" fmla="*/ 27 h 103"/>
                  <a:gd name="T68" fmla="*/ 2 w 90"/>
                  <a:gd name="T69" fmla="*/ 21 h 103"/>
                  <a:gd name="T70" fmla="*/ 1 w 90"/>
                  <a:gd name="T71" fmla="*/ 14 h 103"/>
                  <a:gd name="T72" fmla="*/ 16 w 90"/>
                  <a:gd name="T73" fmla="*/ 12 h 103"/>
                  <a:gd name="T74" fmla="*/ 25 w 90"/>
                  <a:gd name="T75" fmla="*/ 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103">
                    <a:moveTo>
                      <a:pt x="25" y="3"/>
                    </a:moveTo>
                    <a:lnTo>
                      <a:pt x="29" y="2"/>
                    </a:lnTo>
                    <a:lnTo>
                      <a:pt x="32" y="5"/>
                    </a:lnTo>
                    <a:lnTo>
                      <a:pt x="37" y="0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53" y="3"/>
                    </a:lnTo>
                    <a:lnTo>
                      <a:pt x="53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7" y="9"/>
                    </a:lnTo>
                    <a:lnTo>
                      <a:pt x="57" y="12"/>
                    </a:lnTo>
                    <a:lnTo>
                      <a:pt x="60" y="12"/>
                    </a:lnTo>
                    <a:lnTo>
                      <a:pt x="63" y="15"/>
                    </a:lnTo>
                    <a:lnTo>
                      <a:pt x="60" y="21"/>
                    </a:lnTo>
                    <a:lnTo>
                      <a:pt x="62" y="24"/>
                    </a:lnTo>
                    <a:lnTo>
                      <a:pt x="57" y="27"/>
                    </a:lnTo>
                    <a:lnTo>
                      <a:pt x="60" y="33"/>
                    </a:lnTo>
                    <a:lnTo>
                      <a:pt x="59" y="39"/>
                    </a:lnTo>
                    <a:lnTo>
                      <a:pt x="54" y="42"/>
                    </a:lnTo>
                    <a:lnTo>
                      <a:pt x="54" y="46"/>
                    </a:lnTo>
                    <a:lnTo>
                      <a:pt x="59" y="49"/>
                    </a:lnTo>
                    <a:lnTo>
                      <a:pt x="56" y="52"/>
                    </a:lnTo>
                    <a:lnTo>
                      <a:pt x="60" y="58"/>
                    </a:lnTo>
                    <a:lnTo>
                      <a:pt x="65" y="58"/>
                    </a:lnTo>
                    <a:lnTo>
                      <a:pt x="68" y="62"/>
                    </a:lnTo>
                    <a:lnTo>
                      <a:pt x="71" y="62"/>
                    </a:lnTo>
                    <a:lnTo>
                      <a:pt x="74" y="65"/>
                    </a:lnTo>
                    <a:lnTo>
                      <a:pt x="77" y="67"/>
                    </a:lnTo>
                    <a:lnTo>
                      <a:pt x="77" y="71"/>
                    </a:lnTo>
                    <a:lnTo>
                      <a:pt x="75" y="71"/>
                    </a:lnTo>
                    <a:lnTo>
                      <a:pt x="80" y="77"/>
                    </a:lnTo>
                    <a:lnTo>
                      <a:pt x="84" y="83"/>
                    </a:lnTo>
                    <a:lnTo>
                      <a:pt x="90" y="83"/>
                    </a:lnTo>
                    <a:lnTo>
                      <a:pt x="90" y="83"/>
                    </a:lnTo>
                    <a:lnTo>
                      <a:pt x="77" y="90"/>
                    </a:lnTo>
                    <a:lnTo>
                      <a:pt x="77" y="90"/>
                    </a:lnTo>
                    <a:lnTo>
                      <a:pt x="78" y="93"/>
                    </a:lnTo>
                    <a:lnTo>
                      <a:pt x="77" y="93"/>
                    </a:lnTo>
                    <a:lnTo>
                      <a:pt x="77" y="93"/>
                    </a:lnTo>
                    <a:lnTo>
                      <a:pt x="66" y="89"/>
                    </a:lnTo>
                    <a:lnTo>
                      <a:pt x="63" y="93"/>
                    </a:lnTo>
                    <a:lnTo>
                      <a:pt x="57" y="89"/>
                    </a:lnTo>
                    <a:lnTo>
                      <a:pt x="51" y="93"/>
                    </a:lnTo>
                    <a:lnTo>
                      <a:pt x="56" y="98"/>
                    </a:lnTo>
                    <a:lnTo>
                      <a:pt x="53" y="99"/>
                    </a:lnTo>
                    <a:lnTo>
                      <a:pt x="53" y="99"/>
                    </a:lnTo>
                    <a:lnTo>
                      <a:pt x="48" y="100"/>
                    </a:lnTo>
                    <a:lnTo>
                      <a:pt x="43" y="103"/>
                    </a:lnTo>
                    <a:lnTo>
                      <a:pt x="37" y="100"/>
                    </a:lnTo>
                    <a:lnTo>
                      <a:pt x="37" y="100"/>
                    </a:lnTo>
                    <a:lnTo>
                      <a:pt x="32" y="93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2" y="81"/>
                    </a:lnTo>
                    <a:lnTo>
                      <a:pt x="25" y="77"/>
                    </a:lnTo>
                    <a:lnTo>
                      <a:pt x="25" y="77"/>
                    </a:lnTo>
                    <a:lnTo>
                      <a:pt x="19" y="78"/>
                    </a:lnTo>
                    <a:lnTo>
                      <a:pt x="16" y="72"/>
                    </a:lnTo>
                    <a:lnTo>
                      <a:pt x="17" y="61"/>
                    </a:lnTo>
                    <a:lnTo>
                      <a:pt x="7" y="56"/>
                    </a:lnTo>
                    <a:lnTo>
                      <a:pt x="5" y="53"/>
                    </a:lnTo>
                    <a:lnTo>
                      <a:pt x="2" y="46"/>
                    </a:lnTo>
                    <a:lnTo>
                      <a:pt x="8" y="40"/>
                    </a:lnTo>
                    <a:lnTo>
                      <a:pt x="10" y="37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4" y="24"/>
                    </a:lnTo>
                    <a:lnTo>
                      <a:pt x="2" y="21"/>
                    </a:lnTo>
                    <a:lnTo>
                      <a:pt x="4" y="18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16" y="12"/>
                    </a:lnTo>
                    <a:lnTo>
                      <a:pt x="16" y="5"/>
                    </a:lnTo>
                    <a:lnTo>
                      <a:pt x="25" y="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57">
                <a:extLst>
                  <a:ext uri="{FF2B5EF4-FFF2-40B4-BE49-F238E27FC236}">
                    <a16:creationId xmlns:a16="http://schemas.microsoft.com/office/drawing/2014/main" id="{4EB45EE6-1CD4-4ED8-8603-6047F317B9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04780" y="1592215"/>
                <a:ext cx="250825" cy="236538"/>
              </a:xfrm>
              <a:custGeom>
                <a:avLst/>
                <a:gdLst>
                  <a:gd name="T0" fmla="*/ 157 w 158"/>
                  <a:gd name="T1" fmla="*/ 60 h 149"/>
                  <a:gd name="T2" fmla="*/ 158 w 158"/>
                  <a:gd name="T3" fmla="*/ 68 h 149"/>
                  <a:gd name="T4" fmla="*/ 153 w 158"/>
                  <a:gd name="T5" fmla="*/ 74 h 149"/>
                  <a:gd name="T6" fmla="*/ 151 w 158"/>
                  <a:gd name="T7" fmla="*/ 62 h 149"/>
                  <a:gd name="T8" fmla="*/ 1 w 158"/>
                  <a:gd name="T9" fmla="*/ 32 h 149"/>
                  <a:gd name="T10" fmla="*/ 6 w 158"/>
                  <a:gd name="T11" fmla="*/ 24 h 149"/>
                  <a:gd name="T12" fmla="*/ 9 w 158"/>
                  <a:gd name="T13" fmla="*/ 18 h 149"/>
                  <a:gd name="T14" fmla="*/ 12 w 158"/>
                  <a:gd name="T15" fmla="*/ 15 h 149"/>
                  <a:gd name="T16" fmla="*/ 15 w 158"/>
                  <a:gd name="T17" fmla="*/ 24 h 149"/>
                  <a:gd name="T18" fmla="*/ 18 w 158"/>
                  <a:gd name="T19" fmla="*/ 24 h 149"/>
                  <a:gd name="T20" fmla="*/ 22 w 158"/>
                  <a:gd name="T21" fmla="*/ 21 h 149"/>
                  <a:gd name="T22" fmla="*/ 28 w 158"/>
                  <a:gd name="T23" fmla="*/ 12 h 149"/>
                  <a:gd name="T24" fmla="*/ 36 w 158"/>
                  <a:gd name="T25" fmla="*/ 7 h 149"/>
                  <a:gd name="T26" fmla="*/ 41 w 158"/>
                  <a:gd name="T27" fmla="*/ 3 h 149"/>
                  <a:gd name="T28" fmla="*/ 52 w 158"/>
                  <a:gd name="T29" fmla="*/ 1 h 149"/>
                  <a:gd name="T30" fmla="*/ 59 w 158"/>
                  <a:gd name="T31" fmla="*/ 6 h 149"/>
                  <a:gd name="T32" fmla="*/ 62 w 158"/>
                  <a:gd name="T33" fmla="*/ 3 h 149"/>
                  <a:gd name="T34" fmla="*/ 68 w 158"/>
                  <a:gd name="T35" fmla="*/ 18 h 149"/>
                  <a:gd name="T36" fmla="*/ 83 w 158"/>
                  <a:gd name="T37" fmla="*/ 24 h 149"/>
                  <a:gd name="T38" fmla="*/ 86 w 158"/>
                  <a:gd name="T39" fmla="*/ 29 h 149"/>
                  <a:gd name="T40" fmla="*/ 80 w 158"/>
                  <a:gd name="T41" fmla="*/ 43 h 149"/>
                  <a:gd name="T42" fmla="*/ 99 w 158"/>
                  <a:gd name="T43" fmla="*/ 31 h 149"/>
                  <a:gd name="T44" fmla="*/ 114 w 158"/>
                  <a:gd name="T45" fmla="*/ 41 h 149"/>
                  <a:gd name="T46" fmla="*/ 132 w 158"/>
                  <a:gd name="T47" fmla="*/ 53 h 149"/>
                  <a:gd name="T48" fmla="*/ 144 w 158"/>
                  <a:gd name="T49" fmla="*/ 46 h 149"/>
                  <a:gd name="T50" fmla="*/ 153 w 158"/>
                  <a:gd name="T51" fmla="*/ 54 h 149"/>
                  <a:gd name="T52" fmla="*/ 150 w 158"/>
                  <a:gd name="T53" fmla="*/ 59 h 149"/>
                  <a:gd name="T54" fmla="*/ 145 w 158"/>
                  <a:gd name="T55" fmla="*/ 69 h 149"/>
                  <a:gd name="T56" fmla="*/ 138 w 158"/>
                  <a:gd name="T57" fmla="*/ 71 h 149"/>
                  <a:gd name="T58" fmla="*/ 104 w 158"/>
                  <a:gd name="T59" fmla="*/ 82 h 149"/>
                  <a:gd name="T60" fmla="*/ 49 w 158"/>
                  <a:gd name="T61" fmla="*/ 138 h 149"/>
                  <a:gd name="T62" fmla="*/ 53 w 158"/>
                  <a:gd name="T63" fmla="*/ 143 h 149"/>
                  <a:gd name="T64" fmla="*/ 49 w 158"/>
                  <a:gd name="T65" fmla="*/ 144 h 149"/>
                  <a:gd name="T66" fmla="*/ 40 w 158"/>
                  <a:gd name="T67" fmla="*/ 149 h 149"/>
                  <a:gd name="T68" fmla="*/ 43 w 158"/>
                  <a:gd name="T69" fmla="*/ 143 h 149"/>
                  <a:gd name="T70" fmla="*/ 46 w 158"/>
                  <a:gd name="T71" fmla="*/ 115 h 149"/>
                  <a:gd name="T72" fmla="*/ 53 w 158"/>
                  <a:gd name="T73" fmla="*/ 100 h 149"/>
                  <a:gd name="T74" fmla="*/ 55 w 158"/>
                  <a:gd name="T75" fmla="*/ 69 h 149"/>
                  <a:gd name="T76" fmla="*/ 40 w 158"/>
                  <a:gd name="T77" fmla="*/ 62 h 149"/>
                  <a:gd name="T78" fmla="*/ 28 w 158"/>
                  <a:gd name="T79" fmla="*/ 71 h 149"/>
                  <a:gd name="T80" fmla="*/ 30 w 158"/>
                  <a:gd name="T81" fmla="*/ 65 h 149"/>
                  <a:gd name="T82" fmla="*/ 19 w 158"/>
                  <a:gd name="T83" fmla="*/ 62 h 149"/>
                  <a:gd name="T84" fmla="*/ 13 w 158"/>
                  <a:gd name="T85" fmla="*/ 53 h 149"/>
                  <a:gd name="T86" fmla="*/ 1 w 158"/>
                  <a:gd name="T87" fmla="*/ 43 h 149"/>
                  <a:gd name="T88" fmla="*/ 3 w 158"/>
                  <a:gd name="T89" fmla="*/ 3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8" h="149">
                    <a:moveTo>
                      <a:pt x="154" y="57"/>
                    </a:moveTo>
                    <a:lnTo>
                      <a:pt x="157" y="60"/>
                    </a:lnTo>
                    <a:lnTo>
                      <a:pt x="156" y="62"/>
                    </a:lnTo>
                    <a:lnTo>
                      <a:pt x="158" y="68"/>
                    </a:lnTo>
                    <a:lnTo>
                      <a:pt x="156" y="72"/>
                    </a:lnTo>
                    <a:lnTo>
                      <a:pt x="153" y="74"/>
                    </a:lnTo>
                    <a:lnTo>
                      <a:pt x="148" y="71"/>
                    </a:lnTo>
                    <a:lnTo>
                      <a:pt x="151" y="62"/>
                    </a:lnTo>
                    <a:lnTo>
                      <a:pt x="154" y="57"/>
                    </a:lnTo>
                    <a:close/>
                    <a:moveTo>
                      <a:pt x="1" y="32"/>
                    </a:moveTo>
                    <a:lnTo>
                      <a:pt x="0" y="26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9" y="18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6" y="18"/>
                    </a:lnTo>
                    <a:lnTo>
                      <a:pt x="15" y="24"/>
                    </a:lnTo>
                    <a:lnTo>
                      <a:pt x="16" y="26"/>
                    </a:lnTo>
                    <a:lnTo>
                      <a:pt x="18" y="24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25" y="13"/>
                    </a:lnTo>
                    <a:lnTo>
                      <a:pt x="28" y="12"/>
                    </a:lnTo>
                    <a:lnTo>
                      <a:pt x="28" y="7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52" y="1"/>
                    </a:lnTo>
                    <a:lnTo>
                      <a:pt x="53" y="7"/>
                    </a:lnTo>
                    <a:lnTo>
                      <a:pt x="59" y="6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71" y="7"/>
                    </a:lnTo>
                    <a:lnTo>
                      <a:pt x="68" y="18"/>
                    </a:lnTo>
                    <a:lnTo>
                      <a:pt x="70" y="22"/>
                    </a:lnTo>
                    <a:lnTo>
                      <a:pt x="83" y="24"/>
                    </a:lnTo>
                    <a:lnTo>
                      <a:pt x="86" y="26"/>
                    </a:lnTo>
                    <a:lnTo>
                      <a:pt x="86" y="29"/>
                    </a:lnTo>
                    <a:lnTo>
                      <a:pt x="78" y="35"/>
                    </a:lnTo>
                    <a:lnTo>
                      <a:pt x="80" y="43"/>
                    </a:lnTo>
                    <a:lnTo>
                      <a:pt x="84" y="43"/>
                    </a:lnTo>
                    <a:lnTo>
                      <a:pt x="99" y="31"/>
                    </a:lnTo>
                    <a:lnTo>
                      <a:pt x="104" y="37"/>
                    </a:lnTo>
                    <a:lnTo>
                      <a:pt x="114" y="41"/>
                    </a:lnTo>
                    <a:lnTo>
                      <a:pt x="124" y="51"/>
                    </a:lnTo>
                    <a:lnTo>
                      <a:pt x="132" y="53"/>
                    </a:lnTo>
                    <a:lnTo>
                      <a:pt x="138" y="49"/>
                    </a:lnTo>
                    <a:lnTo>
                      <a:pt x="144" y="46"/>
                    </a:lnTo>
                    <a:lnTo>
                      <a:pt x="153" y="54"/>
                    </a:lnTo>
                    <a:lnTo>
                      <a:pt x="153" y="54"/>
                    </a:lnTo>
                    <a:lnTo>
                      <a:pt x="153" y="57"/>
                    </a:lnTo>
                    <a:lnTo>
                      <a:pt x="150" y="59"/>
                    </a:lnTo>
                    <a:lnTo>
                      <a:pt x="150" y="65"/>
                    </a:lnTo>
                    <a:lnTo>
                      <a:pt x="145" y="69"/>
                    </a:lnTo>
                    <a:lnTo>
                      <a:pt x="144" y="71"/>
                    </a:lnTo>
                    <a:lnTo>
                      <a:pt x="138" y="71"/>
                    </a:lnTo>
                    <a:lnTo>
                      <a:pt x="116" y="75"/>
                    </a:lnTo>
                    <a:lnTo>
                      <a:pt x="104" y="82"/>
                    </a:lnTo>
                    <a:lnTo>
                      <a:pt x="61" y="132"/>
                    </a:lnTo>
                    <a:lnTo>
                      <a:pt x="49" y="138"/>
                    </a:lnTo>
                    <a:lnTo>
                      <a:pt x="50" y="141"/>
                    </a:lnTo>
                    <a:lnTo>
                      <a:pt x="53" y="143"/>
                    </a:lnTo>
                    <a:lnTo>
                      <a:pt x="52" y="146"/>
                    </a:lnTo>
                    <a:lnTo>
                      <a:pt x="49" y="144"/>
                    </a:lnTo>
                    <a:lnTo>
                      <a:pt x="46" y="149"/>
                    </a:lnTo>
                    <a:lnTo>
                      <a:pt x="40" y="149"/>
                    </a:lnTo>
                    <a:lnTo>
                      <a:pt x="40" y="149"/>
                    </a:lnTo>
                    <a:lnTo>
                      <a:pt x="43" y="143"/>
                    </a:lnTo>
                    <a:lnTo>
                      <a:pt x="40" y="134"/>
                    </a:lnTo>
                    <a:lnTo>
                      <a:pt x="46" y="115"/>
                    </a:lnTo>
                    <a:lnTo>
                      <a:pt x="52" y="110"/>
                    </a:lnTo>
                    <a:lnTo>
                      <a:pt x="53" y="100"/>
                    </a:lnTo>
                    <a:lnTo>
                      <a:pt x="58" y="93"/>
                    </a:lnTo>
                    <a:lnTo>
                      <a:pt x="55" y="69"/>
                    </a:lnTo>
                    <a:lnTo>
                      <a:pt x="43" y="71"/>
                    </a:lnTo>
                    <a:lnTo>
                      <a:pt x="40" y="62"/>
                    </a:lnTo>
                    <a:lnTo>
                      <a:pt x="34" y="69"/>
                    </a:lnTo>
                    <a:lnTo>
                      <a:pt x="28" y="71"/>
                    </a:lnTo>
                    <a:lnTo>
                      <a:pt x="25" y="66"/>
                    </a:lnTo>
                    <a:lnTo>
                      <a:pt x="30" y="65"/>
                    </a:lnTo>
                    <a:lnTo>
                      <a:pt x="30" y="62"/>
                    </a:lnTo>
                    <a:lnTo>
                      <a:pt x="19" y="62"/>
                    </a:lnTo>
                    <a:lnTo>
                      <a:pt x="13" y="59"/>
                    </a:lnTo>
                    <a:lnTo>
                      <a:pt x="13" y="53"/>
                    </a:lnTo>
                    <a:lnTo>
                      <a:pt x="9" y="47"/>
                    </a:lnTo>
                    <a:lnTo>
                      <a:pt x="1" y="43"/>
                    </a:lnTo>
                    <a:lnTo>
                      <a:pt x="6" y="37"/>
                    </a:lnTo>
                    <a:lnTo>
                      <a:pt x="3" y="35"/>
                    </a:lnTo>
                    <a:lnTo>
                      <a:pt x="1" y="3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60">
                <a:extLst>
                  <a:ext uri="{FF2B5EF4-FFF2-40B4-BE49-F238E27FC236}">
                    <a16:creationId xmlns:a16="http://schemas.microsoft.com/office/drawing/2014/main" id="{A3325AE5-1D26-421F-8C6D-28191F0D0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592" y="1157240"/>
                <a:ext cx="177800" cy="182563"/>
              </a:xfrm>
              <a:custGeom>
                <a:avLst/>
                <a:gdLst>
                  <a:gd name="T0" fmla="*/ 56 w 112"/>
                  <a:gd name="T1" fmla="*/ 1 h 115"/>
                  <a:gd name="T2" fmla="*/ 68 w 112"/>
                  <a:gd name="T3" fmla="*/ 12 h 115"/>
                  <a:gd name="T4" fmla="*/ 75 w 112"/>
                  <a:gd name="T5" fmla="*/ 21 h 115"/>
                  <a:gd name="T6" fmla="*/ 78 w 112"/>
                  <a:gd name="T7" fmla="*/ 29 h 115"/>
                  <a:gd name="T8" fmla="*/ 87 w 112"/>
                  <a:gd name="T9" fmla="*/ 34 h 115"/>
                  <a:gd name="T10" fmla="*/ 95 w 112"/>
                  <a:gd name="T11" fmla="*/ 37 h 115"/>
                  <a:gd name="T12" fmla="*/ 96 w 112"/>
                  <a:gd name="T13" fmla="*/ 41 h 115"/>
                  <a:gd name="T14" fmla="*/ 102 w 112"/>
                  <a:gd name="T15" fmla="*/ 41 h 115"/>
                  <a:gd name="T16" fmla="*/ 106 w 112"/>
                  <a:gd name="T17" fmla="*/ 47 h 115"/>
                  <a:gd name="T18" fmla="*/ 111 w 112"/>
                  <a:gd name="T19" fmla="*/ 54 h 115"/>
                  <a:gd name="T20" fmla="*/ 111 w 112"/>
                  <a:gd name="T21" fmla="*/ 54 h 115"/>
                  <a:gd name="T22" fmla="*/ 111 w 112"/>
                  <a:gd name="T23" fmla="*/ 59 h 115"/>
                  <a:gd name="T24" fmla="*/ 96 w 112"/>
                  <a:gd name="T25" fmla="*/ 77 h 115"/>
                  <a:gd name="T26" fmla="*/ 99 w 112"/>
                  <a:gd name="T27" fmla="*/ 87 h 115"/>
                  <a:gd name="T28" fmla="*/ 112 w 112"/>
                  <a:gd name="T29" fmla="*/ 100 h 115"/>
                  <a:gd name="T30" fmla="*/ 106 w 112"/>
                  <a:gd name="T31" fmla="*/ 112 h 115"/>
                  <a:gd name="T32" fmla="*/ 98 w 112"/>
                  <a:gd name="T33" fmla="*/ 115 h 115"/>
                  <a:gd name="T34" fmla="*/ 92 w 112"/>
                  <a:gd name="T35" fmla="*/ 110 h 115"/>
                  <a:gd name="T36" fmla="*/ 72 w 112"/>
                  <a:gd name="T37" fmla="*/ 102 h 115"/>
                  <a:gd name="T38" fmla="*/ 41 w 112"/>
                  <a:gd name="T39" fmla="*/ 106 h 115"/>
                  <a:gd name="T40" fmla="*/ 29 w 112"/>
                  <a:gd name="T41" fmla="*/ 80 h 115"/>
                  <a:gd name="T42" fmla="*/ 32 w 112"/>
                  <a:gd name="T43" fmla="*/ 68 h 115"/>
                  <a:gd name="T44" fmla="*/ 17 w 112"/>
                  <a:gd name="T45" fmla="*/ 41 h 115"/>
                  <a:gd name="T46" fmla="*/ 12 w 112"/>
                  <a:gd name="T47" fmla="*/ 37 h 115"/>
                  <a:gd name="T48" fmla="*/ 4 w 112"/>
                  <a:gd name="T49" fmla="*/ 40 h 115"/>
                  <a:gd name="T50" fmla="*/ 0 w 112"/>
                  <a:gd name="T51" fmla="*/ 18 h 115"/>
                  <a:gd name="T52" fmla="*/ 6 w 112"/>
                  <a:gd name="T53" fmla="*/ 15 h 115"/>
                  <a:gd name="T54" fmla="*/ 16 w 112"/>
                  <a:gd name="T55" fmla="*/ 16 h 115"/>
                  <a:gd name="T56" fmla="*/ 23 w 112"/>
                  <a:gd name="T57" fmla="*/ 21 h 115"/>
                  <a:gd name="T58" fmla="*/ 37 w 112"/>
                  <a:gd name="T59" fmla="*/ 13 h 115"/>
                  <a:gd name="T60" fmla="*/ 41 w 112"/>
                  <a:gd name="T61" fmla="*/ 12 h 115"/>
                  <a:gd name="T62" fmla="*/ 53 w 112"/>
                  <a:gd name="T6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2" h="115">
                    <a:moveTo>
                      <a:pt x="53" y="0"/>
                    </a:moveTo>
                    <a:lnTo>
                      <a:pt x="56" y="1"/>
                    </a:lnTo>
                    <a:lnTo>
                      <a:pt x="62" y="10"/>
                    </a:lnTo>
                    <a:lnTo>
                      <a:pt x="68" y="12"/>
                    </a:lnTo>
                    <a:lnTo>
                      <a:pt x="69" y="18"/>
                    </a:lnTo>
                    <a:lnTo>
                      <a:pt x="75" y="21"/>
                    </a:lnTo>
                    <a:lnTo>
                      <a:pt x="74" y="25"/>
                    </a:lnTo>
                    <a:lnTo>
                      <a:pt x="78" y="29"/>
                    </a:lnTo>
                    <a:lnTo>
                      <a:pt x="84" y="29"/>
                    </a:lnTo>
                    <a:lnTo>
                      <a:pt x="87" y="34"/>
                    </a:lnTo>
                    <a:lnTo>
                      <a:pt x="92" y="34"/>
                    </a:lnTo>
                    <a:lnTo>
                      <a:pt x="95" y="37"/>
                    </a:lnTo>
                    <a:lnTo>
                      <a:pt x="96" y="37"/>
                    </a:lnTo>
                    <a:lnTo>
                      <a:pt x="96" y="41"/>
                    </a:lnTo>
                    <a:lnTo>
                      <a:pt x="98" y="43"/>
                    </a:lnTo>
                    <a:lnTo>
                      <a:pt x="102" y="41"/>
                    </a:lnTo>
                    <a:lnTo>
                      <a:pt x="103" y="43"/>
                    </a:lnTo>
                    <a:lnTo>
                      <a:pt x="106" y="47"/>
                    </a:lnTo>
                    <a:lnTo>
                      <a:pt x="105" y="50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4"/>
                    </a:lnTo>
                    <a:lnTo>
                      <a:pt x="111" y="59"/>
                    </a:lnTo>
                    <a:lnTo>
                      <a:pt x="103" y="72"/>
                    </a:lnTo>
                    <a:lnTo>
                      <a:pt x="96" y="77"/>
                    </a:lnTo>
                    <a:lnTo>
                      <a:pt x="96" y="82"/>
                    </a:lnTo>
                    <a:lnTo>
                      <a:pt x="99" y="87"/>
                    </a:lnTo>
                    <a:lnTo>
                      <a:pt x="112" y="97"/>
                    </a:lnTo>
                    <a:lnTo>
                      <a:pt x="112" y="100"/>
                    </a:lnTo>
                    <a:lnTo>
                      <a:pt x="108" y="102"/>
                    </a:lnTo>
                    <a:lnTo>
                      <a:pt x="106" y="112"/>
                    </a:lnTo>
                    <a:lnTo>
                      <a:pt x="102" y="112"/>
                    </a:lnTo>
                    <a:lnTo>
                      <a:pt x="98" y="115"/>
                    </a:lnTo>
                    <a:lnTo>
                      <a:pt x="98" y="115"/>
                    </a:lnTo>
                    <a:lnTo>
                      <a:pt x="92" y="110"/>
                    </a:lnTo>
                    <a:lnTo>
                      <a:pt x="74" y="106"/>
                    </a:lnTo>
                    <a:lnTo>
                      <a:pt x="72" y="102"/>
                    </a:lnTo>
                    <a:lnTo>
                      <a:pt x="56" y="106"/>
                    </a:lnTo>
                    <a:lnTo>
                      <a:pt x="41" y="106"/>
                    </a:lnTo>
                    <a:lnTo>
                      <a:pt x="35" y="102"/>
                    </a:lnTo>
                    <a:lnTo>
                      <a:pt x="29" y="80"/>
                    </a:lnTo>
                    <a:lnTo>
                      <a:pt x="29" y="80"/>
                    </a:lnTo>
                    <a:lnTo>
                      <a:pt x="32" y="68"/>
                    </a:lnTo>
                    <a:lnTo>
                      <a:pt x="17" y="54"/>
                    </a:lnTo>
                    <a:lnTo>
                      <a:pt x="17" y="41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6" y="15"/>
                    </a:lnTo>
                    <a:lnTo>
                      <a:pt x="12" y="13"/>
                    </a:lnTo>
                    <a:lnTo>
                      <a:pt x="16" y="16"/>
                    </a:lnTo>
                    <a:lnTo>
                      <a:pt x="22" y="16"/>
                    </a:lnTo>
                    <a:lnTo>
                      <a:pt x="23" y="21"/>
                    </a:lnTo>
                    <a:lnTo>
                      <a:pt x="32" y="15"/>
                    </a:lnTo>
                    <a:lnTo>
                      <a:pt x="37" y="13"/>
                    </a:lnTo>
                    <a:lnTo>
                      <a:pt x="40" y="15"/>
                    </a:lnTo>
                    <a:lnTo>
                      <a:pt x="41" y="12"/>
                    </a:lnTo>
                    <a:lnTo>
                      <a:pt x="47" y="10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66">
                <a:extLst>
                  <a:ext uri="{FF2B5EF4-FFF2-40B4-BE49-F238E27FC236}">
                    <a16:creationId xmlns:a16="http://schemas.microsoft.com/office/drawing/2014/main" id="{55A26837-2523-4CC7-A2BA-D3703BD36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405" y="1235027"/>
                <a:ext cx="114300" cy="198438"/>
              </a:xfrm>
              <a:custGeom>
                <a:avLst/>
                <a:gdLst>
                  <a:gd name="T0" fmla="*/ 17 w 72"/>
                  <a:gd name="T1" fmla="*/ 3 h 125"/>
                  <a:gd name="T2" fmla="*/ 28 w 72"/>
                  <a:gd name="T3" fmla="*/ 3 h 125"/>
                  <a:gd name="T4" fmla="*/ 32 w 72"/>
                  <a:gd name="T5" fmla="*/ 7 h 125"/>
                  <a:gd name="T6" fmla="*/ 37 w 72"/>
                  <a:gd name="T7" fmla="*/ 14 h 125"/>
                  <a:gd name="T8" fmla="*/ 41 w 72"/>
                  <a:gd name="T9" fmla="*/ 14 h 125"/>
                  <a:gd name="T10" fmla="*/ 44 w 72"/>
                  <a:gd name="T11" fmla="*/ 20 h 125"/>
                  <a:gd name="T12" fmla="*/ 47 w 72"/>
                  <a:gd name="T13" fmla="*/ 22 h 125"/>
                  <a:gd name="T14" fmla="*/ 48 w 72"/>
                  <a:gd name="T15" fmla="*/ 25 h 125"/>
                  <a:gd name="T16" fmla="*/ 53 w 72"/>
                  <a:gd name="T17" fmla="*/ 36 h 125"/>
                  <a:gd name="T18" fmla="*/ 44 w 72"/>
                  <a:gd name="T19" fmla="*/ 41 h 125"/>
                  <a:gd name="T20" fmla="*/ 45 w 72"/>
                  <a:gd name="T21" fmla="*/ 48 h 125"/>
                  <a:gd name="T22" fmla="*/ 47 w 72"/>
                  <a:gd name="T23" fmla="*/ 54 h 125"/>
                  <a:gd name="T24" fmla="*/ 47 w 72"/>
                  <a:gd name="T25" fmla="*/ 66 h 125"/>
                  <a:gd name="T26" fmla="*/ 53 w 72"/>
                  <a:gd name="T27" fmla="*/ 76 h 125"/>
                  <a:gd name="T28" fmla="*/ 60 w 72"/>
                  <a:gd name="T29" fmla="*/ 79 h 125"/>
                  <a:gd name="T30" fmla="*/ 68 w 72"/>
                  <a:gd name="T31" fmla="*/ 79 h 125"/>
                  <a:gd name="T32" fmla="*/ 72 w 72"/>
                  <a:gd name="T33" fmla="*/ 86 h 125"/>
                  <a:gd name="T34" fmla="*/ 71 w 72"/>
                  <a:gd name="T35" fmla="*/ 95 h 125"/>
                  <a:gd name="T36" fmla="*/ 68 w 72"/>
                  <a:gd name="T37" fmla="*/ 98 h 125"/>
                  <a:gd name="T38" fmla="*/ 59 w 72"/>
                  <a:gd name="T39" fmla="*/ 100 h 125"/>
                  <a:gd name="T40" fmla="*/ 47 w 72"/>
                  <a:gd name="T41" fmla="*/ 104 h 125"/>
                  <a:gd name="T42" fmla="*/ 47 w 72"/>
                  <a:gd name="T43" fmla="*/ 113 h 125"/>
                  <a:gd name="T44" fmla="*/ 47 w 72"/>
                  <a:gd name="T45" fmla="*/ 119 h 125"/>
                  <a:gd name="T46" fmla="*/ 44 w 72"/>
                  <a:gd name="T47" fmla="*/ 122 h 125"/>
                  <a:gd name="T48" fmla="*/ 34 w 72"/>
                  <a:gd name="T49" fmla="*/ 122 h 125"/>
                  <a:gd name="T50" fmla="*/ 29 w 72"/>
                  <a:gd name="T51" fmla="*/ 120 h 125"/>
                  <a:gd name="T52" fmla="*/ 17 w 72"/>
                  <a:gd name="T53" fmla="*/ 119 h 125"/>
                  <a:gd name="T54" fmla="*/ 17 w 72"/>
                  <a:gd name="T55" fmla="*/ 113 h 125"/>
                  <a:gd name="T56" fmla="*/ 17 w 72"/>
                  <a:gd name="T57" fmla="*/ 106 h 125"/>
                  <a:gd name="T58" fmla="*/ 19 w 72"/>
                  <a:gd name="T59" fmla="*/ 101 h 125"/>
                  <a:gd name="T60" fmla="*/ 10 w 72"/>
                  <a:gd name="T61" fmla="*/ 103 h 125"/>
                  <a:gd name="T62" fmla="*/ 3 w 72"/>
                  <a:gd name="T63" fmla="*/ 94 h 125"/>
                  <a:gd name="T64" fmla="*/ 0 w 72"/>
                  <a:gd name="T65" fmla="*/ 79 h 125"/>
                  <a:gd name="T66" fmla="*/ 3 w 72"/>
                  <a:gd name="T67" fmla="*/ 73 h 125"/>
                  <a:gd name="T68" fmla="*/ 3 w 72"/>
                  <a:gd name="T69" fmla="*/ 66 h 125"/>
                  <a:gd name="T70" fmla="*/ 7 w 72"/>
                  <a:gd name="T71" fmla="*/ 63 h 125"/>
                  <a:gd name="T72" fmla="*/ 13 w 72"/>
                  <a:gd name="T73" fmla="*/ 53 h 125"/>
                  <a:gd name="T74" fmla="*/ 17 w 72"/>
                  <a:gd name="T75" fmla="*/ 48 h 125"/>
                  <a:gd name="T76" fmla="*/ 1 w 72"/>
                  <a:gd name="T77" fmla="*/ 33 h 125"/>
                  <a:gd name="T78" fmla="*/ 8 w 72"/>
                  <a:gd name="T79" fmla="*/ 23 h 125"/>
                  <a:gd name="T80" fmla="*/ 16 w 72"/>
                  <a:gd name="T81" fmla="*/ 5 h 125"/>
                  <a:gd name="T82" fmla="*/ 16 w 72"/>
                  <a:gd name="T83" fmla="*/ 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25">
                    <a:moveTo>
                      <a:pt x="16" y="5"/>
                    </a:moveTo>
                    <a:lnTo>
                      <a:pt x="17" y="3"/>
                    </a:lnTo>
                    <a:lnTo>
                      <a:pt x="20" y="0"/>
                    </a:lnTo>
                    <a:lnTo>
                      <a:pt x="28" y="3"/>
                    </a:lnTo>
                    <a:lnTo>
                      <a:pt x="34" y="1"/>
                    </a:lnTo>
                    <a:lnTo>
                      <a:pt x="32" y="7"/>
                    </a:lnTo>
                    <a:lnTo>
                      <a:pt x="34" y="11"/>
                    </a:lnTo>
                    <a:lnTo>
                      <a:pt x="37" y="14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4" y="14"/>
                    </a:lnTo>
                    <a:lnTo>
                      <a:pt x="44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51" y="23"/>
                    </a:lnTo>
                    <a:lnTo>
                      <a:pt x="48" y="25"/>
                    </a:lnTo>
                    <a:lnTo>
                      <a:pt x="48" y="29"/>
                    </a:lnTo>
                    <a:lnTo>
                      <a:pt x="53" y="36"/>
                    </a:lnTo>
                    <a:lnTo>
                      <a:pt x="53" y="36"/>
                    </a:lnTo>
                    <a:lnTo>
                      <a:pt x="44" y="41"/>
                    </a:lnTo>
                    <a:lnTo>
                      <a:pt x="47" y="42"/>
                    </a:lnTo>
                    <a:lnTo>
                      <a:pt x="45" y="48"/>
                    </a:lnTo>
                    <a:lnTo>
                      <a:pt x="50" y="51"/>
                    </a:lnTo>
                    <a:lnTo>
                      <a:pt x="47" y="54"/>
                    </a:lnTo>
                    <a:lnTo>
                      <a:pt x="50" y="61"/>
                    </a:lnTo>
                    <a:lnTo>
                      <a:pt x="47" y="66"/>
                    </a:lnTo>
                    <a:lnTo>
                      <a:pt x="51" y="70"/>
                    </a:lnTo>
                    <a:lnTo>
                      <a:pt x="53" y="76"/>
                    </a:lnTo>
                    <a:lnTo>
                      <a:pt x="57" y="75"/>
                    </a:lnTo>
                    <a:lnTo>
                      <a:pt x="60" y="79"/>
                    </a:lnTo>
                    <a:lnTo>
                      <a:pt x="66" y="81"/>
                    </a:lnTo>
                    <a:lnTo>
                      <a:pt x="68" y="79"/>
                    </a:lnTo>
                    <a:lnTo>
                      <a:pt x="69" y="81"/>
                    </a:lnTo>
                    <a:lnTo>
                      <a:pt x="72" y="86"/>
                    </a:lnTo>
                    <a:lnTo>
                      <a:pt x="69" y="91"/>
                    </a:lnTo>
                    <a:lnTo>
                      <a:pt x="71" y="95"/>
                    </a:lnTo>
                    <a:lnTo>
                      <a:pt x="68" y="95"/>
                    </a:lnTo>
                    <a:lnTo>
                      <a:pt x="68" y="98"/>
                    </a:lnTo>
                    <a:lnTo>
                      <a:pt x="68" y="98"/>
                    </a:lnTo>
                    <a:lnTo>
                      <a:pt x="59" y="100"/>
                    </a:lnTo>
                    <a:lnTo>
                      <a:pt x="59" y="107"/>
                    </a:lnTo>
                    <a:lnTo>
                      <a:pt x="47" y="104"/>
                    </a:lnTo>
                    <a:lnTo>
                      <a:pt x="44" y="109"/>
                    </a:lnTo>
                    <a:lnTo>
                      <a:pt x="47" y="113"/>
                    </a:lnTo>
                    <a:lnTo>
                      <a:pt x="45" y="116"/>
                    </a:lnTo>
                    <a:lnTo>
                      <a:pt x="47" y="119"/>
                    </a:lnTo>
                    <a:lnTo>
                      <a:pt x="44" y="122"/>
                    </a:lnTo>
                    <a:lnTo>
                      <a:pt x="44" y="122"/>
                    </a:lnTo>
                    <a:lnTo>
                      <a:pt x="38" y="120"/>
                    </a:lnTo>
                    <a:lnTo>
                      <a:pt x="34" y="122"/>
                    </a:lnTo>
                    <a:lnTo>
                      <a:pt x="34" y="125"/>
                    </a:lnTo>
                    <a:lnTo>
                      <a:pt x="29" y="120"/>
                    </a:lnTo>
                    <a:lnTo>
                      <a:pt x="26" y="123"/>
                    </a:lnTo>
                    <a:lnTo>
                      <a:pt x="17" y="119"/>
                    </a:lnTo>
                    <a:lnTo>
                      <a:pt x="20" y="114"/>
                    </a:lnTo>
                    <a:lnTo>
                      <a:pt x="17" y="113"/>
                    </a:lnTo>
                    <a:lnTo>
                      <a:pt x="20" y="109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19" y="101"/>
                    </a:lnTo>
                    <a:lnTo>
                      <a:pt x="14" y="101"/>
                    </a:lnTo>
                    <a:lnTo>
                      <a:pt x="10" y="103"/>
                    </a:lnTo>
                    <a:lnTo>
                      <a:pt x="4" y="98"/>
                    </a:lnTo>
                    <a:lnTo>
                      <a:pt x="3" y="94"/>
                    </a:lnTo>
                    <a:lnTo>
                      <a:pt x="5" y="88"/>
                    </a:lnTo>
                    <a:lnTo>
                      <a:pt x="0" y="79"/>
                    </a:lnTo>
                    <a:lnTo>
                      <a:pt x="3" y="76"/>
                    </a:lnTo>
                    <a:lnTo>
                      <a:pt x="3" y="73"/>
                    </a:lnTo>
                    <a:lnTo>
                      <a:pt x="5" y="70"/>
                    </a:lnTo>
                    <a:lnTo>
                      <a:pt x="3" y="66"/>
                    </a:lnTo>
                    <a:lnTo>
                      <a:pt x="3" y="66"/>
                    </a:lnTo>
                    <a:lnTo>
                      <a:pt x="7" y="63"/>
                    </a:lnTo>
                    <a:lnTo>
                      <a:pt x="11" y="63"/>
                    </a:lnTo>
                    <a:lnTo>
                      <a:pt x="13" y="53"/>
                    </a:lnTo>
                    <a:lnTo>
                      <a:pt x="17" y="51"/>
                    </a:lnTo>
                    <a:lnTo>
                      <a:pt x="17" y="48"/>
                    </a:lnTo>
                    <a:lnTo>
                      <a:pt x="4" y="38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8" y="23"/>
                    </a:lnTo>
                    <a:lnTo>
                      <a:pt x="16" y="10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67">
                <a:extLst>
                  <a:ext uri="{FF2B5EF4-FFF2-40B4-BE49-F238E27FC236}">
                    <a16:creationId xmlns:a16="http://schemas.microsoft.com/office/drawing/2014/main" id="{FCA37019-5FBC-45BB-9B23-7EFA713A01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85755" y="1381077"/>
                <a:ext cx="269875" cy="171450"/>
              </a:xfrm>
              <a:custGeom>
                <a:avLst/>
                <a:gdLst>
                  <a:gd name="T0" fmla="*/ 122 w 170"/>
                  <a:gd name="T1" fmla="*/ 56 h 108"/>
                  <a:gd name="T2" fmla="*/ 105 w 170"/>
                  <a:gd name="T3" fmla="*/ 52 h 108"/>
                  <a:gd name="T4" fmla="*/ 132 w 170"/>
                  <a:gd name="T5" fmla="*/ 37 h 108"/>
                  <a:gd name="T6" fmla="*/ 153 w 170"/>
                  <a:gd name="T7" fmla="*/ 40 h 108"/>
                  <a:gd name="T8" fmla="*/ 156 w 170"/>
                  <a:gd name="T9" fmla="*/ 48 h 108"/>
                  <a:gd name="T10" fmla="*/ 162 w 170"/>
                  <a:gd name="T11" fmla="*/ 50 h 108"/>
                  <a:gd name="T12" fmla="*/ 170 w 170"/>
                  <a:gd name="T13" fmla="*/ 59 h 108"/>
                  <a:gd name="T14" fmla="*/ 162 w 170"/>
                  <a:gd name="T15" fmla="*/ 59 h 108"/>
                  <a:gd name="T16" fmla="*/ 162 w 170"/>
                  <a:gd name="T17" fmla="*/ 70 h 108"/>
                  <a:gd name="T18" fmla="*/ 159 w 170"/>
                  <a:gd name="T19" fmla="*/ 75 h 108"/>
                  <a:gd name="T20" fmla="*/ 154 w 170"/>
                  <a:gd name="T21" fmla="*/ 78 h 108"/>
                  <a:gd name="T22" fmla="*/ 150 w 170"/>
                  <a:gd name="T23" fmla="*/ 75 h 108"/>
                  <a:gd name="T24" fmla="*/ 132 w 170"/>
                  <a:gd name="T25" fmla="*/ 58 h 108"/>
                  <a:gd name="T26" fmla="*/ 122 w 170"/>
                  <a:gd name="T27" fmla="*/ 49 h 108"/>
                  <a:gd name="T28" fmla="*/ 132 w 170"/>
                  <a:gd name="T29" fmla="*/ 45 h 108"/>
                  <a:gd name="T30" fmla="*/ 132 w 170"/>
                  <a:gd name="T31" fmla="*/ 37 h 108"/>
                  <a:gd name="T32" fmla="*/ 53 w 170"/>
                  <a:gd name="T33" fmla="*/ 3 h 108"/>
                  <a:gd name="T34" fmla="*/ 73 w 170"/>
                  <a:gd name="T35" fmla="*/ 6 h 108"/>
                  <a:gd name="T36" fmla="*/ 83 w 170"/>
                  <a:gd name="T37" fmla="*/ 6 h 108"/>
                  <a:gd name="T38" fmla="*/ 86 w 170"/>
                  <a:gd name="T39" fmla="*/ 31 h 108"/>
                  <a:gd name="T40" fmla="*/ 77 w 170"/>
                  <a:gd name="T41" fmla="*/ 36 h 108"/>
                  <a:gd name="T42" fmla="*/ 73 w 170"/>
                  <a:gd name="T43" fmla="*/ 37 h 108"/>
                  <a:gd name="T44" fmla="*/ 93 w 170"/>
                  <a:gd name="T45" fmla="*/ 55 h 108"/>
                  <a:gd name="T46" fmla="*/ 86 w 170"/>
                  <a:gd name="T47" fmla="*/ 52 h 108"/>
                  <a:gd name="T48" fmla="*/ 85 w 170"/>
                  <a:gd name="T49" fmla="*/ 62 h 108"/>
                  <a:gd name="T50" fmla="*/ 93 w 170"/>
                  <a:gd name="T51" fmla="*/ 75 h 108"/>
                  <a:gd name="T52" fmla="*/ 93 w 170"/>
                  <a:gd name="T53" fmla="*/ 81 h 108"/>
                  <a:gd name="T54" fmla="*/ 95 w 170"/>
                  <a:gd name="T55" fmla="*/ 86 h 108"/>
                  <a:gd name="T56" fmla="*/ 77 w 170"/>
                  <a:gd name="T57" fmla="*/ 86 h 108"/>
                  <a:gd name="T58" fmla="*/ 73 w 170"/>
                  <a:gd name="T59" fmla="*/ 90 h 108"/>
                  <a:gd name="T60" fmla="*/ 61 w 170"/>
                  <a:gd name="T61" fmla="*/ 103 h 108"/>
                  <a:gd name="T62" fmla="*/ 59 w 170"/>
                  <a:gd name="T63" fmla="*/ 102 h 108"/>
                  <a:gd name="T64" fmla="*/ 47 w 170"/>
                  <a:gd name="T65" fmla="*/ 98 h 108"/>
                  <a:gd name="T66" fmla="*/ 36 w 170"/>
                  <a:gd name="T67" fmla="*/ 101 h 108"/>
                  <a:gd name="T68" fmla="*/ 22 w 170"/>
                  <a:gd name="T69" fmla="*/ 103 h 108"/>
                  <a:gd name="T70" fmla="*/ 16 w 170"/>
                  <a:gd name="T71" fmla="*/ 108 h 108"/>
                  <a:gd name="T72" fmla="*/ 12 w 170"/>
                  <a:gd name="T73" fmla="*/ 102 h 108"/>
                  <a:gd name="T74" fmla="*/ 9 w 170"/>
                  <a:gd name="T75" fmla="*/ 92 h 108"/>
                  <a:gd name="T76" fmla="*/ 3 w 170"/>
                  <a:gd name="T77" fmla="*/ 77 h 108"/>
                  <a:gd name="T78" fmla="*/ 2 w 170"/>
                  <a:gd name="T79" fmla="*/ 74 h 108"/>
                  <a:gd name="T80" fmla="*/ 9 w 170"/>
                  <a:gd name="T81" fmla="*/ 77 h 108"/>
                  <a:gd name="T82" fmla="*/ 12 w 170"/>
                  <a:gd name="T83" fmla="*/ 75 h 108"/>
                  <a:gd name="T84" fmla="*/ 15 w 170"/>
                  <a:gd name="T85" fmla="*/ 74 h 108"/>
                  <a:gd name="T86" fmla="*/ 24 w 170"/>
                  <a:gd name="T87" fmla="*/ 67 h 108"/>
                  <a:gd name="T88" fmla="*/ 24 w 170"/>
                  <a:gd name="T89" fmla="*/ 55 h 108"/>
                  <a:gd name="T90" fmla="*/ 28 w 170"/>
                  <a:gd name="T91" fmla="*/ 52 h 108"/>
                  <a:gd name="T92" fmla="*/ 22 w 170"/>
                  <a:gd name="T93" fmla="*/ 46 h 108"/>
                  <a:gd name="T94" fmla="*/ 21 w 170"/>
                  <a:gd name="T95" fmla="*/ 39 h 108"/>
                  <a:gd name="T96" fmla="*/ 27 w 170"/>
                  <a:gd name="T97" fmla="*/ 40 h 108"/>
                  <a:gd name="T98" fmla="*/ 31 w 170"/>
                  <a:gd name="T99" fmla="*/ 43 h 108"/>
                  <a:gd name="T100" fmla="*/ 36 w 170"/>
                  <a:gd name="T101" fmla="*/ 37 h 108"/>
                  <a:gd name="T102" fmla="*/ 36 w 170"/>
                  <a:gd name="T103" fmla="*/ 25 h 108"/>
                  <a:gd name="T104" fmla="*/ 34 w 170"/>
                  <a:gd name="T105" fmla="*/ 20 h 108"/>
                  <a:gd name="T106" fmla="*/ 37 w 170"/>
                  <a:gd name="T107" fmla="*/ 22 h 108"/>
                  <a:gd name="T108" fmla="*/ 43 w 170"/>
                  <a:gd name="T109" fmla="*/ 20 h 108"/>
                  <a:gd name="T110" fmla="*/ 42 w 170"/>
                  <a:gd name="T111" fmla="*/ 24 h 108"/>
                  <a:gd name="T112" fmla="*/ 44 w 170"/>
                  <a:gd name="T113" fmla="*/ 12 h 108"/>
                  <a:gd name="T114" fmla="*/ 37 w 170"/>
                  <a:gd name="T115" fmla="*/ 5 h 108"/>
                  <a:gd name="T116" fmla="*/ 42 w 170"/>
                  <a:gd name="T117" fmla="*/ 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0" h="108">
                    <a:moveTo>
                      <a:pt x="113" y="49"/>
                    </a:moveTo>
                    <a:lnTo>
                      <a:pt x="122" y="56"/>
                    </a:lnTo>
                    <a:lnTo>
                      <a:pt x="108" y="59"/>
                    </a:lnTo>
                    <a:lnTo>
                      <a:pt x="105" y="52"/>
                    </a:lnTo>
                    <a:lnTo>
                      <a:pt x="113" y="49"/>
                    </a:lnTo>
                    <a:close/>
                    <a:moveTo>
                      <a:pt x="132" y="37"/>
                    </a:moveTo>
                    <a:lnTo>
                      <a:pt x="135" y="43"/>
                    </a:lnTo>
                    <a:lnTo>
                      <a:pt x="153" y="40"/>
                    </a:lnTo>
                    <a:lnTo>
                      <a:pt x="156" y="45"/>
                    </a:lnTo>
                    <a:lnTo>
                      <a:pt x="156" y="48"/>
                    </a:lnTo>
                    <a:lnTo>
                      <a:pt x="159" y="50"/>
                    </a:lnTo>
                    <a:lnTo>
                      <a:pt x="162" y="50"/>
                    </a:lnTo>
                    <a:lnTo>
                      <a:pt x="169" y="55"/>
                    </a:lnTo>
                    <a:lnTo>
                      <a:pt x="170" y="59"/>
                    </a:lnTo>
                    <a:lnTo>
                      <a:pt x="169" y="62"/>
                    </a:lnTo>
                    <a:lnTo>
                      <a:pt x="162" y="59"/>
                    </a:lnTo>
                    <a:lnTo>
                      <a:pt x="157" y="65"/>
                    </a:lnTo>
                    <a:lnTo>
                      <a:pt x="162" y="70"/>
                    </a:lnTo>
                    <a:lnTo>
                      <a:pt x="162" y="75"/>
                    </a:lnTo>
                    <a:lnTo>
                      <a:pt x="159" y="75"/>
                    </a:lnTo>
                    <a:lnTo>
                      <a:pt x="157" y="80"/>
                    </a:lnTo>
                    <a:lnTo>
                      <a:pt x="154" y="78"/>
                    </a:lnTo>
                    <a:lnTo>
                      <a:pt x="156" y="75"/>
                    </a:lnTo>
                    <a:lnTo>
                      <a:pt x="150" y="75"/>
                    </a:lnTo>
                    <a:lnTo>
                      <a:pt x="144" y="75"/>
                    </a:lnTo>
                    <a:lnTo>
                      <a:pt x="132" y="58"/>
                    </a:lnTo>
                    <a:lnTo>
                      <a:pt x="125" y="56"/>
                    </a:lnTo>
                    <a:lnTo>
                      <a:pt x="122" y="49"/>
                    </a:lnTo>
                    <a:lnTo>
                      <a:pt x="126" y="43"/>
                    </a:lnTo>
                    <a:lnTo>
                      <a:pt x="132" y="45"/>
                    </a:lnTo>
                    <a:lnTo>
                      <a:pt x="130" y="40"/>
                    </a:lnTo>
                    <a:lnTo>
                      <a:pt x="132" y="37"/>
                    </a:lnTo>
                    <a:close/>
                    <a:moveTo>
                      <a:pt x="50" y="0"/>
                    </a:moveTo>
                    <a:lnTo>
                      <a:pt x="53" y="3"/>
                    </a:lnTo>
                    <a:lnTo>
                      <a:pt x="61" y="0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83" y="6"/>
                    </a:lnTo>
                    <a:lnTo>
                      <a:pt x="87" y="12"/>
                    </a:lnTo>
                    <a:lnTo>
                      <a:pt x="86" y="31"/>
                    </a:lnTo>
                    <a:lnTo>
                      <a:pt x="82" y="37"/>
                    </a:lnTo>
                    <a:lnTo>
                      <a:pt x="77" y="36"/>
                    </a:lnTo>
                    <a:lnTo>
                      <a:pt x="76" y="34"/>
                    </a:lnTo>
                    <a:lnTo>
                      <a:pt x="73" y="37"/>
                    </a:lnTo>
                    <a:lnTo>
                      <a:pt x="98" y="52"/>
                    </a:lnTo>
                    <a:lnTo>
                      <a:pt x="93" y="55"/>
                    </a:lnTo>
                    <a:lnTo>
                      <a:pt x="87" y="50"/>
                    </a:lnTo>
                    <a:lnTo>
                      <a:pt x="86" y="52"/>
                    </a:lnTo>
                    <a:lnTo>
                      <a:pt x="89" y="56"/>
                    </a:lnTo>
                    <a:lnTo>
                      <a:pt x="85" y="62"/>
                    </a:lnTo>
                    <a:lnTo>
                      <a:pt x="89" y="67"/>
                    </a:lnTo>
                    <a:lnTo>
                      <a:pt x="93" y="75"/>
                    </a:lnTo>
                    <a:lnTo>
                      <a:pt x="96" y="75"/>
                    </a:lnTo>
                    <a:lnTo>
                      <a:pt x="93" y="81"/>
                    </a:lnTo>
                    <a:lnTo>
                      <a:pt x="95" y="83"/>
                    </a:lnTo>
                    <a:lnTo>
                      <a:pt x="95" y="86"/>
                    </a:lnTo>
                    <a:lnTo>
                      <a:pt x="87" y="78"/>
                    </a:lnTo>
                    <a:lnTo>
                      <a:pt x="77" y="86"/>
                    </a:lnTo>
                    <a:lnTo>
                      <a:pt x="71" y="86"/>
                    </a:lnTo>
                    <a:lnTo>
                      <a:pt x="73" y="90"/>
                    </a:lnTo>
                    <a:lnTo>
                      <a:pt x="71" y="95"/>
                    </a:lnTo>
                    <a:lnTo>
                      <a:pt x="61" y="103"/>
                    </a:lnTo>
                    <a:lnTo>
                      <a:pt x="59" y="102"/>
                    </a:lnTo>
                    <a:lnTo>
                      <a:pt x="59" y="102"/>
                    </a:lnTo>
                    <a:lnTo>
                      <a:pt x="50" y="101"/>
                    </a:lnTo>
                    <a:lnTo>
                      <a:pt x="47" y="98"/>
                    </a:lnTo>
                    <a:lnTo>
                      <a:pt x="40" y="102"/>
                    </a:lnTo>
                    <a:lnTo>
                      <a:pt x="36" y="101"/>
                    </a:lnTo>
                    <a:lnTo>
                      <a:pt x="31" y="106"/>
                    </a:lnTo>
                    <a:lnTo>
                      <a:pt x="22" y="103"/>
                    </a:lnTo>
                    <a:lnTo>
                      <a:pt x="19" y="108"/>
                    </a:lnTo>
                    <a:lnTo>
                      <a:pt x="16" y="108"/>
                    </a:lnTo>
                    <a:lnTo>
                      <a:pt x="15" y="103"/>
                    </a:lnTo>
                    <a:lnTo>
                      <a:pt x="12" y="102"/>
                    </a:lnTo>
                    <a:lnTo>
                      <a:pt x="13" y="98"/>
                    </a:lnTo>
                    <a:lnTo>
                      <a:pt x="9" y="92"/>
                    </a:lnTo>
                    <a:lnTo>
                      <a:pt x="0" y="84"/>
                    </a:lnTo>
                    <a:lnTo>
                      <a:pt x="3" y="77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6" y="74"/>
                    </a:lnTo>
                    <a:lnTo>
                      <a:pt x="9" y="77"/>
                    </a:lnTo>
                    <a:lnTo>
                      <a:pt x="12" y="73"/>
                    </a:lnTo>
                    <a:lnTo>
                      <a:pt x="12" y="75"/>
                    </a:lnTo>
                    <a:lnTo>
                      <a:pt x="13" y="75"/>
                    </a:lnTo>
                    <a:lnTo>
                      <a:pt x="15" y="74"/>
                    </a:lnTo>
                    <a:lnTo>
                      <a:pt x="12" y="71"/>
                    </a:lnTo>
                    <a:lnTo>
                      <a:pt x="24" y="67"/>
                    </a:lnTo>
                    <a:lnTo>
                      <a:pt x="21" y="56"/>
                    </a:lnTo>
                    <a:lnTo>
                      <a:pt x="24" y="55"/>
                    </a:lnTo>
                    <a:lnTo>
                      <a:pt x="25" y="56"/>
                    </a:lnTo>
                    <a:lnTo>
                      <a:pt x="28" y="52"/>
                    </a:lnTo>
                    <a:lnTo>
                      <a:pt x="21" y="50"/>
                    </a:lnTo>
                    <a:lnTo>
                      <a:pt x="22" y="46"/>
                    </a:lnTo>
                    <a:lnTo>
                      <a:pt x="18" y="42"/>
                    </a:lnTo>
                    <a:lnTo>
                      <a:pt x="21" y="39"/>
                    </a:lnTo>
                    <a:lnTo>
                      <a:pt x="24" y="43"/>
                    </a:lnTo>
                    <a:lnTo>
                      <a:pt x="27" y="40"/>
                    </a:lnTo>
                    <a:lnTo>
                      <a:pt x="30" y="40"/>
                    </a:lnTo>
                    <a:lnTo>
                      <a:pt x="31" y="43"/>
                    </a:lnTo>
                    <a:lnTo>
                      <a:pt x="33" y="40"/>
                    </a:lnTo>
                    <a:lnTo>
                      <a:pt x="36" y="37"/>
                    </a:lnTo>
                    <a:lnTo>
                      <a:pt x="30" y="27"/>
                    </a:lnTo>
                    <a:lnTo>
                      <a:pt x="36" y="25"/>
                    </a:lnTo>
                    <a:lnTo>
                      <a:pt x="34" y="25"/>
                    </a:lnTo>
                    <a:lnTo>
                      <a:pt x="34" y="20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42" y="18"/>
                    </a:lnTo>
                    <a:lnTo>
                      <a:pt x="43" y="20"/>
                    </a:lnTo>
                    <a:lnTo>
                      <a:pt x="40" y="22"/>
                    </a:lnTo>
                    <a:lnTo>
                      <a:pt x="42" y="24"/>
                    </a:lnTo>
                    <a:lnTo>
                      <a:pt x="46" y="18"/>
                    </a:lnTo>
                    <a:lnTo>
                      <a:pt x="44" y="12"/>
                    </a:lnTo>
                    <a:lnTo>
                      <a:pt x="40" y="11"/>
                    </a:lnTo>
                    <a:lnTo>
                      <a:pt x="37" y="5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5D6B664D-DBB9-4039-BC99-FF9968787739}"/>
                </a:ext>
              </a:extLst>
            </p:cNvPr>
            <p:cNvGrpSpPr/>
            <p:nvPr/>
          </p:nvGrpSpPr>
          <p:grpSpPr>
            <a:xfrm>
              <a:off x="5760330" y="4814840"/>
              <a:ext cx="674688" cy="1404938"/>
              <a:chOff x="5760330" y="4814840"/>
              <a:chExt cx="674688" cy="1404938"/>
            </a:xfrm>
            <a:grpFill/>
          </p:grpSpPr>
          <p:sp>
            <p:nvSpPr>
              <p:cNvPr id="115" name="Freeform 38">
                <a:extLst>
                  <a:ext uri="{FF2B5EF4-FFF2-40B4-BE49-F238E27FC236}">
                    <a16:creationId xmlns:a16="http://schemas.microsoft.com/office/drawing/2014/main" id="{75B4EDA6-56B1-4DB5-962D-B14E36D1BF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9730" y="5386340"/>
                <a:ext cx="395288" cy="833438"/>
              </a:xfrm>
              <a:custGeom>
                <a:avLst/>
                <a:gdLst>
                  <a:gd name="T0" fmla="*/ 28 w 249"/>
                  <a:gd name="T1" fmla="*/ 495 h 525"/>
                  <a:gd name="T2" fmla="*/ 22 w 249"/>
                  <a:gd name="T3" fmla="*/ 503 h 525"/>
                  <a:gd name="T4" fmla="*/ 21 w 249"/>
                  <a:gd name="T5" fmla="*/ 510 h 525"/>
                  <a:gd name="T6" fmla="*/ 16 w 249"/>
                  <a:gd name="T7" fmla="*/ 522 h 525"/>
                  <a:gd name="T8" fmla="*/ 0 w 249"/>
                  <a:gd name="T9" fmla="*/ 516 h 525"/>
                  <a:gd name="T10" fmla="*/ 8 w 249"/>
                  <a:gd name="T11" fmla="*/ 519 h 525"/>
                  <a:gd name="T12" fmla="*/ 12 w 249"/>
                  <a:gd name="T13" fmla="*/ 506 h 525"/>
                  <a:gd name="T14" fmla="*/ 18 w 249"/>
                  <a:gd name="T15" fmla="*/ 500 h 525"/>
                  <a:gd name="T16" fmla="*/ 150 w 249"/>
                  <a:gd name="T17" fmla="*/ 87 h 525"/>
                  <a:gd name="T18" fmla="*/ 154 w 249"/>
                  <a:gd name="T19" fmla="*/ 92 h 525"/>
                  <a:gd name="T20" fmla="*/ 129 w 249"/>
                  <a:gd name="T21" fmla="*/ 118 h 525"/>
                  <a:gd name="T22" fmla="*/ 125 w 249"/>
                  <a:gd name="T23" fmla="*/ 109 h 525"/>
                  <a:gd name="T24" fmla="*/ 129 w 249"/>
                  <a:gd name="T25" fmla="*/ 101 h 525"/>
                  <a:gd name="T26" fmla="*/ 144 w 249"/>
                  <a:gd name="T27" fmla="*/ 95 h 525"/>
                  <a:gd name="T28" fmla="*/ 136 w 249"/>
                  <a:gd name="T29" fmla="*/ 90 h 525"/>
                  <a:gd name="T30" fmla="*/ 144 w 249"/>
                  <a:gd name="T31" fmla="*/ 86 h 525"/>
                  <a:gd name="T32" fmla="*/ 145 w 249"/>
                  <a:gd name="T33" fmla="*/ 86 h 525"/>
                  <a:gd name="T34" fmla="*/ 132 w 249"/>
                  <a:gd name="T35" fmla="*/ 80 h 525"/>
                  <a:gd name="T36" fmla="*/ 138 w 249"/>
                  <a:gd name="T37" fmla="*/ 87 h 525"/>
                  <a:gd name="T38" fmla="*/ 123 w 249"/>
                  <a:gd name="T39" fmla="*/ 87 h 525"/>
                  <a:gd name="T40" fmla="*/ 120 w 249"/>
                  <a:gd name="T41" fmla="*/ 80 h 525"/>
                  <a:gd name="T42" fmla="*/ 110 w 249"/>
                  <a:gd name="T43" fmla="*/ 74 h 525"/>
                  <a:gd name="T44" fmla="*/ 113 w 249"/>
                  <a:gd name="T45" fmla="*/ 61 h 525"/>
                  <a:gd name="T46" fmla="*/ 111 w 249"/>
                  <a:gd name="T47" fmla="*/ 42 h 525"/>
                  <a:gd name="T48" fmla="*/ 114 w 249"/>
                  <a:gd name="T49" fmla="*/ 40 h 525"/>
                  <a:gd name="T50" fmla="*/ 142 w 249"/>
                  <a:gd name="T51" fmla="*/ 30 h 525"/>
                  <a:gd name="T52" fmla="*/ 142 w 249"/>
                  <a:gd name="T53" fmla="*/ 15 h 525"/>
                  <a:gd name="T54" fmla="*/ 159 w 249"/>
                  <a:gd name="T55" fmla="*/ 8 h 525"/>
                  <a:gd name="T56" fmla="*/ 169 w 249"/>
                  <a:gd name="T57" fmla="*/ 12 h 525"/>
                  <a:gd name="T58" fmla="*/ 184 w 249"/>
                  <a:gd name="T59" fmla="*/ 27 h 525"/>
                  <a:gd name="T60" fmla="*/ 194 w 249"/>
                  <a:gd name="T61" fmla="*/ 31 h 525"/>
                  <a:gd name="T62" fmla="*/ 197 w 249"/>
                  <a:gd name="T63" fmla="*/ 20 h 525"/>
                  <a:gd name="T64" fmla="*/ 215 w 249"/>
                  <a:gd name="T65" fmla="*/ 2 h 525"/>
                  <a:gd name="T66" fmla="*/ 224 w 249"/>
                  <a:gd name="T67" fmla="*/ 3 h 525"/>
                  <a:gd name="T68" fmla="*/ 231 w 249"/>
                  <a:gd name="T69" fmla="*/ 9 h 525"/>
                  <a:gd name="T70" fmla="*/ 240 w 249"/>
                  <a:gd name="T71" fmla="*/ 30 h 525"/>
                  <a:gd name="T72" fmla="*/ 249 w 249"/>
                  <a:gd name="T73" fmla="*/ 56 h 525"/>
                  <a:gd name="T74" fmla="*/ 222 w 249"/>
                  <a:gd name="T75" fmla="*/ 76 h 525"/>
                  <a:gd name="T76" fmla="*/ 184 w 249"/>
                  <a:gd name="T77" fmla="*/ 90 h 525"/>
                  <a:gd name="T78" fmla="*/ 162 w 249"/>
                  <a:gd name="T79" fmla="*/ 98 h 525"/>
                  <a:gd name="T80" fmla="*/ 160 w 249"/>
                  <a:gd name="T81" fmla="*/ 95 h 525"/>
                  <a:gd name="T82" fmla="*/ 139 w 249"/>
                  <a:gd name="T83" fmla="*/ 81 h 525"/>
                  <a:gd name="T84" fmla="*/ 126 w 249"/>
                  <a:gd name="T85" fmla="*/ 78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9" h="525">
                    <a:moveTo>
                      <a:pt x="30" y="492"/>
                    </a:moveTo>
                    <a:lnTo>
                      <a:pt x="30" y="495"/>
                    </a:lnTo>
                    <a:lnTo>
                      <a:pt x="28" y="495"/>
                    </a:lnTo>
                    <a:lnTo>
                      <a:pt x="28" y="500"/>
                    </a:lnTo>
                    <a:lnTo>
                      <a:pt x="24" y="500"/>
                    </a:lnTo>
                    <a:lnTo>
                      <a:pt x="22" y="503"/>
                    </a:lnTo>
                    <a:lnTo>
                      <a:pt x="28" y="509"/>
                    </a:lnTo>
                    <a:lnTo>
                      <a:pt x="22" y="507"/>
                    </a:lnTo>
                    <a:lnTo>
                      <a:pt x="21" y="510"/>
                    </a:lnTo>
                    <a:lnTo>
                      <a:pt x="19" y="510"/>
                    </a:lnTo>
                    <a:lnTo>
                      <a:pt x="13" y="514"/>
                    </a:lnTo>
                    <a:lnTo>
                      <a:pt x="16" y="522"/>
                    </a:lnTo>
                    <a:lnTo>
                      <a:pt x="8" y="520"/>
                    </a:lnTo>
                    <a:lnTo>
                      <a:pt x="3" y="525"/>
                    </a:lnTo>
                    <a:lnTo>
                      <a:pt x="0" y="516"/>
                    </a:lnTo>
                    <a:lnTo>
                      <a:pt x="2" y="516"/>
                    </a:lnTo>
                    <a:lnTo>
                      <a:pt x="5" y="519"/>
                    </a:lnTo>
                    <a:lnTo>
                      <a:pt x="8" y="519"/>
                    </a:lnTo>
                    <a:lnTo>
                      <a:pt x="5" y="512"/>
                    </a:lnTo>
                    <a:lnTo>
                      <a:pt x="9" y="506"/>
                    </a:lnTo>
                    <a:lnTo>
                      <a:pt x="12" y="506"/>
                    </a:lnTo>
                    <a:lnTo>
                      <a:pt x="12" y="501"/>
                    </a:lnTo>
                    <a:lnTo>
                      <a:pt x="16" y="498"/>
                    </a:lnTo>
                    <a:lnTo>
                      <a:pt x="18" y="500"/>
                    </a:lnTo>
                    <a:lnTo>
                      <a:pt x="19" y="497"/>
                    </a:lnTo>
                    <a:lnTo>
                      <a:pt x="30" y="492"/>
                    </a:lnTo>
                    <a:close/>
                    <a:moveTo>
                      <a:pt x="150" y="87"/>
                    </a:moveTo>
                    <a:lnTo>
                      <a:pt x="150" y="83"/>
                    </a:lnTo>
                    <a:lnTo>
                      <a:pt x="159" y="90"/>
                    </a:lnTo>
                    <a:lnTo>
                      <a:pt x="154" y="92"/>
                    </a:lnTo>
                    <a:lnTo>
                      <a:pt x="148" y="101"/>
                    </a:lnTo>
                    <a:lnTo>
                      <a:pt x="135" y="108"/>
                    </a:lnTo>
                    <a:lnTo>
                      <a:pt x="129" y="118"/>
                    </a:lnTo>
                    <a:lnTo>
                      <a:pt x="128" y="114"/>
                    </a:lnTo>
                    <a:lnTo>
                      <a:pt x="128" y="111"/>
                    </a:lnTo>
                    <a:lnTo>
                      <a:pt x="125" y="109"/>
                    </a:lnTo>
                    <a:lnTo>
                      <a:pt x="123" y="102"/>
                    </a:lnTo>
                    <a:lnTo>
                      <a:pt x="128" y="104"/>
                    </a:lnTo>
                    <a:lnTo>
                      <a:pt x="129" y="101"/>
                    </a:lnTo>
                    <a:lnTo>
                      <a:pt x="133" y="101"/>
                    </a:lnTo>
                    <a:lnTo>
                      <a:pt x="136" y="96"/>
                    </a:lnTo>
                    <a:lnTo>
                      <a:pt x="144" y="95"/>
                    </a:lnTo>
                    <a:lnTo>
                      <a:pt x="145" y="93"/>
                    </a:lnTo>
                    <a:lnTo>
                      <a:pt x="138" y="95"/>
                    </a:lnTo>
                    <a:lnTo>
                      <a:pt x="136" y="90"/>
                    </a:lnTo>
                    <a:lnTo>
                      <a:pt x="139" y="89"/>
                    </a:lnTo>
                    <a:lnTo>
                      <a:pt x="138" y="86"/>
                    </a:lnTo>
                    <a:lnTo>
                      <a:pt x="144" y="86"/>
                    </a:lnTo>
                    <a:lnTo>
                      <a:pt x="145" y="83"/>
                    </a:lnTo>
                    <a:lnTo>
                      <a:pt x="147" y="84"/>
                    </a:lnTo>
                    <a:lnTo>
                      <a:pt x="145" y="86"/>
                    </a:lnTo>
                    <a:lnTo>
                      <a:pt x="150" y="87"/>
                    </a:lnTo>
                    <a:close/>
                    <a:moveTo>
                      <a:pt x="128" y="80"/>
                    </a:moveTo>
                    <a:lnTo>
                      <a:pt x="132" y="80"/>
                    </a:lnTo>
                    <a:lnTo>
                      <a:pt x="133" y="84"/>
                    </a:lnTo>
                    <a:lnTo>
                      <a:pt x="136" y="81"/>
                    </a:lnTo>
                    <a:lnTo>
                      <a:pt x="138" y="87"/>
                    </a:lnTo>
                    <a:lnTo>
                      <a:pt x="135" y="90"/>
                    </a:lnTo>
                    <a:lnTo>
                      <a:pt x="129" y="92"/>
                    </a:lnTo>
                    <a:lnTo>
                      <a:pt x="123" y="87"/>
                    </a:lnTo>
                    <a:lnTo>
                      <a:pt x="120" y="83"/>
                    </a:lnTo>
                    <a:lnTo>
                      <a:pt x="128" y="80"/>
                    </a:lnTo>
                    <a:close/>
                    <a:moveTo>
                      <a:pt x="120" y="80"/>
                    </a:moveTo>
                    <a:lnTo>
                      <a:pt x="116" y="80"/>
                    </a:lnTo>
                    <a:lnTo>
                      <a:pt x="114" y="76"/>
                    </a:lnTo>
                    <a:lnTo>
                      <a:pt x="110" y="74"/>
                    </a:lnTo>
                    <a:lnTo>
                      <a:pt x="117" y="65"/>
                    </a:lnTo>
                    <a:lnTo>
                      <a:pt x="116" y="62"/>
                    </a:lnTo>
                    <a:lnTo>
                      <a:pt x="113" y="61"/>
                    </a:lnTo>
                    <a:lnTo>
                      <a:pt x="117" y="52"/>
                    </a:lnTo>
                    <a:lnTo>
                      <a:pt x="110" y="43"/>
                    </a:lnTo>
                    <a:lnTo>
                      <a:pt x="111" y="42"/>
                    </a:lnTo>
                    <a:lnTo>
                      <a:pt x="114" y="43"/>
                    </a:lnTo>
                    <a:lnTo>
                      <a:pt x="114" y="40"/>
                    </a:lnTo>
                    <a:lnTo>
                      <a:pt x="114" y="40"/>
                    </a:lnTo>
                    <a:lnTo>
                      <a:pt x="122" y="36"/>
                    </a:lnTo>
                    <a:lnTo>
                      <a:pt x="133" y="37"/>
                    </a:lnTo>
                    <a:lnTo>
                      <a:pt x="142" y="30"/>
                    </a:lnTo>
                    <a:lnTo>
                      <a:pt x="144" y="20"/>
                    </a:lnTo>
                    <a:lnTo>
                      <a:pt x="145" y="20"/>
                    </a:lnTo>
                    <a:lnTo>
                      <a:pt x="142" y="15"/>
                    </a:lnTo>
                    <a:lnTo>
                      <a:pt x="147" y="15"/>
                    </a:lnTo>
                    <a:lnTo>
                      <a:pt x="154" y="9"/>
                    </a:lnTo>
                    <a:lnTo>
                      <a:pt x="159" y="8"/>
                    </a:lnTo>
                    <a:lnTo>
                      <a:pt x="160" y="12"/>
                    </a:lnTo>
                    <a:lnTo>
                      <a:pt x="166" y="11"/>
                    </a:lnTo>
                    <a:lnTo>
                      <a:pt x="169" y="12"/>
                    </a:lnTo>
                    <a:lnTo>
                      <a:pt x="182" y="12"/>
                    </a:lnTo>
                    <a:lnTo>
                      <a:pt x="182" y="25"/>
                    </a:lnTo>
                    <a:lnTo>
                      <a:pt x="184" y="27"/>
                    </a:lnTo>
                    <a:lnTo>
                      <a:pt x="182" y="30"/>
                    </a:lnTo>
                    <a:lnTo>
                      <a:pt x="187" y="34"/>
                    </a:lnTo>
                    <a:lnTo>
                      <a:pt x="194" y="31"/>
                    </a:lnTo>
                    <a:lnTo>
                      <a:pt x="196" y="30"/>
                    </a:lnTo>
                    <a:lnTo>
                      <a:pt x="194" y="24"/>
                    </a:lnTo>
                    <a:lnTo>
                      <a:pt x="197" y="20"/>
                    </a:lnTo>
                    <a:lnTo>
                      <a:pt x="206" y="9"/>
                    </a:lnTo>
                    <a:lnTo>
                      <a:pt x="211" y="9"/>
                    </a:lnTo>
                    <a:lnTo>
                      <a:pt x="215" y="2"/>
                    </a:lnTo>
                    <a:lnTo>
                      <a:pt x="218" y="0"/>
                    </a:lnTo>
                    <a:lnTo>
                      <a:pt x="221" y="5"/>
                    </a:lnTo>
                    <a:lnTo>
                      <a:pt x="224" y="3"/>
                    </a:lnTo>
                    <a:lnTo>
                      <a:pt x="227" y="9"/>
                    </a:lnTo>
                    <a:lnTo>
                      <a:pt x="231" y="9"/>
                    </a:lnTo>
                    <a:lnTo>
                      <a:pt x="231" y="9"/>
                    </a:lnTo>
                    <a:lnTo>
                      <a:pt x="230" y="15"/>
                    </a:lnTo>
                    <a:lnTo>
                      <a:pt x="240" y="24"/>
                    </a:lnTo>
                    <a:lnTo>
                      <a:pt x="240" y="30"/>
                    </a:lnTo>
                    <a:lnTo>
                      <a:pt x="249" y="52"/>
                    </a:lnTo>
                    <a:lnTo>
                      <a:pt x="249" y="56"/>
                    </a:lnTo>
                    <a:lnTo>
                      <a:pt x="249" y="56"/>
                    </a:lnTo>
                    <a:lnTo>
                      <a:pt x="240" y="64"/>
                    </a:lnTo>
                    <a:lnTo>
                      <a:pt x="233" y="74"/>
                    </a:lnTo>
                    <a:lnTo>
                      <a:pt x="222" y="76"/>
                    </a:lnTo>
                    <a:lnTo>
                      <a:pt x="216" y="81"/>
                    </a:lnTo>
                    <a:lnTo>
                      <a:pt x="194" y="83"/>
                    </a:lnTo>
                    <a:lnTo>
                      <a:pt x="184" y="90"/>
                    </a:lnTo>
                    <a:lnTo>
                      <a:pt x="172" y="104"/>
                    </a:lnTo>
                    <a:lnTo>
                      <a:pt x="168" y="104"/>
                    </a:lnTo>
                    <a:lnTo>
                      <a:pt x="162" y="98"/>
                    </a:lnTo>
                    <a:lnTo>
                      <a:pt x="153" y="98"/>
                    </a:lnTo>
                    <a:lnTo>
                      <a:pt x="156" y="93"/>
                    </a:lnTo>
                    <a:lnTo>
                      <a:pt x="160" y="95"/>
                    </a:lnTo>
                    <a:lnTo>
                      <a:pt x="160" y="87"/>
                    </a:lnTo>
                    <a:lnTo>
                      <a:pt x="148" y="80"/>
                    </a:lnTo>
                    <a:lnTo>
                      <a:pt x="139" y="81"/>
                    </a:lnTo>
                    <a:lnTo>
                      <a:pt x="133" y="77"/>
                    </a:lnTo>
                    <a:lnTo>
                      <a:pt x="128" y="80"/>
                    </a:lnTo>
                    <a:lnTo>
                      <a:pt x="126" y="78"/>
                    </a:lnTo>
                    <a:lnTo>
                      <a:pt x="120" y="8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A99F351-9F28-4410-9CA5-6BAE66E86BC2}"/>
                  </a:ext>
                </a:extLst>
              </p:cNvPr>
              <p:cNvGrpSpPr/>
              <p:nvPr/>
            </p:nvGrpSpPr>
            <p:grpSpPr>
              <a:xfrm>
                <a:off x="5760330" y="4814840"/>
                <a:ext cx="674687" cy="736600"/>
                <a:chOff x="5760330" y="4814840"/>
                <a:chExt cx="674687" cy="736600"/>
              </a:xfrm>
              <a:grpFill/>
            </p:grpSpPr>
            <p:sp>
              <p:nvSpPr>
                <p:cNvPr id="117" name="Freeform 34">
                  <a:extLst>
                    <a:ext uri="{FF2B5EF4-FFF2-40B4-BE49-F238E27FC236}">
                      <a16:creationId xmlns:a16="http://schemas.microsoft.com/office/drawing/2014/main" id="{A88D89D7-5696-41B4-BE45-79A54BF4B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0330" y="5013277"/>
                  <a:ext cx="260350" cy="312738"/>
                </a:xfrm>
                <a:custGeom>
                  <a:avLst/>
                  <a:gdLst>
                    <a:gd name="T0" fmla="*/ 72 w 164"/>
                    <a:gd name="T1" fmla="*/ 9 h 197"/>
                    <a:gd name="T2" fmla="*/ 92 w 164"/>
                    <a:gd name="T3" fmla="*/ 6 h 197"/>
                    <a:gd name="T4" fmla="*/ 109 w 164"/>
                    <a:gd name="T5" fmla="*/ 14 h 197"/>
                    <a:gd name="T6" fmla="*/ 117 w 164"/>
                    <a:gd name="T7" fmla="*/ 23 h 197"/>
                    <a:gd name="T8" fmla="*/ 138 w 164"/>
                    <a:gd name="T9" fmla="*/ 20 h 197"/>
                    <a:gd name="T10" fmla="*/ 154 w 164"/>
                    <a:gd name="T11" fmla="*/ 26 h 197"/>
                    <a:gd name="T12" fmla="*/ 157 w 164"/>
                    <a:gd name="T13" fmla="*/ 34 h 197"/>
                    <a:gd name="T14" fmla="*/ 163 w 164"/>
                    <a:gd name="T15" fmla="*/ 42 h 197"/>
                    <a:gd name="T16" fmla="*/ 160 w 164"/>
                    <a:gd name="T17" fmla="*/ 57 h 197"/>
                    <a:gd name="T18" fmla="*/ 148 w 164"/>
                    <a:gd name="T19" fmla="*/ 69 h 197"/>
                    <a:gd name="T20" fmla="*/ 144 w 164"/>
                    <a:gd name="T21" fmla="*/ 76 h 197"/>
                    <a:gd name="T22" fmla="*/ 129 w 164"/>
                    <a:gd name="T23" fmla="*/ 100 h 197"/>
                    <a:gd name="T24" fmla="*/ 124 w 164"/>
                    <a:gd name="T25" fmla="*/ 106 h 197"/>
                    <a:gd name="T26" fmla="*/ 126 w 164"/>
                    <a:gd name="T27" fmla="*/ 118 h 197"/>
                    <a:gd name="T28" fmla="*/ 129 w 164"/>
                    <a:gd name="T29" fmla="*/ 121 h 197"/>
                    <a:gd name="T30" fmla="*/ 130 w 164"/>
                    <a:gd name="T31" fmla="*/ 125 h 197"/>
                    <a:gd name="T32" fmla="*/ 130 w 164"/>
                    <a:gd name="T33" fmla="*/ 128 h 197"/>
                    <a:gd name="T34" fmla="*/ 135 w 164"/>
                    <a:gd name="T35" fmla="*/ 129 h 197"/>
                    <a:gd name="T36" fmla="*/ 139 w 164"/>
                    <a:gd name="T37" fmla="*/ 144 h 197"/>
                    <a:gd name="T38" fmla="*/ 144 w 164"/>
                    <a:gd name="T39" fmla="*/ 143 h 197"/>
                    <a:gd name="T40" fmla="*/ 149 w 164"/>
                    <a:gd name="T41" fmla="*/ 147 h 197"/>
                    <a:gd name="T42" fmla="*/ 149 w 164"/>
                    <a:gd name="T43" fmla="*/ 153 h 197"/>
                    <a:gd name="T44" fmla="*/ 152 w 164"/>
                    <a:gd name="T45" fmla="*/ 156 h 197"/>
                    <a:gd name="T46" fmla="*/ 148 w 164"/>
                    <a:gd name="T47" fmla="*/ 176 h 197"/>
                    <a:gd name="T48" fmla="*/ 145 w 164"/>
                    <a:gd name="T49" fmla="*/ 187 h 197"/>
                    <a:gd name="T50" fmla="*/ 132 w 164"/>
                    <a:gd name="T51" fmla="*/ 191 h 197"/>
                    <a:gd name="T52" fmla="*/ 115 w 164"/>
                    <a:gd name="T53" fmla="*/ 182 h 197"/>
                    <a:gd name="T54" fmla="*/ 115 w 164"/>
                    <a:gd name="T55" fmla="*/ 190 h 197"/>
                    <a:gd name="T56" fmla="*/ 104 w 164"/>
                    <a:gd name="T57" fmla="*/ 191 h 197"/>
                    <a:gd name="T58" fmla="*/ 86 w 164"/>
                    <a:gd name="T59" fmla="*/ 197 h 197"/>
                    <a:gd name="T60" fmla="*/ 86 w 164"/>
                    <a:gd name="T61" fmla="*/ 194 h 197"/>
                    <a:gd name="T62" fmla="*/ 92 w 164"/>
                    <a:gd name="T63" fmla="*/ 188 h 197"/>
                    <a:gd name="T64" fmla="*/ 83 w 164"/>
                    <a:gd name="T65" fmla="*/ 165 h 197"/>
                    <a:gd name="T66" fmla="*/ 66 w 164"/>
                    <a:gd name="T67" fmla="*/ 165 h 197"/>
                    <a:gd name="T68" fmla="*/ 59 w 164"/>
                    <a:gd name="T69" fmla="*/ 159 h 197"/>
                    <a:gd name="T70" fmla="*/ 49 w 164"/>
                    <a:gd name="T71" fmla="*/ 143 h 197"/>
                    <a:gd name="T72" fmla="*/ 28 w 164"/>
                    <a:gd name="T73" fmla="*/ 137 h 197"/>
                    <a:gd name="T74" fmla="*/ 23 w 164"/>
                    <a:gd name="T75" fmla="*/ 121 h 197"/>
                    <a:gd name="T76" fmla="*/ 13 w 164"/>
                    <a:gd name="T77" fmla="*/ 121 h 197"/>
                    <a:gd name="T78" fmla="*/ 18 w 164"/>
                    <a:gd name="T79" fmla="*/ 101 h 197"/>
                    <a:gd name="T80" fmla="*/ 15 w 164"/>
                    <a:gd name="T81" fmla="*/ 98 h 197"/>
                    <a:gd name="T82" fmla="*/ 15 w 164"/>
                    <a:gd name="T83" fmla="*/ 91 h 197"/>
                    <a:gd name="T84" fmla="*/ 23 w 164"/>
                    <a:gd name="T85" fmla="*/ 81 h 197"/>
                    <a:gd name="T86" fmla="*/ 18 w 164"/>
                    <a:gd name="T87" fmla="*/ 72 h 197"/>
                    <a:gd name="T88" fmla="*/ 13 w 164"/>
                    <a:gd name="T89" fmla="*/ 51 h 197"/>
                    <a:gd name="T90" fmla="*/ 3 w 164"/>
                    <a:gd name="T91" fmla="*/ 51 h 197"/>
                    <a:gd name="T92" fmla="*/ 0 w 164"/>
                    <a:gd name="T93" fmla="*/ 40 h 197"/>
                    <a:gd name="T94" fmla="*/ 7 w 164"/>
                    <a:gd name="T95" fmla="*/ 32 h 197"/>
                    <a:gd name="T96" fmla="*/ 35 w 164"/>
                    <a:gd name="T97" fmla="*/ 34 h 197"/>
                    <a:gd name="T98" fmla="*/ 41 w 164"/>
                    <a:gd name="T99" fmla="*/ 22 h 197"/>
                    <a:gd name="T100" fmla="*/ 50 w 164"/>
                    <a:gd name="T101" fmla="*/ 13 h 197"/>
                    <a:gd name="T102" fmla="*/ 50 w 164"/>
                    <a:gd name="T103" fmla="*/ 3 h 197"/>
                    <a:gd name="T104" fmla="*/ 64 w 164"/>
                    <a:gd name="T105" fmla="*/ 1 h 1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64" h="197">
                      <a:moveTo>
                        <a:pt x="64" y="1"/>
                      </a:moveTo>
                      <a:lnTo>
                        <a:pt x="72" y="9"/>
                      </a:lnTo>
                      <a:lnTo>
                        <a:pt x="83" y="10"/>
                      </a:lnTo>
                      <a:lnTo>
                        <a:pt x="92" y="6"/>
                      </a:lnTo>
                      <a:lnTo>
                        <a:pt x="96" y="12"/>
                      </a:lnTo>
                      <a:lnTo>
                        <a:pt x="109" y="14"/>
                      </a:lnTo>
                      <a:lnTo>
                        <a:pt x="111" y="17"/>
                      </a:lnTo>
                      <a:lnTo>
                        <a:pt x="117" y="23"/>
                      </a:lnTo>
                      <a:lnTo>
                        <a:pt x="121" y="25"/>
                      </a:lnTo>
                      <a:lnTo>
                        <a:pt x="138" y="20"/>
                      </a:lnTo>
                      <a:lnTo>
                        <a:pt x="149" y="26"/>
                      </a:lnTo>
                      <a:lnTo>
                        <a:pt x="154" y="26"/>
                      </a:lnTo>
                      <a:lnTo>
                        <a:pt x="154" y="26"/>
                      </a:lnTo>
                      <a:lnTo>
                        <a:pt x="157" y="34"/>
                      </a:lnTo>
                      <a:lnTo>
                        <a:pt x="157" y="38"/>
                      </a:lnTo>
                      <a:lnTo>
                        <a:pt x="163" y="42"/>
                      </a:lnTo>
                      <a:lnTo>
                        <a:pt x="164" y="51"/>
                      </a:lnTo>
                      <a:lnTo>
                        <a:pt x="160" y="57"/>
                      </a:lnTo>
                      <a:lnTo>
                        <a:pt x="149" y="59"/>
                      </a:lnTo>
                      <a:lnTo>
                        <a:pt x="148" y="69"/>
                      </a:lnTo>
                      <a:lnTo>
                        <a:pt x="148" y="69"/>
                      </a:lnTo>
                      <a:lnTo>
                        <a:pt x="144" y="76"/>
                      </a:lnTo>
                      <a:lnTo>
                        <a:pt x="135" y="79"/>
                      </a:lnTo>
                      <a:lnTo>
                        <a:pt x="129" y="100"/>
                      </a:lnTo>
                      <a:lnTo>
                        <a:pt x="126" y="100"/>
                      </a:lnTo>
                      <a:lnTo>
                        <a:pt x="124" y="106"/>
                      </a:lnTo>
                      <a:lnTo>
                        <a:pt x="129" y="110"/>
                      </a:lnTo>
                      <a:lnTo>
                        <a:pt x="126" y="118"/>
                      </a:lnTo>
                      <a:lnTo>
                        <a:pt x="129" y="118"/>
                      </a:lnTo>
                      <a:lnTo>
                        <a:pt x="129" y="121"/>
                      </a:lnTo>
                      <a:lnTo>
                        <a:pt x="132" y="119"/>
                      </a:lnTo>
                      <a:lnTo>
                        <a:pt x="130" y="125"/>
                      </a:lnTo>
                      <a:lnTo>
                        <a:pt x="133" y="125"/>
                      </a:lnTo>
                      <a:lnTo>
                        <a:pt x="130" y="128"/>
                      </a:lnTo>
                      <a:lnTo>
                        <a:pt x="133" y="131"/>
                      </a:lnTo>
                      <a:lnTo>
                        <a:pt x="135" y="129"/>
                      </a:lnTo>
                      <a:lnTo>
                        <a:pt x="138" y="134"/>
                      </a:lnTo>
                      <a:lnTo>
                        <a:pt x="139" y="144"/>
                      </a:lnTo>
                      <a:lnTo>
                        <a:pt x="142" y="144"/>
                      </a:lnTo>
                      <a:lnTo>
                        <a:pt x="144" y="143"/>
                      </a:lnTo>
                      <a:lnTo>
                        <a:pt x="144" y="147"/>
                      </a:lnTo>
                      <a:lnTo>
                        <a:pt x="149" y="147"/>
                      </a:lnTo>
                      <a:lnTo>
                        <a:pt x="151" y="150"/>
                      </a:lnTo>
                      <a:lnTo>
                        <a:pt x="149" y="153"/>
                      </a:lnTo>
                      <a:lnTo>
                        <a:pt x="152" y="156"/>
                      </a:lnTo>
                      <a:lnTo>
                        <a:pt x="152" y="156"/>
                      </a:lnTo>
                      <a:lnTo>
                        <a:pt x="148" y="166"/>
                      </a:lnTo>
                      <a:lnTo>
                        <a:pt x="148" y="176"/>
                      </a:lnTo>
                      <a:lnTo>
                        <a:pt x="144" y="184"/>
                      </a:lnTo>
                      <a:lnTo>
                        <a:pt x="145" y="187"/>
                      </a:lnTo>
                      <a:lnTo>
                        <a:pt x="132" y="191"/>
                      </a:lnTo>
                      <a:lnTo>
                        <a:pt x="132" y="191"/>
                      </a:lnTo>
                      <a:lnTo>
                        <a:pt x="124" y="185"/>
                      </a:lnTo>
                      <a:lnTo>
                        <a:pt x="115" y="182"/>
                      </a:lnTo>
                      <a:lnTo>
                        <a:pt x="111" y="184"/>
                      </a:lnTo>
                      <a:lnTo>
                        <a:pt x="115" y="190"/>
                      </a:lnTo>
                      <a:lnTo>
                        <a:pt x="111" y="193"/>
                      </a:lnTo>
                      <a:lnTo>
                        <a:pt x="104" y="191"/>
                      </a:lnTo>
                      <a:lnTo>
                        <a:pt x="89" y="197"/>
                      </a:lnTo>
                      <a:lnTo>
                        <a:pt x="86" y="197"/>
                      </a:lnTo>
                      <a:lnTo>
                        <a:pt x="86" y="194"/>
                      </a:lnTo>
                      <a:lnTo>
                        <a:pt x="86" y="194"/>
                      </a:lnTo>
                      <a:lnTo>
                        <a:pt x="95" y="194"/>
                      </a:lnTo>
                      <a:lnTo>
                        <a:pt x="92" y="188"/>
                      </a:lnTo>
                      <a:lnTo>
                        <a:pt x="90" y="176"/>
                      </a:lnTo>
                      <a:lnTo>
                        <a:pt x="83" y="165"/>
                      </a:lnTo>
                      <a:lnTo>
                        <a:pt x="71" y="172"/>
                      </a:lnTo>
                      <a:lnTo>
                        <a:pt x="66" y="165"/>
                      </a:lnTo>
                      <a:lnTo>
                        <a:pt x="64" y="165"/>
                      </a:lnTo>
                      <a:lnTo>
                        <a:pt x="59" y="159"/>
                      </a:lnTo>
                      <a:lnTo>
                        <a:pt x="52" y="154"/>
                      </a:lnTo>
                      <a:lnTo>
                        <a:pt x="49" y="143"/>
                      </a:lnTo>
                      <a:lnTo>
                        <a:pt x="37" y="141"/>
                      </a:lnTo>
                      <a:lnTo>
                        <a:pt x="28" y="137"/>
                      </a:lnTo>
                      <a:lnTo>
                        <a:pt x="25" y="131"/>
                      </a:lnTo>
                      <a:lnTo>
                        <a:pt x="23" y="121"/>
                      </a:lnTo>
                      <a:lnTo>
                        <a:pt x="16" y="119"/>
                      </a:lnTo>
                      <a:lnTo>
                        <a:pt x="13" y="121"/>
                      </a:lnTo>
                      <a:lnTo>
                        <a:pt x="15" y="112"/>
                      </a:lnTo>
                      <a:lnTo>
                        <a:pt x="18" y="101"/>
                      </a:lnTo>
                      <a:lnTo>
                        <a:pt x="18" y="100"/>
                      </a:lnTo>
                      <a:lnTo>
                        <a:pt x="15" y="98"/>
                      </a:lnTo>
                      <a:lnTo>
                        <a:pt x="16" y="94"/>
                      </a:lnTo>
                      <a:lnTo>
                        <a:pt x="15" y="91"/>
                      </a:lnTo>
                      <a:lnTo>
                        <a:pt x="22" y="85"/>
                      </a:lnTo>
                      <a:lnTo>
                        <a:pt x="23" y="81"/>
                      </a:lnTo>
                      <a:lnTo>
                        <a:pt x="16" y="78"/>
                      </a:lnTo>
                      <a:lnTo>
                        <a:pt x="18" y="72"/>
                      </a:lnTo>
                      <a:lnTo>
                        <a:pt x="16" y="56"/>
                      </a:lnTo>
                      <a:lnTo>
                        <a:pt x="13" y="51"/>
                      </a:lnTo>
                      <a:lnTo>
                        <a:pt x="10" y="53"/>
                      </a:lnTo>
                      <a:lnTo>
                        <a:pt x="3" y="51"/>
                      </a:lnTo>
                      <a:lnTo>
                        <a:pt x="1" y="47"/>
                      </a:lnTo>
                      <a:lnTo>
                        <a:pt x="0" y="40"/>
                      </a:lnTo>
                      <a:lnTo>
                        <a:pt x="4" y="40"/>
                      </a:lnTo>
                      <a:lnTo>
                        <a:pt x="7" y="32"/>
                      </a:lnTo>
                      <a:lnTo>
                        <a:pt x="18" y="25"/>
                      </a:lnTo>
                      <a:lnTo>
                        <a:pt x="35" y="34"/>
                      </a:lnTo>
                      <a:lnTo>
                        <a:pt x="41" y="26"/>
                      </a:lnTo>
                      <a:lnTo>
                        <a:pt x="41" y="22"/>
                      </a:lnTo>
                      <a:lnTo>
                        <a:pt x="46" y="19"/>
                      </a:lnTo>
                      <a:lnTo>
                        <a:pt x="50" y="13"/>
                      </a:lnTo>
                      <a:lnTo>
                        <a:pt x="49" y="7"/>
                      </a:lnTo>
                      <a:lnTo>
                        <a:pt x="50" y="3"/>
                      </a:lnTo>
                      <a:lnTo>
                        <a:pt x="61" y="0"/>
                      </a:lnTo>
                      <a:lnTo>
                        <a:pt x="64" y="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35">
                  <a:extLst>
                    <a:ext uri="{FF2B5EF4-FFF2-40B4-BE49-F238E27FC236}">
                      <a16:creationId xmlns:a16="http://schemas.microsoft.com/office/drawing/2014/main" id="{BA2577C0-B4E2-46CC-AF05-9D12E5ED5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0692" y="5089477"/>
                  <a:ext cx="314325" cy="384175"/>
                </a:xfrm>
                <a:custGeom>
                  <a:avLst/>
                  <a:gdLst>
                    <a:gd name="T0" fmla="*/ 31 w 198"/>
                    <a:gd name="T1" fmla="*/ 226 h 242"/>
                    <a:gd name="T2" fmla="*/ 5 w 198"/>
                    <a:gd name="T3" fmla="*/ 220 h 242"/>
                    <a:gd name="T4" fmla="*/ 0 w 198"/>
                    <a:gd name="T5" fmla="*/ 208 h 242"/>
                    <a:gd name="T6" fmla="*/ 16 w 198"/>
                    <a:gd name="T7" fmla="*/ 193 h 242"/>
                    <a:gd name="T8" fmla="*/ 26 w 198"/>
                    <a:gd name="T9" fmla="*/ 198 h 242"/>
                    <a:gd name="T10" fmla="*/ 31 w 198"/>
                    <a:gd name="T11" fmla="*/ 187 h 242"/>
                    <a:gd name="T12" fmla="*/ 20 w 198"/>
                    <a:gd name="T13" fmla="*/ 165 h 242"/>
                    <a:gd name="T14" fmla="*/ 13 w 198"/>
                    <a:gd name="T15" fmla="*/ 159 h 242"/>
                    <a:gd name="T16" fmla="*/ 4 w 198"/>
                    <a:gd name="T17" fmla="*/ 155 h 242"/>
                    <a:gd name="T18" fmla="*/ 10 w 198"/>
                    <a:gd name="T19" fmla="*/ 148 h 242"/>
                    <a:gd name="T20" fmla="*/ 10 w 198"/>
                    <a:gd name="T21" fmla="*/ 127 h 242"/>
                    <a:gd name="T22" fmla="*/ 29 w 198"/>
                    <a:gd name="T23" fmla="*/ 136 h 242"/>
                    <a:gd name="T24" fmla="*/ 41 w 198"/>
                    <a:gd name="T25" fmla="*/ 127 h 242"/>
                    <a:gd name="T26" fmla="*/ 45 w 198"/>
                    <a:gd name="T27" fmla="*/ 120 h 242"/>
                    <a:gd name="T28" fmla="*/ 51 w 198"/>
                    <a:gd name="T29" fmla="*/ 105 h 242"/>
                    <a:gd name="T30" fmla="*/ 42 w 198"/>
                    <a:gd name="T31" fmla="*/ 95 h 242"/>
                    <a:gd name="T32" fmla="*/ 40 w 198"/>
                    <a:gd name="T33" fmla="*/ 87 h 242"/>
                    <a:gd name="T34" fmla="*/ 42 w 198"/>
                    <a:gd name="T35" fmla="*/ 81 h 242"/>
                    <a:gd name="T36" fmla="*/ 44 w 198"/>
                    <a:gd name="T37" fmla="*/ 67 h 242"/>
                    <a:gd name="T38" fmla="*/ 51 w 198"/>
                    <a:gd name="T39" fmla="*/ 64 h 242"/>
                    <a:gd name="T40" fmla="*/ 59 w 198"/>
                    <a:gd name="T41" fmla="*/ 62 h 242"/>
                    <a:gd name="T42" fmla="*/ 62 w 198"/>
                    <a:gd name="T43" fmla="*/ 56 h 242"/>
                    <a:gd name="T44" fmla="*/ 74 w 198"/>
                    <a:gd name="T45" fmla="*/ 50 h 242"/>
                    <a:gd name="T46" fmla="*/ 75 w 198"/>
                    <a:gd name="T47" fmla="*/ 34 h 242"/>
                    <a:gd name="T48" fmla="*/ 88 w 198"/>
                    <a:gd name="T49" fmla="*/ 24 h 242"/>
                    <a:gd name="T50" fmla="*/ 140 w 198"/>
                    <a:gd name="T51" fmla="*/ 9 h 242"/>
                    <a:gd name="T52" fmla="*/ 148 w 198"/>
                    <a:gd name="T53" fmla="*/ 5 h 242"/>
                    <a:gd name="T54" fmla="*/ 148 w 198"/>
                    <a:gd name="T55" fmla="*/ 6 h 242"/>
                    <a:gd name="T56" fmla="*/ 148 w 198"/>
                    <a:gd name="T57" fmla="*/ 15 h 242"/>
                    <a:gd name="T58" fmla="*/ 165 w 198"/>
                    <a:gd name="T59" fmla="*/ 17 h 242"/>
                    <a:gd name="T60" fmla="*/ 163 w 198"/>
                    <a:gd name="T61" fmla="*/ 39 h 242"/>
                    <a:gd name="T62" fmla="*/ 168 w 198"/>
                    <a:gd name="T63" fmla="*/ 39 h 242"/>
                    <a:gd name="T64" fmla="*/ 176 w 198"/>
                    <a:gd name="T65" fmla="*/ 37 h 242"/>
                    <a:gd name="T66" fmla="*/ 185 w 198"/>
                    <a:gd name="T67" fmla="*/ 53 h 242"/>
                    <a:gd name="T68" fmla="*/ 189 w 198"/>
                    <a:gd name="T69" fmla="*/ 53 h 242"/>
                    <a:gd name="T70" fmla="*/ 185 w 198"/>
                    <a:gd name="T71" fmla="*/ 80 h 242"/>
                    <a:gd name="T72" fmla="*/ 179 w 198"/>
                    <a:gd name="T73" fmla="*/ 87 h 242"/>
                    <a:gd name="T74" fmla="*/ 174 w 198"/>
                    <a:gd name="T75" fmla="*/ 90 h 242"/>
                    <a:gd name="T76" fmla="*/ 174 w 198"/>
                    <a:gd name="T77" fmla="*/ 95 h 242"/>
                    <a:gd name="T78" fmla="*/ 170 w 198"/>
                    <a:gd name="T79" fmla="*/ 98 h 242"/>
                    <a:gd name="T80" fmla="*/ 168 w 198"/>
                    <a:gd name="T81" fmla="*/ 114 h 242"/>
                    <a:gd name="T82" fmla="*/ 160 w 198"/>
                    <a:gd name="T83" fmla="*/ 128 h 242"/>
                    <a:gd name="T84" fmla="*/ 173 w 198"/>
                    <a:gd name="T85" fmla="*/ 139 h 242"/>
                    <a:gd name="T86" fmla="*/ 194 w 198"/>
                    <a:gd name="T87" fmla="*/ 156 h 242"/>
                    <a:gd name="T88" fmla="*/ 197 w 198"/>
                    <a:gd name="T89" fmla="*/ 186 h 242"/>
                    <a:gd name="T90" fmla="*/ 180 w 198"/>
                    <a:gd name="T91" fmla="*/ 196 h 242"/>
                    <a:gd name="T92" fmla="*/ 170 w 198"/>
                    <a:gd name="T93" fmla="*/ 192 h 242"/>
                    <a:gd name="T94" fmla="*/ 160 w 198"/>
                    <a:gd name="T95" fmla="*/ 196 h 242"/>
                    <a:gd name="T96" fmla="*/ 143 w 198"/>
                    <a:gd name="T97" fmla="*/ 212 h 242"/>
                    <a:gd name="T98" fmla="*/ 136 w 198"/>
                    <a:gd name="T99" fmla="*/ 221 h 242"/>
                    <a:gd name="T100" fmla="*/ 131 w 198"/>
                    <a:gd name="T101" fmla="*/ 212 h 242"/>
                    <a:gd name="T102" fmla="*/ 115 w 198"/>
                    <a:gd name="T103" fmla="*/ 198 h 242"/>
                    <a:gd name="T104" fmla="*/ 103 w 198"/>
                    <a:gd name="T105" fmla="*/ 198 h 242"/>
                    <a:gd name="T106" fmla="*/ 94 w 198"/>
                    <a:gd name="T107" fmla="*/ 207 h 242"/>
                    <a:gd name="T108" fmla="*/ 82 w 198"/>
                    <a:gd name="T109" fmla="*/ 226 h 242"/>
                    <a:gd name="T110" fmla="*/ 63 w 198"/>
                    <a:gd name="T111" fmla="*/ 227 h 242"/>
                    <a:gd name="T112" fmla="*/ 62 w 198"/>
                    <a:gd name="T113" fmla="*/ 235 h 242"/>
                    <a:gd name="T114" fmla="*/ 56 w 198"/>
                    <a:gd name="T115" fmla="*/ 237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98" h="242">
                      <a:moveTo>
                        <a:pt x="40" y="235"/>
                      </a:moveTo>
                      <a:lnTo>
                        <a:pt x="38" y="235"/>
                      </a:lnTo>
                      <a:lnTo>
                        <a:pt x="31" y="226"/>
                      </a:lnTo>
                      <a:lnTo>
                        <a:pt x="17" y="230"/>
                      </a:lnTo>
                      <a:lnTo>
                        <a:pt x="13" y="223"/>
                      </a:lnTo>
                      <a:lnTo>
                        <a:pt x="5" y="220"/>
                      </a:lnTo>
                      <a:lnTo>
                        <a:pt x="5" y="220"/>
                      </a:lnTo>
                      <a:lnTo>
                        <a:pt x="0" y="214"/>
                      </a:lnTo>
                      <a:lnTo>
                        <a:pt x="0" y="208"/>
                      </a:lnTo>
                      <a:lnTo>
                        <a:pt x="4" y="202"/>
                      </a:lnTo>
                      <a:lnTo>
                        <a:pt x="11" y="199"/>
                      </a:lnTo>
                      <a:lnTo>
                        <a:pt x="16" y="193"/>
                      </a:lnTo>
                      <a:lnTo>
                        <a:pt x="17" y="199"/>
                      </a:lnTo>
                      <a:lnTo>
                        <a:pt x="22" y="195"/>
                      </a:lnTo>
                      <a:lnTo>
                        <a:pt x="26" y="198"/>
                      </a:lnTo>
                      <a:lnTo>
                        <a:pt x="29" y="196"/>
                      </a:lnTo>
                      <a:lnTo>
                        <a:pt x="26" y="192"/>
                      </a:lnTo>
                      <a:lnTo>
                        <a:pt x="31" y="187"/>
                      </a:lnTo>
                      <a:lnTo>
                        <a:pt x="23" y="179"/>
                      </a:lnTo>
                      <a:lnTo>
                        <a:pt x="20" y="165"/>
                      </a:lnTo>
                      <a:lnTo>
                        <a:pt x="20" y="165"/>
                      </a:lnTo>
                      <a:lnTo>
                        <a:pt x="19" y="164"/>
                      </a:lnTo>
                      <a:lnTo>
                        <a:pt x="14" y="164"/>
                      </a:lnTo>
                      <a:lnTo>
                        <a:pt x="13" y="159"/>
                      </a:lnTo>
                      <a:lnTo>
                        <a:pt x="8" y="159"/>
                      </a:lnTo>
                      <a:lnTo>
                        <a:pt x="8" y="158"/>
                      </a:lnTo>
                      <a:lnTo>
                        <a:pt x="4" y="155"/>
                      </a:lnTo>
                      <a:lnTo>
                        <a:pt x="2" y="149"/>
                      </a:lnTo>
                      <a:lnTo>
                        <a:pt x="5" y="151"/>
                      </a:lnTo>
                      <a:lnTo>
                        <a:pt x="10" y="148"/>
                      </a:lnTo>
                      <a:lnTo>
                        <a:pt x="5" y="139"/>
                      </a:lnTo>
                      <a:lnTo>
                        <a:pt x="14" y="133"/>
                      </a:lnTo>
                      <a:lnTo>
                        <a:pt x="10" y="127"/>
                      </a:lnTo>
                      <a:lnTo>
                        <a:pt x="17" y="126"/>
                      </a:lnTo>
                      <a:lnTo>
                        <a:pt x="20" y="131"/>
                      </a:lnTo>
                      <a:lnTo>
                        <a:pt x="29" y="136"/>
                      </a:lnTo>
                      <a:lnTo>
                        <a:pt x="34" y="134"/>
                      </a:lnTo>
                      <a:lnTo>
                        <a:pt x="37" y="136"/>
                      </a:lnTo>
                      <a:lnTo>
                        <a:pt x="41" y="127"/>
                      </a:lnTo>
                      <a:lnTo>
                        <a:pt x="42" y="126"/>
                      </a:lnTo>
                      <a:lnTo>
                        <a:pt x="47" y="127"/>
                      </a:lnTo>
                      <a:lnTo>
                        <a:pt x="45" y="120"/>
                      </a:lnTo>
                      <a:lnTo>
                        <a:pt x="50" y="115"/>
                      </a:lnTo>
                      <a:lnTo>
                        <a:pt x="48" y="106"/>
                      </a:lnTo>
                      <a:lnTo>
                        <a:pt x="51" y="105"/>
                      </a:lnTo>
                      <a:lnTo>
                        <a:pt x="45" y="101"/>
                      </a:lnTo>
                      <a:lnTo>
                        <a:pt x="45" y="98"/>
                      </a:lnTo>
                      <a:lnTo>
                        <a:pt x="42" y="95"/>
                      </a:lnTo>
                      <a:lnTo>
                        <a:pt x="37" y="95"/>
                      </a:lnTo>
                      <a:lnTo>
                        <a:pt x="35" y="90"/>
                      </a:lnTo>
                      <a:lnTo>
                        <a:pt x="40" y="87"/>
                      </a:lnTo>
                      <a:lnTo>
                        <a:pt x="40" y="84"/>
                      </a:lnTo>
                      <a:lnTo>
                        <a:pt x="38" y="83"/>
                      </a:lnTo>
                      <a:lnTo>
                        <a:pt x="42" y="81"/>
                      </a:lnTo>
                      <a:lnTo>
                        <a:pt x="41" y="77"/>
                      </a:lnTo>
                      <a:lnTo>
                        <a:pt x="45" y="70"/>
                      </a:lnTo>
                      <a:lnTo>
                        <a:pt x="44" y="67"/>
                      </a:lnTo>
                      <a:lnTo>
                        <a:pt x="44" y="67"/>
                      </a:lnTo>
                      <a:lnTo>
                        <a:pt x="48" y="68"/>
                      </a:lnTo>
                      <a:lnTo>
                        <a:pt x="51" y="64"/>
                      </a:lnTo>
                      <a:lnTo>
                        <a:pt x="54" y="65"/>
                      </a:lnTo>
                      <a:lnTo>
                        <a:pt x="54" y="61"/>
                      </a:lnTo>
                      <a:lnTo>
                        <a:pt x="59" y="62"/>
                      </a:lnTo>
                      <a:lnTo>
                        <a:pt x="60" y="59"/>
                      </a:lnTo>
                      <a:lnTo>
                        <a:pt x="62" y="59"/>
                      </a:lnTo>
                      <a:lnTo>
                        <a:pt x="62" y="56"/>
                      </a:lnTo>
                      <a:lnTo>
                        <a:pt x="68" y="55"/>
                      </a:lnTo>
                      <a:lnTo>
                        <a:pt x="69" y="50"/>
                      </a:lnTo>
                      <a:lnTo>
                        <a:pt x="74" y="50"/>
                      </a:lnTo>
                      <a:lnTo>
                        <a:pt x="72" y="46"/>
                      </a:lnTo>
                      <a:lnTo>
                        <a:pt x="78" y="40"/>
                      </a:lnTo>
                      <a:lnTo>
                        <a:pt x="75" y="34"/>
                      </a:lnTo>
                      <a:lnTo>
                        <a:pt x="82" y="28"/>
                      </a:lnTo>
                      <a:lnTo>
                        <a:pt x="82" y="25"/>
                      </a:lnTo>
                      <a:lnTo>
                        <a:pt x="88" y="24"/>
                      </a:lnTo>
                      <a:lnTo>
                        <a:pt x="91" y="19"/>
                      </a:lnTo>
                      <a:lnTo>
                        <a:pt x="140" y="9"/>
                      </a:lnTo>
                      <a:lnTo>
                        <a:pt x="140" y="9"/>
                      </a:lnTo>
                      <a:lnTo>
                        <a:pt x="142" y="9"/>
                      </a:lnTo>
                      <a:lnTo>
                        <a:pt x="146" y="0"/>
                      </a:lnTo>
                      <a:lnTo>
                        <a:pt x="148" y="5"/>
                      </a:lnTo>
                      <a:lnTo>
                        <a:pt x="146" y="6"/>
                      </a:lnTo>
                      <a:lnTo>
                        <a:pt x="148" y="8"/>
                      </a:lnTo>
                      <a:lnTo>
                        <a:pt x="148" y="6"/>
                      </a:lnTo>
                      <a:lnTo>
                        <a:pt x="151" y="9"/>
                      </a:lnTo>
                      <a:lnTo>
                        <a:pt x="149" y="14"/>
                      </a:lnTo>
                      <a:lnTo>
                        <a:pt x="148" y="15"/>
                      </a:lnTo>
                      <a:lnTo>
                        <a:pt x="155" y="12"/>
                      </a:lnTo>
                      <a:lnTo>
                        <a:pt x="160" y="17"/>
                      </a:lnTo>
                      <a:lnTo>
                        <a:pt x="165" y="17"/>
                      </a:lnTo>
                      <a:lnTo>
                        <a:pt x="173" y="25"/>
                      </a:lnTo>
                      <a:lnTo>
                        <a:pt x="163" y="34"/>
                      </a:lnTo>
                      <a:lnTo>
                        <a:pt x="163" y="39"/>
                      </a:lnTo>
                      <a:lnTo>
                        <a:pt x="165" y="36"/>
                      </a:lnTo>
                      <a:lnTo>
                        <a:pt x="165" y="40"/>
                      </a:lnTo>
                      <a:lnTo>
                        <a:pt x="168" y="39"/>
                      </a:lnTo>
                      <a:lnTo>
                        <a:pt x="168" y="36"/>
                      </a:lnTo>
                      <a:lnTo>
                        <a:pt x="173" y="36"/>
                      </a:lnTo>
                      <a:lnTo>
                        <a:pt x="176" y="37"/>
                      </a:lnTo>
                      <a:lnTo>
                        <a:pt x="176" y="45"/>
                      </a:lnTo>
                      <a:lnTo>
                        <a:pt x="182" y="47"/>
                      </a:lnTo>
                      <a:lnTo>
                        <a:pt x="185" y="53"/>
                      </a:lnTo>
                      <a:lnTo>
                        <a:pt x="188" y="55"/>
                      </a:lnTo>
                      <a:lnTo>
                        <a:pt x="189" y="53"/>
                      </a:lnTo>
                      <a:lnTo>
                        <a:pt x="189" y="53"/>
                      </a:lnTo>
                      <a:lnTo>
                        <a:pt x="188" y="62"/>
                      </a:lnTo>
                      <a:lnTo>
                        <a:pt x="183" y="65"/>
                      </a:lnTo>
                      <a:lnTo>
                        <a:pt x="185" y="80"/>
                      </a:lnTo>
                      <a:lnTo>
                        <a:pt x="180" y="83"/>
                      </a:lnTo>
                      <a:lnTo>
                        <a:pt x="179" y="81"/>
                      </a:lnTo>
                      <a:lnTo>
                        <a:pt x="179" y="87"/>
                      </a:lnTo>
                      <a:lnTo>
                        <a:pt x="174" y="87"/>
                      </a:lnTo>
                      <a:lnTo>
                        <a:pt x="176" y="89"/>
                      </a:lnTo>
                      <a:lnTo>
                        <a:pt x="174" y="90"/>
                      </a:lnTo>
                      <a:lnTo>
                        <a:pt x="176" y="92"/>
                      </a:lnTo>
                      <a:lnTo>
                        <a:pt x="173" y="92"/>
                      </a:lnTo>
                      <a:lnTo>
                        <a:pt x="174" y="95"/>
                      </a:lnTo>
                      <a:lnTo>
                        <a:pt x="173" y="95"/>
                      </a:lnTo>
                      <a:lnTo>
                        <a:pt x="173" y="98"/>
                      </a:lnTo>
                      <a:lnTo>
                        <a:pt x="170" y="98"/>
                      </a:lnTo>
                      <a:lnTo>
                        <a:pt x="168" y="103"/>
                      </a:lnTo>
                      <a:lnTo>
                        <a:pt x="164" y="108"/>
                      </a:lnTo>
                      <a:lnTo>
                        <a:pt x="168" y="114"/>
                      </a:lnTo>
                      <a:lnTo>
                        <a:pt x="165" y="121"/>
                      </a:lnTo>
                      <a:lnTo>
                        <a:pt x="163" y="120"/>
                      </a:lnTo>
                      <a:lnTo>
                        <a:pt x="160" y="128"/>
                      </a:lnTo>
                      <a:lnTo>
                        <a:pt x="154" y="128"/>
                      </a:lnTo>
                      <a:lnTo>
                        <a:pt x="165" y="133"/>
                      </a:lnTo>
                      <a:lnTo>
                        <a:pt x="173" y="139"/>
                      </a:lnTo>
                      <a:lnTo>
                        <a:pt x="180" y="137"/>
                      </a:lnTo>
                      <a:lnTo>
                        <a:pt x="189" y="146"/>
                      </a:lnTo>
                      <a:lnTo>
                        <a:pt x="194" y="156"/>
                      </a:lnTo>
                      <a:lnTo>
                        <a:pt x="194" y="173"/>
                      </a:lnTo>
                      <a:lnTo>
                        <a:pt x="198" y="180"/>
                      </a:lnTo>
                      <a:lnTo>
                        <a:pt x="197" y="186"/>
                      </a:lnTo>
                      <a:lnTo>
                        <a:pt x="188" y="193"/>
                      </a:lnTo>
                      <a:lnTo>
                        <a:pt x="180" y="196"/>
                      </a:lnTo>
                      <a:lnTo>
                        <a:pt x="180" y="196"/>
                      </a:lnTo>
                      <a:lnTo>
                        <a:pt x="176" y="196"/>
                      </a:lnTo>
                      <a:lnTo>
                        <a:pt x="173" y="190"/>
                      </a:lnTo>
                      <a:lnTo>
                        <a:pt x="170" y="192"/>
                      </a:lnTo>
                      <a:lnTo>
                        <a:pt x="167" y="189"/>
                      </a:lnTo>
                      <a:lnTo>
                        <a:pt x="165" y="189"/>
                      </a:lnTo>
                      <a:lnTo>
                        <a:pt x="160" y="196"/>
                      </a:lnTo>
                      <a:lnTo>
                        <a:pt x="157" y="196"/>
                      </a:lnTo>
                      <a:lnTo>
                        <a:pt x="146" y="207"/>
                      </a:lnTo>
                      <a:lnTo>
                        <a:pt x="143" y="212"/>
                      </a:lnTo>
                      <a:lnTo>
                        <a:pt x="145" y="217"/>
                      </a:lnTo>
                      <a:lnTo>
                        <a:pt x="143" y="218"/>
                      </a:lnTo>
                      <a:lnTo>
                        <a:pt x="136" y="221"/>
                      </a:lnTo>
                      <a:lnTo>
                        <a:pt x="131" y="217"/>
                      </a:lnTo>
                      <a:lnTo>
                        <a:pt x="133" y="215"/>
                      </a:lnTo>
                      <a:lnTo>
                        <a:pt x="131" y="212"/>
                      </a:lnTo>
                      <a:lnTo>
                        <a:pt x="131" y="201"/>
                      </a:lnTo>
                      <a:lnTo>
                        <a:pt x="118" y="199"/>
                      </a:lnTo>
                      <a:lnTo>
                        <a:pt x="115" y="198"/>
                      </a:lnTo>
                      <a:lnTo>
                        <a:pt x="109" y="199"/>
                      </a:lnTo>
                      <a:lnTo>
                        <a:pt x="109" y="196"/>
                      </a:lnTo>
                      <a:lnTo>
                        <a:pt x="103" y="198"/>
                      </a:lnTo>
                      <a:lnTo>
                        <a:pt x="97" y="202"/>
                      </a:lnTo>
                      <a:lnTo>
                        <a:pt x="93" y="202"/>
                      </a:lnTo>
                      <a:lnTo>
                        <a:pt x="94" y="207"/>
                      </a:lnTo>
                      <a:lnTo>
                        <a:pt x="93" y="207"/>
                      </a:lnTo>
                      <a:lnTo>
                        <a:pt x="91" y="217"/>
                      </a:lnTo>
                      <a:lnTo>
                        <a:pt x="82" y="226"/>
                      </a:lnTo>
                      <a:lnTo>
                        <a:pt x="71" y="224"/>
                      </a:lnTo>
                      <a:lnTo>
                        <a:pt x="63" y="227"/>
                      </a:lnTo>
                      <a:lnTo>
                        <a:pt x="63" y="227"/>
                      </a:lnTo>
                      <a:lnTo>
                        <a:pt x="59" y="229"/>
                      </a:lnTo>
                      <a:lnTo>
                        <a:pt x="59" y="233"/>
                      </a:lnTo>
                      <a:lnTo>
                        <a:pt x="62" y="235"/>
                      </a:lnTo>
                      <a:lnTo>
                        <a:pt x="62" y="235"/>
                      </a:lnTo>
                      <a:lnTo>
                        <a:pt x="56" y="237"/>
                      </a:lnTo>
                      <a:lnTo>
                        <a:pt x="56" y="237"/>
                      </a:lnTo>
                      <a:lnTo>
                        <a:pt x="56" y="242"/>
                      </a:lnTo>
                      <a:lnTo>
                        <a:pt x="40" y="23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51">
                  <a:extLst>
                    <a:ext uri="{FF2B5EF4-FFF2-40B4-BE49-F238E27FC236}">
                      <a16:creationId xmlns:a16="http://schemas.microsoft.com/office/drawing/2014/main" id="{E74BF2EC-FB67-496D-969F-55EE4D6B0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7180" y="5119640"/>
                  <a:ext cx="242888" cy="246063"/>
                </a:xfrm>
                <a:custGeom>
                  <a:avLst/>
                  <a:gdLst>
                    <a:gd name="T0" fmla="*/ 97 w 153"/>
                    <a:gd name="T1" fmla="*/ 20 h 155"/>
                    <a:gd name="T2" fmla="*/ 104 w 153"/>
                    <a:gd name="T3" fmla="*/ 14 h 155"/>
                    <a:gd name="T4" fmla="*/ 116 w 153"/>
                    <a:gd name="T5" fmla="*/ 12 h 155"/>
                    <a:gd name="T6" fmla="*/ 110 w 153"/>
                    <a:gd name="T7" fmla="*/ 26 h 155"/>
                    <a:gd name="T8" fmla="*/ 120 w 153"/>
                    <a:gd name="T9" fmla="*/ 30 h 155"/>
                    <a:gd name="T10" fmla="*/ 128 w 153"/>
                    <a:gd name="T11" fmla="*/ 46 h 155"/>
                    <a:gd name="T12" fmla="*/ 131 w 153"/>
                    <a:gd name="T13" fmla="*/ 43 h 155"/>
                    <a:gd name="T14" fmla="*/ 140 w 153"/>
                    <a:gd name="T15" fmla="*/ 36 h 155"/>
                    <a:gd name="T16" fmla="*/ 147 w 153"/>
                    <a:gd name="T17" fmla="*/ 48 h 155"/>
                    <a:gd name="T18" fmla="*/ 144 w 153"/>
                    <a:gd name="T19" fmla="*/ 58 h 155"/>
                    <a:gd name="T20" fmla="*/ 143 w 153"/>
                    <a:gd name="T21" fmla="*/ 64 h 155"/>
                    <a:gd name="T22" fmla="*/ 140 w 153"/>
                    <a:gd name="T23" fmla="*/ 76 h 155"/>
                    <a:gd name="T24" fmla="*/ 147 w 153"/>
                    <a:gd name="T25" fmla="*/ 82 h 155"/>
                    <a:gd name="T26" fmla="*/ 153 w 153"/>
                    <a:gd name="T27" fmla="*/ 95 h 155"/>
                    <a:gd name="T28" fmla="*/ 145 w 153"/>
                    <a:gd name="T29" fmla="*/ 107 h 155"/>
                    <a:gd name="T30" fmla="*/ 137 w 153"/>
                    <a:gd name="T31" fmla="*/ 115 h 155"/>
                    <a:gd name="T32" fmla="*/ 120 w 153"/>
                    <a:gd name="T33" fmla="*/ 105 h 155"/>
                    <a:gd name="T34" fmla="*/ 107 w 153"/>
                    <a:gd name="T35" fmla="*/ 120 h 155"/>
                    <a:gd name="T36" fmla="*/ 105 w 153"/>
                    <a:gd name="T37" fmla="*/ 130 h 155"/>
                    <a:gd name="T38" fmla="*/ 111 w 153"/>
                    <a:gd name="T39" fmla="*/ 140 h 155"/>
                    <a:gd name="T40" fmla="*/ 122 w 153"/>
                    <a:gd name="T41" fmla="*/ 143 h 155"/>
                    <a:gd name="T42" fmla="*/ 111 w 153"/>
                    <a:gd name="T43" fmla="*/ 154 h 155"/>
                    <a:gd name="T44" fmla="*/ 105 w 153"/>
                    <a:gd name="T45" fmla="*/ 148 h 155"/>
                    <a:gd name="T46" fmla="*/ 103 w 153"/>
                    <a:gd name="T47" fmla="*/ 151 h 155"/>
                    <a:gd name="T48" fmla="*/ 94 w 153"/>
                    <a:gd name="T49" fmla="*/ 146 h 155"/>
                    <a:gd name="T50" fmla="*/ 91 w 153"/>
                    <a:gd name="T51" fmla="*/ 154 h 155"/>
                    <a:gd name="T52" fmla="*/ 86 w 153"/>
                    <a:gd name="T53" fmla="*/ 140 h 155"/>
                    <a:gd name="T54" fmla="*/ 71 w 153"/>
                    <a:gd name="T55" fmla="*/ 126 h 155"/>
                    <a:gd name="T56" fmla="*/ 65 w 153"/>
                    <a:gd name="T57" fmla="*/ 118 h 155"/>
                    <a:gd name="T58" fmla="*/ 60 w 153"/>
                    <a:gd name="T59" fmla="*/ 108 h 155"/>
                    <a:gd name="T60" fmla="*/ 49 w 153"/>
                    <a:gd name="T61" fmla="*/ 107 h 155"/>
                    <a:gd name="T62" fmla="*/ 48 w 153"/>
                    <a:gd name="T63" fmla="*/ 99 h 155"/>
                    <a:gd name="T64" fmla="*/ 48 w 153"/>
                    <a:gd name="T65" fmla="*/ 92 h 155"/>
                    <a:gd name="T66" fmla="*/ 33 w 153"/>
                    <a:gd name="T67" fmla="*/ 83 h 155"/>
                    <a:gd name="T68" fmla="*/ 28 w 153"/>
                    <a:gd name="T69" fmla="*/ 89 h 155"/>
                    <a:gd name="T70" fmla="*/ 27 w 153"/>
                    <a:gd name="T71" fmla="*/ 83 h 155"/>
                    <a:gd name="T72" fmla="*/ 20 w 153"/>
                    <a:gd name="T73" fmla="*/ 76 h 155"/>
                    <a:gd name="T74" fmla="*/ 14 w 153"/>
                    <a:gd name="T75" fmla="*/ 67 h 155"/>
                    <a:gd name="T76" fmla="*/ 6 w 153"/>
                    <a:gd name="T77" fmla="*/ 61 h 155"/>
                    <a:gd name="T78" fmla="*/ 6 w 153"/>
                    <a:gd name="T79" fmla="*/ 52 h 155"/>
                    <a:gd name="T80" fmla="*/ 2 w 153"/>
                    <a:gd name="T81" fmla="*/ 51 h 155"/>
                    <a:gd name="T82" fmla="*/ 2 w 153"/>
                    <a:gd name="T83" fmla="*/ 33 h 155"/>
                    <a:gd name="T84" fmla="*/ 20 w 153"/>
                    <a:gd name="T85" fmla="*/ 9 h 155"/>
                    <a:gd name="T86" fmla="*/ 25 w 153"/>
                    <a:gd name="T87" fmla="*/ 0 h 155"/>
                    <a:gd name="T88" fmla="*/ 55 w 153"/>
                    <a:gd name="T89" fmla="*/ 6 h 155"/>
                    <a:gd name="T90" fmla="*/ 57 w 153"/>
                    <a:gd name="T91" fmla="*/ 15 h 155"/>
                    <a:gd name="T92" fmla="*/ 54 w 153"/>
                    <a:gd name="T93" fmla="*/ 24 h 155"/>
                    <a:gd name="T94" fmla="*/ 55 w 153"/>
                    <a:gd name="T95" fmla="*/ 31 h 155"/>
                    <a:gd name="T96" fmla="*/ 68 w 153"/>
                    <a:gd name="T97" fmla="*/ 28 h 155"/>
                    <a:gd name="T98" fmla="*/ 85 w 153"/>
                    <a:gd name="T99" fmla="*/ 28 h 155"/>
                    <a:gd name="T100" fmla="*/ 94 w 153"/>
                    <a:gd name="T101" fmla="*/ 2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53" h="155">
                      <a:moveTo>
                        <a:pt x="95" y="20"/>
                      </a:moveTo>
                      <a:lnTo>
                        <a:pt x="97" y="20"/>
                      </a:lnTo>
                      <a:lnTo>
                        <a:pt x="97" y="20"/>
                      </a:lnTo>
                      <a:lnTo>
                        <a:pt x="97" y="18"/>
                      </a:lnTo>
                      <a:lnTo>
                        <a:pt x="100" y="17"/>
                      </a:lnTo>
                      <a:lnTo>
                        <a:pt x="104" y="14"/>
                      </a:lnTo>
                      <a:lnTo>
                        <a:pt x="103" y="6"/>
                      </a:lnTo>
                      <a:lnTo>
                        <a:pt x="113" y="3"/>
                      </a:lnTo>
                      <a:lnTo>
                        <a:pt x="116" y="12"/>
                      </a:lnTo>
                      <a:lnTo>
                        <a:pt x="107" y="21"/>
                      </a:lnTo>
                      <a:lnTo>
                        <a:pt x="107" y="24"/>
                      </a:lnTo>
                      <a:lnTo>
                        <a:pt x="110" y="26"/>
                      </a:lnTo>
                      <a:lnTo>
                        <a:pt x="110" y="30"/>
                      </a:lnTo>
                      <a:lnTo>
                        <a:pt x="116" y="31"/>
                      </a:lnTo>
                      <a:lnTo>
                        <a:pt x="120" y="30"/>
                      </a:lnTo>
                      <a:lnTo>
                        <a:pt x="128" y="31"/>
                      </a:lnTo>
                      <a:lnTo>
                        <a:pt x="129" y="39"/>
                      </a:lnTo>
                      <a:lnTo>
                        <a:pt x="128" y="46"/>
                      </a:lnTo>
                      <a:lnTo>
                        <a:pt x="129" y="46"/>
                      </a:lnTo>
                      <a:lnTo>
                        <a:pt x="132" y="48"/>
                      </a:lnTo>
                      <a:lnTo>
                        <a:pt x="131" y="43"/>
                      </a:lnTo>
                      <a:lnTo>
                        <a:pt x="134" y="39"/>
                      </a:lnTo>
                      <a:lnTo>
                        <a:pt x="138" y="39"/>
                      </a:lnTo>
                      <a:lnTo>
                        <a:pt x="140" y="36"/>
                      </a:lnTo>
                      <a:lnTo>
                        <a:pt x="147" y="37"/>
                      </a:lnTo>
                      <a:lnTo>
                        <a:pt x="150" y="43"/>
                      </a:lnTo>
                      <a:lnTo>
                        <a:pt x="147" y="48"/>
                      </a:lnTo>
                      <a:lnTo>
                        <a:pt x="147" y="48"/>
                      </a:lnTo>
                      <a:lnTo>
                        <a:pt x="148" y="51"/>
                      </a:lnTo>
                      <a:lnTo>
                        <a:pt x="144" y="58"/>
                      </a:lnTo>
                      <a:lnTo>
                        <a:pt x="145" y="62"/>
                      </a:lnTo>
                      <a:lnTo>
                        <a:pt x="141" y="64"/>
                      </a:lnTo>
                      <a:lnTo>
                        <a:pt x="143" y="64"/>
                      </a:lnTo>
                      <a:lnTo>
                        <a:pt x="143" y="68"/>
                      </a:lnTo>
                      <a:lnTo>
                        <a:pt x="138" y="71"/>
                      </a:lnTo>
                      <a:lnTo>
                        <a:pt x="140" y="76"/>
                      </a:lnTo>
                      <a:lnTo>
                        <a:pt x="145" y="76"/>
                      </a:lnTo>
                      <a:lnTo>
                        <a:pt x="148" y="79"/>
                      </a:lnTo>
                      <a:lnTo>
                        <a:pt x="147" y="82"/>
                      </a:lnTo>
                      <a:lnTo>
                        <a:pt x="153" y="86"/>
                      </a:lnTo>
                      <a:lnTo>
                        <a:pt x="151" y="87"/>
                      </a:lnTo>
                      <a:lnTo>
                        <a:pt x="153" y="95"/>
                      </a:lnTo>
                      <a:lnTo>
                        <a:pt x="148" y="101"/>
                      </a:lnTo>
                      <a:lnTo>
                        <a:pt x="150" y="107"/>
                      </a:lnTo>
                      <a:lnTo>
                        <a:pt x="145" y="107"/>
                      </a:lnTo>
                      <a:lnTo>
                        <a:pt x="143" y="108"/>
                      </a:lnTo>
                      <a:lnTo>
                        <a:pt x="140" y="115"/>
                      </a:lnTo>
                      <a:lnTo>
                        <a:pt x="137" y="115"/>
                      </a:lnTo>
                      <a:lnTo>
                        <a:pt x="132" y="117"/>
                      </a:lnTo>
                      <a:lnTo>
                        <a:pt x="123" y="112"/>
                      </a:lnTo>
                      <a:lnTo>
                        <a:pt x="120" y="105"/>
                      </a:lnTo>
                      <a:lnTo>
                        <a:pt x="113" y="108"/>
                      </a:lnTo>
                      <a:lnTo>
                        <a:pt x="117" y="114"/>
                      </a:lnTo>
                      <a:lnTo>
                        <a:pt x="107" y="120"/>
                      </a:lnTo>
                      <a:lnTo>
                        <a:pt x="113" y="129"/>
                      </a:lnTo>
                      <a:lnTo>
                        <a:pt x="108" y="132"/>
                      </a:lnTo>
                      <a:lnTo>
                        <a:pt x="105" y="130"/>
                      </a:lnTo>
                      <a:lnTo>
                        <a:pt x="107" y="135"/>
                      </a:lnTo>
                      <a:lnTo>
                        <a:pt x="111" y="139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17" y="145"/>
                      </a:lnTo>
                      <a:lnTo>
                        <a:pt x="122" y="143"/>
                      </a:lnTo>
                      <a:lnTo>
                        <a:pt x="123" y="146"/>
                      </a:lnTo>
                      <a:lnTo>
                        <a:pt x="123" y="146"/>
                      </a:lnTo>
                      <a:lnTo>
                        <a:pt x="111" y="154"/>
                      </a:lnTo>
                      <a:lnTo>
                        <a:pt x="108" y="154"/>
                      </a:lnTo>
                      <a:lnTo>
                        <a:pt x="108" y="151"/>
                      </a:lnTo>
                      <a:lnTo>
                        <a:pt x="105" y="148"/>
                      </a:lnTo>
                      <a:lnTo>
                        <a:pt x="104" y="154"/>
                      </a:lnTo>
                      <a:lnTo>
                        <a:pt x="103" y="155"/>
                      </a:lnTo>
                      <a:lnTo>
                        <a:pt x="103" y="151"/>
                      </a:lnTo>
                      <a:lnTo>
                        <a:pt x="98" y="151"/>
                      </a:lnTo>
                      <a:lnTo>
                        <a:pt x="100" y="149"/>
                      </a:lnTo>
                      <a:lnTo>
                        <a:pt x="94" y="146"/>
                      </a:lnTo>
                      <a:lnTo>
                        <a:pt x="92" y="151"/>
                      </a:lnTo>
                      <a:lnTo>
                        <a:pt x="95" y="152"/>
                      </a:lnTo>
                      <a:lnTo>
                        <a:pt x="91" y="154"/>
                      </a:lnTo>
                      <a:lnTo>
                        <a:pt x="88" y="151"/>
                      </a:lnTo>
                      <a:lnTo>
                        <a:pt x="88" y="146"/>
                      </a:lnTo>
                      <a:lnTo>
                        <a:pt x="86" y="140"/>
                      </a:lnTo>
                      <a:lnTo>
                        <a:pt x="77" y="137"/>
                      </a:lnTo>
                      <a:lnTo>
                        <a:pt x="77" y="126"/>
                      </a:lnTo>
                      <a:lnTo>
                        <a:pt x="71" y="126"/>
                      </a:lnTo>
                      <a:lnTo>
                        <a:pt x="70" y="124"/>
                      </a:lnTo>
                      <a:lnTo>
                        <a:pt x="70" y="120"/>
                      </a:lnTo>
                      <a:lnTo>
                        <a:pt x="65" y="118"/>
                      </a:lnTo>
                      <a:lnTo>
                        <a:pt x="65" y="111"/>
                      </a:lnTo>
                      <a:lnTo>
                        <a:pt x="62" y="112"/>
                      </a:lnTo>
                      <a:lnTo>
                        <a:pt x="60" y="108"/>
                      </a:lnTo>
                      <a:lnTo>
                        <a:pt x="58" y="111"/>
                      </a:lnTo>
                      <a:lnTo>
                        <a:pt x="54" y="111"/>
                      </a:lnTo>
                      <a:lnTo>
                        <a:pt x="49" y="107"/>
                      </a:lnTo>
                      <a:lnTo>
                        <a:pt x="48" y="104"/>
                      </a:lnTo>
                      <a:lnTo>
                        <a:pt x="49" y="99"/>
                      </a:lnTo>
                      <a:lnTo>
                        <a:pt x="48" y="99"/>
                      </a:lnTo>
                      <a:lnTo>
                        <a:pt x="46" y="98"/>
                      </a:lnTo>
                      <a:lnTo>
                        <a:pt x="48" y="96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4" y="87"/>
                      </a:lnTo>
                      <a:lnTo>
                        <a:pt x="33" y="83"/>
                      </a:lnTo>
                      <a:lnTo>
                        <a:pt x="30" y="83"/>
                      </a:lnTo>
                      <a:lnTo>
                        <a:pt x="31" y="87"/>
                      </a:lnTo>
                      <a:lnTo>
                        <a:pt x="28" y="89"/>
                      </a:lnTo>
                      <a:lnTo>
                        <a:pt x="28" y="89"/>
                      </a:lnTo>
                      <a:lnTo>
                        <a:pt x="25" y="86"/>
                      </a:lnTo>
                      <a:lnTo>
                        <a:pt x="27" y="83"/>
                      </a:lnTo>
                      <a:lnTo>
                        <a:pt x="25" y="80"/>
                      </a:lnTo>
                      <a:lnTo>
                        <a:pt x="20" y="80"/>
                      </a:lnTo>
                      <a:lnTo>
                        <a:pt x="20" y="76"/>
                      </a:lnTo>
                      <a:lnTo>
                        <a:pt x="18" y="77"/>
                      </a:lnTo>
                      <a:lnTo>
                        <a:pt x="15" y="77"/>
                      </a:lnTo>
                      <a:lnTo>
                        <a:pt x="14" y="67"/>
                      </a:lnTo>
                      <a:lnTo>
                        <a:pt x="11" y="62"/>
                      </a:lnTo>
                      <a:lnTo>
                        <a:pt x="8" y="64"/>
                      </a:lnTo>
                      <a:lnTo>
                        <a:pt x="6" y="61"/>
                      </a:lnTo>
                      <a:lnTo>
                        <a:pt x="9" y="58"/>
                      </a:lnTo>
                      <a:lnTo>
                        <a:pt x="6" y="58"/>
                      </a:lnTo>
                      <a:lnTo>
                        <a:pt x="6" y="52"/>
                      </a:lnTo>
                      <a:lnTo>
                        <a:pt x="5" y="54"/>
                      </a:lnTo>
                      <a:lnTo>
                        <a:pt x="5" y="51"/>
                      </a:lnTo>
                      <a:lnTo>
                        <a:pt x="2" y="51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2" y="33"/>
                      </a:lnTo>
                      <a:lnTo>
                        <a:pt x="5" y="33"/>
                      </a:lnTo>
                      <a:lnTo>
                        <a:pt x="11" y="12"/>
                      </a:lnTo>
                      <a:lnTo>
                        <a:pt x="20" y="9"/>
                      </a:lnTo>
                      <a:lnTo>
                        <a:pt x="24" y="2"/>
                      </a:lnTo>
                      <a:lnTo>
                        <a:pt x="24" y="2"/>
                      </a:lnTo>
                      <a:lnTo>
                        <a:pt x="25" y="0"/>
                      </a:lnTo>
                      <a:lnTo>
                        <a:pt x="39" y="0"/>
                      </a:lnTo>
                      <a:lnTo>
                        <a:pt x="52" y="9"/>
                      </a:lnTo>
                      <a:lnTo>
                        <a:pt x="55" y="6"/>
                      </a:lnTo>
                      <a:lnTo>
                        <a:pt x="60" y="11"/>
                      </a:lnTo>
                      <a:lnTo>
                        <a:pt x="60" y="11"/>
                      </a:lnTo>
                      <a:lnTo>
                        <a:pt x="57" y="15"/>
                      </a:lnTo>
                      <a:lnTo>
                        <a:pt x="57" y="15"/>
                      </a:lnTo>
                      <a:lnTo>
                        <a:pt x="52" y="20"/>
                      </a:lnTo>
                      <a:lnTo>
                        <a:pt x="54" y="24"/>
                      </a:lnTo>
                      <a:lnTo>
                        <a:pt x="52" y="28"/>
                      </a:lnTo>
                      <a:lnTo>
                        <a:pt x="55" y="31"/>
                      </a:lnTo>
                      <a:lnTo>
                        <a:pt x="55" y="31"/>
                      </a:lnTo>
                      <a:lnTo>
                        <a:pt x="60" y="31"/>
                      </a:lnTo>
                      <a:lnTo>
                        <a:pt x="60" y="31"/>
                      </a:lnTo>
                      <a:lnTo>
                        <a:pt x="68" y="28"/>
                      </a:lnTo>
                      <a:lnTo>
                        <a:pt x="70" y="34"/>
                      </a:lnTo>
                      <a:lnTo>
                        <a:pt x="83" y="36"/>
                      </a:lnTo>
                      <a:lnTo>
                        <a:pt x="85" y="28"/>
                      </a:lnTo>
                      <a:lnTo>
                        <a:pt x="83" y="26"/>
                      </a:lnTo>
                      <a:lnTo>
                        <a:pt x="91" y="27"/>
                      </a:lnTo>
                      <a:lnTo>
                        <a:pt x="94" y="20"/>
                      </a:lnTo>
                      <a:lnTo>
                        <a:pt x="94" y="20"/>
                      </a:lnTo>
                      <a:lnTo>
                        <a:pt x="95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52">
                  <a:extLst>
                    <a:ext uri="{FF2B5EF4-FFF2-40B4-BE49-F238E27FC236}">
                      <a16:creationId xmlns:a16="http://schemas.microsoft.com/office/drawing/2014/main" id="{D1BDCE82-BABC-4967-8883-197B2517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0517" y="4814840"/>
                  <a:ext cx="388938" cy="382588"/>
                </a:xfrm>
                <a:custGeom>
                  <a:avLst/>
                  <a:gdLst>
                    <a:gd name="T0" fmla="*/ 126 w 245"/>
                    <a:gd name="T1" fmla="*/ 229 h 241"/>
                    <a:gd name="T2" fmla="*/ 113 w 245"/>
                    <a:gd name="T3" fmla="*/ 231 h 241"/>
                    <a:gd name="T4" fmla="*/ 108 w 245"/>
                    <a:gd name="T5" fmla="*/ 238 h 241"/>
                    <a:gd name="T6" fmla="*/ 107 w 245"/>
                    <a:gd name="T7" fmla="*/ 223 h 241"/>
                    <a:gd name="T8" fmla="*/ 89 w 245"/>
                    <a:gd name="T9" fmla="*/ 222 h 241"/>
                    <a:gd name="T10" fmla="*/ 86 w 245"/>
                    <a:gd name="T11" fmla="*/ 213 h 241"/>
                    <a:gd name="T12" fmla="*/ 82 w 245"/>
                    <a:gd name="T13" fmla="*/ 198 h 241"/>
                    <a:gd name="T14" fmla="*/ 76 w 245"/>
                    <a:gd name="T15" fmla="*/ 210 h 241"/>
                    <a:gd name="T16" fmla="*/ 73 w 245"/>
                    <a:gd name="T17" fmla="*/ 212 h 241"/>
                    <a:gd name="T18" fmla="*/ 62 w 245"/>
                    <a:gd name="T19" fmla="*/ 218 h 241"/>
                    <a:gd name="T20" fmla="*/ 49 w 245"/>
                    <a:gd name="T21" fmla="*/ 226 h 241"/>
                    <a:gd name="T22" fmla="*/ 39 w 245"/>
                    <a:gd name="T23" fmla="*/ 223 h 241"/>
                    <a:gd name="T24" fmla="*/ 31 w 245"/>
                    <a:gd name="T25" fmla="*/ 220 h 241"/>
                    <a:gd name="T26" fmla="*/ 36 w 245"/>
                    <a:gd name="T27" fmla="*/ 207 h 241"/>
                    <a:gd name="T28" fmla="*/ 39 w 245"/>
                    <a:gd name="T29" fmla="*/ 203 h 241"/>
                    <a:gd name="T30" fmla="*/ 18 w 245"/>
                    <a:gd name="T31" fmla="*/ 192 h 241"/>
                    <a:gd name="T32" fmla="*/ 3 w 245"/>
                    <a:gd name="T33" fmla="*/ 194 h 241"/>
                    <a:gd name="T34" fmla="*/ 19 w 245"/>
                    <a:gd name="T35" fmla="*/ 176 h 241"/>
                    <a:gd name="T36" fmla="*/ 12 w 245"/>
                    <a:gd name="T37" fmla="*/ 159 h 241"/>
                    <a:gd name="T38" fmla="*/ 9 w 245"/>
                    <a:gd name="T39" fmla="*/ 147 h 241"/>
                    <a:gd name="T40" fmla="*/ 9 w 245"/>
                    <a:gd name="T41" fmla="*/ 114 h 241"/>
                    <a:gd name="T42" fmla="*/ 9 w 245"/>
                    <a:gd name="T43" fmla="*/ 104 h 241"/>
                    <a:gd name="T44" fmla="*/ 4 w 245"/>
                    <a:gd name="T45" fmla="*/ 79 h 241"/>
                    <a:gd name="T46" fmla="*/ 13 w 245"/>
                    <a:gd name="T47" fmla="*/ 78 h 241"/>
                    <a:gd name="T48" fmla="*/ 30 w 245"/>
                    <a:gd name="T49" fmla="*/ 78 h 241"/>
                    <a:gd name="T50" fmla="*/ 58 w 245"/>
                    <a:gd name="T51" fmla="*/ 75 h 241"/>
                    <a:gd name="T52" fmla="*/ 92 w 245"/>
                    <a:gd name="T53" fmla="*/ 53 h 241"/>
                    <a:gd name="T54" fmla="*/ 113 w 245"/>
                    <a:gd name="T55" fmla="*/ 54 h 241"/>
                    <a:gd name="T56" fmla="*/ 144 w 245"/>
                    <a:gd name="T57" fmla="*/ 47 h 241"/>
                    <a:gd name="T58" fmla="*/ 156 w 245"/>
                    <a:gd name="T59" fmla="*/ 33 h 241"/>
                    <a:gd name="T60" fmla="*/ 163 w 245"/>
                    <a:gd name="T61" fmla="*/ 28 h 241"/>
                    <a:gd name="T62" fmla="*/ 173 w 245"/>
                    <a:gd name="T63" fmla="*/ 13 h 241"/>
                    <a:gd name="T64" fmla="*/ 190 w 245"/>
                    <a:gd name="T65" fmla="*/ 0 h 241"/>
                    <a:gd name="T66" fmla="*/ 196 w 245"/>
                    <a:gd name="T67" fmla="*/ 44 h 241"/>
                    <a:gd name="T68" fmla="*/ 197 w 245"/>
                    <a:gd name="T69" fmla="*/ 66 h 241"/>
                    <a:gd name="T70" fmla="*/ 202 w 245"/>
                    <a:gd name="T71" fmla="*/ 67 h 241"/>
                    <a:gd name="T72" fmla="*/ 212 w 245"/>
                    <a:gd name="T73" fmla="*/ 70 h 241"/>
                    <a:gd name="T74" fmla="*/ 227 w 245"/>
                    <a:gd name="T75" fmla="*/ 83 h 241"/>
                    <a:gd name="T76" fmla="*/ 239 w 245"/>
                    <a:gd name="T77" fmla="*/ 104 h 241"/>
                    <a:gd name="T78" fmla="*/ 239 w 245"/>
                    <a:gd name="T79" fmla="*/ 116 h 241"/>
                    <a:gd name="T80" fmla="*/ 237 w 245"/>
                    <a:gd name="T81" fmla="*/ 125 h 241"/>
                    <a:gd name="T82" fmla="*/ 230 w 245"/>
                    <a:gd name="T83" fmla="*/ 128 h 241"/>
                    <a:gd name="T84" fmla="*/ 210 w 245"/>
                    <a:gd name="T85" fmla="*/ 138 h 241"/>
                    <a:gd name="T86" fmla="*/ 204 w 245"/>
                    <a:gd name="T87" fmla="*/ 154 h 241"/>
                    <a:gd name="T88" fmla="*/ 215 w 245"/>
                    <a:gd name="T89" fmla="*/ 169 h 241"/>
                    <a:gd name="T90" fmla="*/ 213 w 245"/>
                    <a:gd name="T91" fmla="*/ 176 h 241"/>
                    <a:gd name="T92" fmla="*/ 222 w 245"/>
                    <a:gd name="T93" fmla="*/ 182 h 241"/>
                    <a:gd name="T94" fmla="*/ 170 w 245"/>
                    <a:gd name="T95" fmla="*/ 197 h 241"/>
                    <a:gd name="T96" fmla="*/ 157 w 245"/>
                    <a:gd name="T97" fmla="*/ 207 h 241"/>
                    <a:gd name="T98" fmla="*/ 156 w 245"/>
                    <a:gd name="T99" fmla="*/ 223 h 241"/>
                    <a:gd name="T100" fmla="*/ 144 w 245"/>
                    <a:gd name="T101" fmla="*/ 229 h 241"/>
                    <a:gd name="T102" fmla="*/ 142 w 245"/>
                    <a:gd name="T103" fmla="*/ 235 h 241"/>
                    <a:gd name="T104" fmla="*/ 133 w 245"/>
                    <a:gd name="T105" fmla="*/ 23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45" h="241">
                      <a:moveTo>
                        <a:pt x="126" y="240"/>
                      </a:moveTo>
                      <a:lnTo>
                        <a:pt x="129" y="235"/>
                      </a:lnTo>
                      <a:lnTo>
                        <a:pt x="126" y="229"/>
                      </a:lnTo>
                      <a:lnTo>
                        <a:pt x="119" y="228"/>
                      </a:lnTo>
                      <a:lnTo>
                        <a:pt x="117" y="231"/>
                      </a:lnTo>
                      <a:lnTo>
                        <a:pt x="113" y="231"/>
                      </a:lnTo>
                      <a:lnTo>
                        <a:pt x="110" y="235"/>
                      </a:lnTo>
                      <a:lnTo>
                        <a:pt x="111" y="240"/>
                      </a:lnTo>
                      <a:lnTo>
                        <a:pt x="108" y="238"/>
                      </a:lnTo>
                      <a:lnTo>
                        <a:pt x="107" y="238"/>
                      </a:lnTo>
                      <a:lnTo>
                        <a:pt x="108" y="232"/>
                      </a:lnTo>
                      <a:lnTo>
                        <a:pt x="107" y="223"/>
                      </a:lnTo>
                      <a:lnTo>
                        <a:pt x="99" y="222"/>
                      </a:lnTo>
                      <a:lnTo>
                        <a:pt x="95" y="223"/>
                      </a:lnTo>
                      <a:lnTo>
                        <a:pt x="89" y="222"/>
                      </a:lnTo>
                      <a:lnTo>
                        <a:pt x="89" y="218"/>
                      </a:lnTo>
                      <a:lnTo>
                        <a:pt x="86" y="216"/>
                      </a:lnTo>
                      <a:lnTo>
                        <a:pt x="86" y="213"/>
                      </a:lnTo>
                      <a:lnTo>
                        <a:pt x="95" y="204"/>
                      </a:lnTo>
                      <a:lnTo>
                        <a:pt x="92" y="195"/>
                      </a:lnTo>
                      <a:lnTo>
                        <a:pt x="82" y="198"/>
                      </a:lnTo>
                      <a:lnTo>
                        <a:pt x="83" y="206"/>
                      </a:lnTo>
                      <a:lnTo>
                        <a:pt x="79" y="210"/>
                      </a:lnTo>
                      <a:lnTo>
                        <a:pt x="76" y="210"/>
                      </a:lnTo>
                      <a:lnTo>
                        <a:pt x="76" y="212"/>
                      </a:lnTo>
                      <a:lnTo>
                        <a:pt x="76" y="212"/>
                      </a:lnTo>
                      <a:lnTo>
                        <a:pt x="73" y="212"/>
                      </a:lnTo>
                      <a:lnTo>
                        <a:pt x="73" y="212"/>
                      </a:lnTo>
                      <a:lnTo>
                        <a:pt x="70" y="219"/>
                      </a:lnTo>
                      <a:lnTo>
                        <a:pt x="62" y="218"/>
                      </a:lnTo>
                      <a:lnTo>
                        <a:pt x="64" y="220"/>
                      </a:lnTo>
                      <a:lnTo>
                        <a:pt x="62" y="228"/>
                      </a:lnTo>
                      <a:lnTo>
                        <a:pt x="49" y="226"/>
                      </a:lnTo>
                      <a:lnTo>
                        <a:pt x="47" y="220"/>
                      </a:lnTo>
                      <a:lnTo>
                        <a:pt x="39" y="223"/>
                      </a:lnTo>
                      <a:lnTo>
                        <a:pt x="39" y="223"/>
                      </a:lnTo>
                      <a:lnTo>
                        <a:pt x="34" y="223"/>
                      </a:lnTo>
                      <a:lnTo>
                        <a:pt x="34" y="223"/>
                      </a:lnTo>
                      <a:lnTo>
                        <a:pt x="31" y="220"/>
                      </a:lnTo>
                      <a:lnTo>
                        <a:pt x="33" y="216"/>
                      </a:lnTo>
                      <a:lnTo>
                        <a:pt x="31" y="212"/>
                      </a:lnTo>
                      <a:lnTo>
                        <a:pt x="36" y="207"/>
                      </a:lnTo>
                      <a:lnTo>
                        <a:pt x="36" y="207"/>
                      </a:lnTo>
                      <a:lnTo>
                        <a:pt x="39" y="203"/>
                      </a:lnTo>
                      <a:lnTo>
                        <a:pt x="39" y="203"/>
                      </a:lnTo>
                      <a:lnTo>
                        <a:pt x="34" y="198"/>
                      </a:lnTo>
                      <a:lnTo>
                        <a:pt x="31" y="201"/>
                      </a:lnTo>
                      <a:lnTo>
                        <a:pt x="18" y="192"/>
                      </a:lnTo>
                      <a:lnTo>
                        <a:pt x="4" y="192"/>
                      </a:lnTo>
                      <a:lnTo>
                        <a:pt x="3" y="194"/>
                      </a:lnTo>
                      <a:lnTo>
                        <a:pt x="3" y="194"/>
                      </a:lnTo>
                      <a:lnTo>
                        <a:pt x="4" y="184"/>
                      </a:lnTo>
                      <a:lnTo>
                        <a:pt x="15" y="182"/>
                      </a:lnTo>
                      <a:lnTo>
                        <a:pt x="19" y="176"/>
                      </a:lnTo>
                      <a:lnTo>
                        <a:pt x="18" y="167"/>
                      </a:lnTo>
                      <a:lnTo>
                        <a:pt x="12" y="163"/>
                      </a:lnTo>
                      <a:lnTo>
                        <a:pt x="12" y="159"/>
                      </a:lnTo>
                      <a:lnTo>
                        <a:pt x="9" y="151"/>
                      </a:lnTo>
                      <a:lnTo>
                        <a:pt x="9" y="151"/>
                      </a:lnTo>
                      <a:lnTo>
                        <a:pt x="9" y="147"/>
                      </a:lnTo>
                      <a:lnTo>
                        <a:pt x="6" y="142"/>
                      </a:lnTo>
                      <a:lnTo>
                        <a:pt x="0" y="128"/>
                      </a:lnTo>
                      <a:lnTo>
                        <a:pt x="9" y="114"/>
                      </a:lnTo>
                      <a:lnTo>
                        <a:pt x="6" y="110"/>
                      </a:lnTo>
                      <a:lnTo>
                        <a:pt x="6" y="106"/>
                      </a:lnTo>
                      <a:lnTo>
                        <a:pt x="9" y="104"/>
                      </a:lnTo>
                      <a:lnTo>
                        <a:pt x="13" y="104"/>
                      </a:lnTo>
                      <a:lnTo>
                        <a:pt x="0" y="78"/>
                      </a:lnTo>
                      <a:lnTo>
                        <a:pt x="4" y="79"/>
                      </a:lnTo>
                      <a:lnTo>
                        <a:pt x="7" y="75"/>
                      </a:lnTo>
                      <a:lnTo>
                        <a:pt x="10" y="75"/>
                      </a:lnTo>
                      <a:lnTo>
                        <a:pt x="13" y="78"/>
                      </a:lnTo>
                      <a:lnTo>
                        <a:pt x="18" y="79"/>
                      </a:lnTo>
                      <a:lnTo>
                        <a:pt x="25" y="76"/>
                      </a:lnTo>
                      <a:lnTo>
                        <a:pt x="30" y="78"/>
                      </a:lnTo>
                      <a:lnTo>
                        <a:pt x="55" y="78"/>
                      </a:lnTo>
                      <a:lnTo>
                        <a:pt x="56" y="76"/>
                      </a:lnTo>
                      <a:lnTo>
                        <a:pt x="58" y="75"/>
                      </a:lnTo>
                      <a:lnTo>
                        <a:pt x="65" y="81"/>
                      </a:lnTo>
                      <a:lnTo>
                        <a:pt x="74" y="79"/>
                      </a:lnTo>
                      <a:lnTo>
                        <a:pt x="92" y="53"/>
                      </a:lnTo>
                      <a:lnTo>
                        <a:pt x="98" y="51"/>
                      </a:lnTo>
                      <a:lnTo>
                        <a:pt x="105" y="56"/>
                      </a:lnTo>
                      <a:lnTo>
                        <a:pt x="113" y="54"/>
                      </a:lnTo>
                      <a:lnTo>
                        <a:pt x="122" y="57"/>
                      </a:lnTo>
                      <a:lnTo>
                        <a:pt x="139" y="51"/>
                      </a:lnTo>
                      <a:lnTo>
                        <a:pt x="144" y="47"/>
                      </a:lnTo>
                      <a:lnTo>
                        <a:pt x="148" y="42"/>
                      </a:lnTo>
                      <a:lnTo>
                        <a:pt x="154" y="36"/>
                      </a:lnTo>
                      <a:lnTo>
                        <a:pt x="156" y="33"/>
                      </a:lnTo>
                      <a:lnTo>
                        <a:pt x="159" y="29"/>
                      </a:lnTo>
                      <a:lnTo>
                        <a:pt x="159" y="26"/>
                      </a:lnTo>
                      <a:lnTo>
                        <a:pt x="163" y="28"/>
                      </a:lnTo>
                      <a:lnTo>
                        <a:pt x="167" y="20"/>
                      </a:lnTo>
                      <a:lnTo>
                        <a:pt x="175" y="16"/>
                      </a:lnTo>
                      <a:lnTo>
                        <a:pt x="173" y="13"/>
                      </a:lnTo>
                      <a:lnTo>
                        <a:pt x="178" y="5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196" y="35"/>
                      </a:lnTo>
                      <a:lnTo>
                        <a:pt x="194" y="41"/>
                      </a:lnTo>
                      <a:lnTo>
                        <a:pt x="196" y="44"/>
                      </a:lnTo>
                      <a:lnTo>
                        <a:pt x="199" y="44"/>
                      </a:lnTo>
                      <a:lnTo>
                        <a:pt x="196" y="51"/>
                      </a:lnTo>
                      <a:lnTo>
                        <a:pt x="197" y="66"/>
                      </a:lnTo>
                      <a:lnTo>
                        <a:pt x="199" y="63"/>
                      </a:lnTo>
                      <a:lnTo>
                        <a:pt x="199" y="66"/>
                      </a:lnTo>
                      <a:lnTo>
                        <a:pt x="202" y="67"/>
                      </a:lnTo>
                      <a:lnTo>
                        <a:pt x="209" y="69"/>
                      </a:lnTo>
                      <a:lnTo>
                        <a:pt x="210" y="67"/>
                      </a:lnTo>
                      <a:lnTo>
                        <a:pt x="212" y="70"/>
                      </a:lnTo>
                      <a:lnTo>
                        <a:pt x="219" y="70"/>
                      </a:lnTo>
                      <a:lnTo>
                        <a:pt x="225" y="79"/>
                      </a:lnTo>
                      <a:lnTo>
                        <a:pt x="227" y="83"/>
                      </a:lnTo>
                      <a:lnTo>
                        <a:pt x="225" y="86"/>
                      </a:lnTo>
                      <a:lnTo>
                        <a:pt x="233" y="91"/>
                      </a:lnTo>
                      <a:lnTo>
                        <a:pt x="239" y="104"/>
                      </a:lnTo>
                      <a:lnTo>
                        <a:pt x="243" y="106"/>
                      </a:lnTo>
                      <a:lnTo>
                        <a:pt x="245" y="109"/>
                      </a:lnTo>
                      <a:lnTo>
                        <a:pt x="239" y="116"/>
                      </a:lnTo>
                      <a:lnTo>
                        <a:pt x="240" y="119"/>
                      </a:lnTo>
                      <a:lnTo>
                        <a:pt x="236" y="122"/>
                      </a:lnTo>
                      <a:lnTo>
                        <a:pt x="237" y="125"/>
                      </a:lnTo>
                      <a:lnTo>
                        <a:pt x="236" y="128"/>
                      </a:lnTo>
                      <a:lnTo>
                        <a:pt x="236" y="128"/>
                      </a:lnTo>
                      <a:lnTo>
                        <a:pt x="230" y="128"/>
                      </a:lnTo>
                      <a:lnTo>
                        <a:pt x="225" y="132"/>
                      </a:lnTo>
                      <a:lnTo>
                        <a:pt x="219" y="132"/>
                      </a:lnTo>
                      <a:lnTo>
                        <a:pt x="210" y="138"/>
                      </a:lnTo>
                      <a:lnTo>
                        <a:pt x="207" y="147"/>
                      </a:lnTo>
                      <a:lnTo>
                        <a:pt x="209" y="148"/>
                      </a:lnTo>
                      <a:lnTo>
                        <a:pt x="204" y="154"/>
                      </a:lnTo>
                      <a:lnTo>
                        <a:pt x="206" y="160"/>
                      </a:lnTo>
                      <a:lnTo>
                        <a:pt x="215" y="165"/>
                      </a:lnTo>
                      <a:lnTo>
                        <a:pt x="215" y="169"/>
                      </a:lnTo>
                      <a:lnTo>
                        <a:pt x="212" y="172"/>
                      </a:lnTo>
                      <a:lnTo>
                        <a:pt x="216" y="176"/>
                      </a:lnTo>
                      <a:lnTo>
                        <a:pt x="213" y="176"/>
                      </a:lnTo>
                      <a:lnTo>
                        <a:pt x="216" y="179"/>
                      </a:lnTo>
                      <a:lnTo>
                        <a:pt x="221" y="179"/>
                      </a:lnTo>
                      <a:lnTo>
                        <a:pt x="222" y="182"/>
                      </a:lnTo>
                      <a:lnTo>
                        <a:pt x="222" y="182"/>
                      </a:lnTo>
                      <a:lnTo>
                        <a:pt x="173" y="192"/>
                      </a:lnTo>
                      <a:lnTo>
                        <a:pt x="170" y="197"/>
                      </a:lnTo>
                      <a:lnTo>
                        <a:pt x="164" y="198"/>
                      </a:lnTo>
                      <a:lnTo>
                        <a:pt x="164" y="201"/>
                      </a:lnTo>
                      <a:lnTo>
                        <a:pt x="157" y="207"/>
                      </a:lnTo>
                      <a:lnTo>
                        <a:pt x="160" y="213"/>
                      </a:lnTo>
                      <a:lnTo>
                        <a:pt x="156" y="219"/>
                      </a:lnTo>
                      <a:lnTo>
                        <a:pt x="156" y="223"/>
                      </a:lnTo>
                      <a:lnTo>
                        <a:pt x="151" y="223"/>
                      </a:lnTo>
                      <a:lnTo>
                        <a:pt x="150" y="228"/>
                      </a:lnTo>
                      <a:lnTo>
                        <a:pt x="144" y="229"/>
                      </a:lnTo>
                      <a:lnTo>
                        <a:pt x="145" y="232"/>
                      </a:lnTo>
                      <a:lnTo>
                        <a:pt x="142" y="232"/>
                      </a:lnTo>
                      <a:lnTo>
                        <a:pt x="142" y="235"/>
                      </a:lnTo>
                      <a:lnTo>
                        <a:pt x="136" y="234"/>
                      </a:lnTo>
                      <a:lnTo>
                        <a:pt x="138" y="238"/>
                      </a:lnTo>
                      <a:lnTo>
                        <a:pt x="133" y="237"/>
                      </a:lnTo>
                      <a:lnTo>
                        <a:pt x="132" y="241"/>
                      </a:lnTo>
                      <a:lnTo>
                        <a:pt x="126" y="2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68">
                  <a:extLst>
                    <a:ext uri="{FF2B5EF4-FFF2-40B4-BE49-F238E27FC236}">
                      <a16:creationId xmlns:a16="http://schemas.microsoft.com/office/drawing/2014/main" id="{DA1EB8C3-9905-4D99-B60A-44C439104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9880" y="5251402"/>
                  <a:ext cx="250825" cy="300038"/>
                </a:xfrm>
                <a:custGeom>
                  <a:avLst/>
                  <a:gdLst>
                    <a:gd name="T0" fmla="*/ 120 w 158"/>
                    <a:gd name="T1" fmla="*/ 172 h 189"/>
                    <a:gd name="T2" fmla="*/ 112 w 158"/>
                    <a:gd name="T3" fmla="*/ 184 h 189"/>
                    <a:gd name="T4" fmla="*/ 103 w 158"/>
                    <a:gd name="T5" fmla="*/ 178 h 189"/>
                    <a:gd name="T6" fmla="*/ 93 w 158"/>
                    <a:gd name="T7" fmla="*/ 153 h 189"/>
                    <a:gd name="T8" fmla="*/ 90 w 158"/>
                    <a:gd name="T9" fmla="*/ 138 h 189"/>
                    <a:gd name="T10" fmla="*/ 87 w 158"/>
                    <a:gd name="T11" fmla="*/ 133 h 189"/>
                    <a:gd name="T12" fmla="*/ 90 w 158"/>
                    <a:gd name="T13" fmla="*/ 128 h 189"/>
                    <a:gd name="T14" fmla="*/ 80 w 158"/>
                    <a:gd name="T15" fmla="*/ 124 h 189"/>
                    <a:gd name="T16" fmla="*/ 71 w 158"/>
                    <a:gd name="T17" fmla="*/ 125 h 189"/>
                    <a:gd name="T18" fmla="*/ 65 w 158"/>
                    <a:gd name="T19" fmla="*/ 125 h 189"/>
                    <a:gd name="T20" fmla="*/ 59 w 158"/>
                    <a:gd name="T21" fmla="*/ 121 h 189"/>
                    <a:gd name="T22" fmla="*/ 53 w 158"/>
                    <a:gd name="T23" fmla="*/ 124 h 189"/>
                    <a:gd name="T24" fmla="*/ 46 w 158"/>
                    <a:gd name="T25" fmla="*/ 121 h 189"/>
                    <a:gd name="T26" fmla="*/ 41 w 158"/>
                    <a:gd name="T27" fmla="*/ 106 h 189"/>
                    <a:gd name="T28" fmla="*/ 31 w 158"/>
                    <a:gd name="T29" fmla="*/ 103 h 189"/>
                    <a:gd name="T30" fmla="*/ 41 w 158"/>
                    <a:gd name="T31" fmla="*/ 62 h 189"/>
                    <a:gd name="T32" fmla="*/ 3 w 158"/>
                    <a:gd name="T33" fmla="*/ 46 h 189"/>
                    <a:gd name="T34" fmla="*/ 13 w 158"/>
                    <a:gd name="T35" fmla="*/ 37 h 189"/>
                    <a:gd name="T36" fmla="*/ 16 w 158"/>
                    <a:gd name="T37" fmla="*/ 16 h 189"/>
                    <a:gd name="T38" fmla="*/ 23 w 158"/>
                    <a:gd name="T39" fmla="*/ 4 h 189"/>
                    <a:gd name="T40" fmla="*/ 26 w 158"/>
                    <a:gd name="T41" fmla="*/ 4 h 189"/>
                    <a:gd name="T42" fmla="*/ 40 w 158"/>
                    <a:gd name="T43" fmla="*/ 13 h 189"/>
                    <a:gd name="T44" fmla="*/ 41 w 158"/>
                    <a:gd name="T45" fmla="*/ 16 h 189"/>
                    <a:gd name="T46" fmla="*/ 46 w 158"/>
                    <a:gd name="T47" fmla="*/ 28 h 189"/>
                    <a:gd name="T48" fmla="*/ 54 w 158"/>
                    <a:gd name="T49" fmla="*/ 29 h 189"/>
                    <a:gd name="T50" fmla="*/ 62 w 158"/>
                    <a:gd name="T51" fmla="*/ 37 h 189"/>
                    <a:gd name="T52" fmla="*/ 69 w 158"/>
                    <a:gd name="T53" fmla="*/ 43 h 189"/>
                    <a:gd name="T54" fmla="*/ 81 w 158"/>
                    <a:gd name="T55" fmla="*/ 63 h 189"/>
                    <a:gd name="T56" fmla="*/ 87 w 158"/>
                    <a:gd name="T57" fmla="*/ 69 h 189"/>
                    <a:gd name="T58" fmla="*/ 92 w 158"/>
                    <a:gd name="T59" fmla="*/ 66 h 189"/>
                    <a:gd name="T60" fmla="*/ 95 w 158"/>
                    <a:gd name="T61" fmla="*/ 72 h 189"/>
                    <a:gd name="T62" fmla="*/ 102 w 158"/>
                    <a:gd name="T63" fmla="*/ 68 h 189"/>
                    <a:gd name="T64" fmla="*/ 115 w 158"/>
                    <a:gd name="T65" fmla="*/ 63 h 189"/>
                    <a:gd name="T66" fmla="*/ 126 w 158"/>
                    <a:gd name="T67" fmla="*/ 85 h 189"/>
                    <a:gd name="T68" fmla="*/ 121 w 158"/>
                    <a:gd name="T69" fmla="*/ 96 h 189"/>
                    <a:gd name="T70" fmla="*/ 111 w 158"/>
                    <a:gd name="T71" fmla="*/ 91 h 189"/>
                    <a:gd name="T72" fmla="*/ 95 w 158"/>
                    <a:gd name="T73" fmla="*/ 106 h 189"/>
                    <a:gd name="T74" fmla="*/ 100 w 158"/>
                    <a:gd name="T75" fmla="*/ 118 h 189"/>
                    <a:gd name="T76" fmla="*/ 126 w 158"/>
                    <a:gd name="T77" fmla="*/ 124 h 189"/>
                    <a:gd name="T78" fmla="*/ 149 w 158"/>
                    <a:gd name="T79" fmla="*/ 140 h 189"/>
                    <a:gd name="T80" fmla="*/ 155 w 158"/>
                    <a:gd name="T81" fmla="*/ 133 h 189"/>
                    <a:gd name="T82" fmla="*/ 158 w 158"/>
                    <a:gd name="T83" fmla="*/ 150 h 189"/>
                    <a:gd name="T84" fmla="*/ 155 w 158"/>
                    <a:gd name="T85" fmla="*/ 156 h 189"/>
                    <a:gd name="T86" fmla="*/ 146 w 158"/>
                    <a:gd name="T87" fmla="*/ 168 h 189"/>
                    <a:gd name="T88" fmla="*/ 142 w 158"/>
                    <a:gd name="T89" fmla="*/ 162 h 189"/>
                    <a:gd name="T90" fmla="*/ 148 w 158"/>
                    <a:gd name="T91" fmla="*/ 180 h 189"/>
                    <a:gd name="T92" fmla="*/ 124 w 158"/>
                    <a:gd name="T93" fmla="*/ 189 h 189"/>
                    <a:gd name="T94" fmla="*/ 126 w 158"/>
                    <a:gd name="T95" fmla="*/ 166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89">
                      <a:moveTo>
                        <a:pt x="123" y="169"/>
                      </a:moveTo>
                      <a:lnTo>
                        <a:pt x="118" y="171"/>
                      </a:lnTo>
                      <a:lnTo>
                        <a:pt x="120" y="172"/>
                      </a:lnTo>
                      <a:lnTo>
                        <a:pt x="118" y="181"/>
                      </a:lnTo>
                      <a:lnTo>
                        <a:pt x="115" y="184"/>
                      </a:lnTo>
                      <a:lnTo>
                        <a:pt x="112" y="184"/>
                      </a:lnTo>
                      <a:lnTo>
                        <a:pt x="105" y="175"/>
                      </a:lnTo>
                      <a:lnTo>
                        <a:pt x="103" y="178"/>
                      </a:lnTo>
                      <a:lnTo>
                        <a:pt x="103" y="178"/>
                      </a:lnTo>
                      <a:lnTo>
                        <a:pt x="90" y="161"/>
                      </a:lnTo>
                      <a:lnTo>
                        <a:pt x="90" y="161"/>
                      </a:lnTo>
                      <a:lnTo>
                        <a:pt x="93" y="153"/>
                      </a:lnTo>
                      <a:lnTo>
                        <a:pt x="93" y="141"/>
                      </a:lnTo>
                      <a:lnTo>
                        <a:pt x="90" y="140"/>
                      </a:lnTo>
                      <a:lnTo>
                        <a:pt x="90" y="138"/>
                      </a:lnTo>
                      <a:lnTo>
                        <a:pt x="89" y="140"/>
                      </a:lnTo>
                      <a:lnTo>
                        <a:pt x="87" y="135"/>
                      </a:lnTo>
                      <a:lnTo>
                        <a:pt x="87" y="133"/>
                      </a:lnTo>
                      <a:lnTo>
                        <a:pt x="90" y="133"/>
                      </a:lnTo>
                      <a:lnTo>
                        <a:pt x="89" y="131"/>
                      </a:lnTo>
                      <a:lnTo>
                        <a:pt x="90" y="128"/>
                      </a:lnTo>
                      <a:lnTo>
                        <a:pt x="87" y="124"/>
                      </a:lnTo>
                      <a:lnTo>
                        <a:pt x="83" y="122"/>
                      </a:lnTo>
                      <a:lnTo>
                        <a:pt x="80" y="124"/>
                      </a:lnTo>
                      <a:lnTo>
                        <a:pt x="78" y="121"/>
                      </a:lnTo>
                      <a:lnTo>
                        <a:pt x="77" y="124"/>
                      </a:lnTo>
                      <a:lnTo>
                        <a:pt x="71" y="125"/>
                      </a:lnTo>
                      <a:lnTo>
                        <a:pt x="71" y="127"/>
                      </a:lnTo>
                      <a:lnTo>
                        <a:pt x="66" y="130"/>
                      </a:lnTo>
                      <a:lnTo>
                        <a:pt x="65" y="125"/>
                      </a:lnTo>
                      <a:lnTo>
                        <a:pt x="63" y="125"/>
                      </a:lnTo>
                      <a:lnTo>
                        <a:pt x="63" y="124"/>
                      </a:lnTo>
                      <a:lnTo>
                        <a:pt x="59" y="121"/>
                      </a:lnTo>
                      <a:lnTo>
                        <a:pt x="57" y="122"/>
                      </a:lnTo>
                      <a:lnTo>
                        <a:pt x="53" y="122"/>
                      </a:lnTo>
                      <a:lnTo>
                        <a:pt x="53" y="124"/>
                      </a:lnTo>
                      <a:lnTo>
                        <a:pt x="50" y="121"/>
                      </a:lnTo>
                      <a:lnTo>
                        <a:pt x="47" y="124"/>
                      </a:lnTo>
                      <a:lnTo>
                        <a:pt x="46" y="121"/>
                      </a:lnTo>
                      <a:lnTo>
                        <a:pt x="46" y="115"/>
                      </a:lnTo>
                      <a:lnTo>
                        <a:pt x="43" y="113"/>
                      </a:lnTo>
                      <a:lnTo>
                        <a:pt x="41" y="106"/>
                      </a:lnTo>
                      <a:lnTo>
                        <a:pt x="38" y="105"/>
                      </a:lnTo>
                      <a:lnTo>
                        <a:pt x="37" y="106"/>
                      </a:lnTo>
                      <a:lnTo>
                        <a:pt x="31" y="103"/>
                      </a:lnTo>
                      <a:lnTo>
                        <a:pt x="25" y="97"/>
                      </a:lnTo>
                      <a:lnTo>
                        <a:pt x="35" y="90"/>
                      </a:lnTo>
                      <a:lnTo>
                        <a:pt x="41" y="62"/>
                      </a:lnTo>
                      <a:lnTo>
                        <a:pt x="23" y="53"/>
                      </a:lnTo>
                      <a:lnTo>
                        <a:pt x="13" y="44"/>
                      </a:lnTo>
                      <a:lnTo>
                        <a:pt x="3" y="46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13" y="37"/>
                      </a:lnTo>
                      <a:lnTo>
                        <a:pt x="12" y="32"/>
                      </a:lnTo>
                      <a:lnTo>
                        <a:pt x="16" y="26"/>
                      </a:lnTo>
                      <a:lnTo>
                        <a:pt x="16" y="16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3" y="4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6" y="4"/>
                      </a:lnTo>
                      <a:lnTo>
                        <a:pt x="35" y="4"/>
                      </a:lnTo>
                      <a:lnTo>
                        <a:pt x="40" y="9"/>
                      </a:lnTo>
                      <a:lnTo>
                        <a:pt x="40" y="13"/>
                      </a:lnTo>
                      <a:lnTo>
                        <a:pt x="38" y="15"/>
                      </a:lnTo>
                      <a:lnTo>
                        <a:pt x="40" y="16"/>
                      </a:lnTo>
                      <a:lnTo>
                        <a:pt x="41" y="16"/>
                      </a:lnTo>
                      <a:lnTo>
                        <a:pt x="40" y="21"/>
                      </a:lnTo>
                      <a:lnTo>
                        <a:pt x="41" y="24"/>
                      </a:lnTo>
                      <a:lnTo>
                        <a:pt x="46" y="28"/>
                      </a:lnTo>
                      <a:lnTo>
                        <a:pt x="50" y="28"/>
                      </a:lnTo>
                      <a:lnTo>
                        <a:pt x="52" y="25"/>
                      </a:lnTo>
                      <a:lnTo>
                        <a:pt x="54" y="29"/>
                      </a:lnTo>
                      <a:lnTo>
                        <a:pt x="57" y="28"/>
                      </a:lnTo>
                      <a:lnTo>
                        <a:pt x="57" y="35"/>
                      </a:lnTo>
                      <a:lnTo>
                        <a:pt x="62" y="37"/>
                      </a:lnTo>
                      <a:lnTo>
                        <a:pt x="62" y="41"/>
                      </a:lnTo>
                      <a:lnTo>
                        <a:pt x="63" y="43"/>
                      </a:lnTo>
                      <a:lnTo>
                        <a:pt x="69" y="43"/>
                      </a:lnTo>
                      <a:lnTo>
                        <a:pt x="69" y="54"/>
                      </a:lnTo>
                      <a:lnTo>
                        <a:pt x="78" y="57"/>
                      </a:lnTo>
                      <a:lnTo>
                        <a:pt x="81" y="63"/>
                      </a:lnTo>
                      <a:lnTo>
                        <a:pt x="80" y="68"/>
                      </a:lnTo>
                      <a:lnTo>
                        <a:pt x="83" y="71"/>
                      </a:lnTo>
                      <a:lnTo>
                        <a:pt x="87" y="69"/>
                      </a:lnTo>
                      <a:lnTo>
                        <a:pt x="84" y="68"/>
                      </a:lnTo>
                      <a:lnTo>
                        <a:pt x="86" y="63"/>
                      </a:lnTo>
                      <a:lnTo>
                        <a:pt x="92" y="66"/>
                      </a:lnTo>
                      <a:lnTo>
                        <a:pt x="90" y="68"/>
                      </a:lnTo>
                      <a:lnTo>
                        <a:pt x="95" y="68"/>
                      </a:lnTo>
                      <a:lnTo>
                        <a:pt x="95" y="72"/>
                      </a:lnTo>
                      <a:lnTo>
                        <a:pt x="96" y="71"/>
                      </a:lnTo>
                      <a:lnTo>
                        <a:pt x="97" y="65"/>
                      </a:lnTo>
                      <a:lnTo>
                        <a:pt x="102" y="68"/>
                      </a:lnTo>
                      <a:lnTo>
                        <a:pt x="100" y="71"/>
                      </a:lnTo>
                      <a:lnTo>
                        <a:pt x="103" y="71"/>
                      </a:lnTo>
                      <a:lnTo>
                        <a:pt x="115" y="63"/>
                      </a:lnTo>
                      <a:lnTo>
                        <a:pt x="115" y="63"/>
                      </a:lnTo>
                      <a:lnTo>
                        <a:pt x="118" y="77"/>
                      </a:lnTo>
                      <a:lnTo>
                        <a:pt x="126" y="85"/>
                      </a:lnTo>
                      <a:lnTo>
                        <a:pt x="121" y="90"/>
                      </a:lnTo>
                      <a:lnTo>
                        <a:pt x="124" y="94"/>
                      </a:lnTo>
                      <a:lnTo>
                        <a:pt x="121" y="96"/>
                      </a:lnTo>
                      <a:lnTo>
                        <a:pt x="117" y="93"/>
                      </a:lnTo>
                      <a:lnTo>
                        <a:pt x="112" y="97"/>
                      </a:lnTo>
                      <a:lnTo>
                        <a:pt x="111" y="91"/>
                      </a:lnTo>
                      <a:lnTo>
                        <a:pt x="106" y="96"/>
                      </a:lnTo>
                      <a:lnTo>
                        <a:pt x="99" y="100"/>
                      </a:lnTo>
                      <a:lnTo>
                        <a:pt x="95" y="106"/>
                      </a:lnTo>
                      <a:lnTo>
                        <a:pt x="95" y="112"/>
                      </a:lnTo>
                      <a:lnTo>
                        <a:pt x="100" y="118"/>
                      </a:lnTo>
                      <a:lnTo>
                        <a:pt x="100" y="118"/>
                      </a:lnTo>
                      <a:lnTo>
                        <a:pt x="108" y="121"/>
                      </a:lnTo>
                      <a:lnTo>
                        <a:pt x="112" y="128"/>
                      </a:lnTo>
                      <a:lnTo>
                        <a:pt x="126" y="124"/>
                      </a:lnTo>
                      <a:lnTo>
                        <a:pt x="133" y="133"/>
                      </a:lnTo>
                      <a:lnTo>
                        <a:pt x="136" y="133"/>
                      </a:lnTo>
                      <a:lnTo>
                        <a:pt x="149" y="140"/>
                      </a:lnTo>
                      <a:lnTo>
                        <a:pt x="151" y="135"/>
                      </a:lnTo>
                      <a:lnTo>
                        <a:pt x="155" y="133"/>
                      </a:lnTo>
                      <a:lnTo>
                        <a:pt x="155" y="133"/>
                      </a:lnTo>
                      <a:lnTo>
                        <a:pt x="158" y="138"/>
                      </a:lnTo>
                      <a:lnTo>
                        <a:pt x="155" y="147"/>
                      </a:lnTo>
                      <a:lnTo>
                        <a:pt x="158" y="150"/>
                      </a:lnTo>
                      <a:lnTo>
                        <a:pt x="157" y="152"/>
                      </a:lnTo>
                      <a:lnTo>
                        <a:pt x="155" y="152"/>
                      </a:lnTo>
                      <a:lnTo>
                        <a:pt x="155" y="156"/>
                      </a:lnTo>
                      <a:lnTo>
                        <a:pt x="152" y="156"/>
                      </a:lnTo>
                      <a:lnTo>
                        <a:pt x="148" y="158"/>
                      </a:lnTo>
                      <a:lnTo>
                        <a:pt x="146" y="168"/>
                      </a:lnTo>
                      <a:lnTo>
                        <a:pt x="140" y="166"/>
                      </a:lnTo>
                      <a:lnTo>
                        <a:pt x="143" y="163"/>
                      </a:lnTo>
                      <a:lnTo>
                        <a:pt x="142" y="162"/>
                      </a:lnTo>
                      <a:lnTo>
                        <a:pt x="137" y="165"/>
                      </a:lnTo>
                      <a:lnTo>
                        <a:pt x="139" y="172"/>
                      </a:lnTo>
                      <a:lnTo>
                        <a:pt x="148" y="180"/>
                      </a:lnTo>
                      <a:lnTo>
                        <a:pt x="146" y="181"/>
                      </a:lnTo>
                      <a:lnTo>
                        <a:pt x="133" y="187"/>
                      </a:lnTo>
                      <a:lnTo>
                        <a:pt x="124" y="189"/>
                      </a:lnTo>
                      <a:lnTo>
                        <a:pt x="126" y="186"/>
                      </a:lnTo>
                      <a:lnTo>
                        <a:pt x="121" y="177"/>
                      </a:lnTo>
                      <a:lnTo>
                        <a:pt x="126" y="166"/>
                      </a:lnTo>
                      <a:lnTo>
                        <a:pt x="121" y="165"/>
                      </a:lnTo>
                      <a:lnTo>
                        <a:pt x="123" y="16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057" name="Straight Arrow Connector 2056"/>
          <p:cNvCxnSpPr>
            <a:endCxn id="169" idx="23"/>
          </p:cNvCxnSpPr>
          <p:nvPr/>
        </p:nvCxnSpPr>
        <p:spPr>
          <a:xfrm flipH="1" flipV="1">
            <a:off x="938227" y="2481380"/>
            <a:ext cx="1068373" cy="4735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endCxn id="151" idx="2"/>
          </p:cNvCxnSpPr>
          <p:nvPr/>
        </p:nvCxnSpPr>
        <p:spPr>
          <a:xfrm flipH="1">
            <a:off x="573774" y="3907289"/>
            <a:ext cx="1630935" cy="5944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6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 animBg="1"/>
      <p:bldP spid="99" grpId="0" animBg="1"/>
      <p:bldP spid="100" grpId="0" animBg="1"/>
      <p:bldP spid="101" grpId="0"/>
      <p:bldP spid="102" grpId="0" animBg="1"/>
      <p:bldP spid="103" grpId="0"/>
      <p:bldP spid="104" grpId="0" animBg="1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52">
            <a:extLst>
              <a:ext uri="{FF2B5EF4-FFF2-40B4-BE49-F238E27FC236}">
                <a16:creationId xmlns:a16="http://schemas.microsoft.com/office/drawing/2014/main" id="{BDFCE6BA-C07E-48F6-A676-528646207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6475604"/>
              </p:ext>
            </p:extLst>
          </p:nvPr>
        </p:nvGraphicFramePr>
        <p:xfrm>
          <a:off x="395711" y="607866"/>
          <a:ext cx="6625378" cy="468977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832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Địa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điểm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Nhiệt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độ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trung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bình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năm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Lạng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Sơn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21,2ºc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Hà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Nội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23,5ºc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Vinh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23,9ºc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Huế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25,1ºc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Quy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Nhơn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26,8ºc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5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TP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Hồ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Chí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 Minh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#9Slide03 Roboto Medium" panose="02000000000000000000" pitchFamily="2" charset="0"/>
                          <a:cs typeface="Arial" pitchFamily="34" charset="0"/>
                        </a:rPr>
                        <a:t>27,1ºc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#9Slide03 Roboto Medium" panose="02000000000000000000" pitchFamily="2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53">
            <a:extLst>
              <a:ext uri="{FF2B5EF4-FFF2-40B4-BE49-F238E27FC236}">
                <a16:creationId xmlns:a16="http://schemas.microsoft.com/office/drawing/2014/main" id="{241343F7-1AF6-42AD-91C7-B2A90D1D02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1"/>
            <a:ext cx="741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Nhiệt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#9Slide03 Roboto" panose="02000000000000000000" pitchFamily="2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EA543D-D7A7-440B-85E9-57D194511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5650" y="1"/>
            <a:ext cx="50863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185" y="5284702"/>
            <a:ext cx="6774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C00000"/>
                </a:solidFill>
              </a:rPr>
              <a:t>Nhiệt độ trung bình năm trên cả nước đều </a:t>
            </a:r>
            <a:r>
              <a:rPr lang="vi-VN" sz="2800" dirty="0">
                <a:solidFill>
                  <a:srgbClr val="002060"/>
                </a:solidFill>
              </a:rPr>
              <a:t>trên 20°C </a:t>
            </a:r>
            <a:r>
              <a:rPr lang="en-US" sz="2800" dirty="0">
                <a:solidFill>
                  <a:srgbClr val="C00000"/>
                </a:solidFill>
              </a:rPr>
              <a:t>( </a:t>
            </a:r>
            <a:r>
              <a:rPr lang="en-US" sz="2800" dirty="0" err="1">
                <a:solidFill>
                  <a:srgbClr val="C00000"/>
                </a:solidFill>
              </a:rPr>
              <a:t>trừ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vùng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núi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cao</a:t>
            </a:r>
            <a:r>
              <a:rPr lang="en-US" sz="2800" dirty="0">
                <a:solidFill>
                  <a:srgbClr val="C00000"/>
                </a:solidFill>
              </a:rPr>
              <a:t>), </a:t>
            </a:r>
            <a:r>
              <a:rPr lang="en-US" sz="2800" dirty="0" err="1">
                <a:solidFill>
                  <a:srgbClr val="C00000"/>
                </a:solidFill>
              </a:rPr>
              <a:t>tăng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dần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từ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bắc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vào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nam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2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742399"/>
              </p:ext>
            </p:extLst>
          </p:nvPr>
        </p:nvGraphicFramePr>
        <p:xfrm>
          <a:off x="291887" y="323849"/>
          <a:ext cx="11608226" cy="58138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2123">
                  <a:extLst>
                    <a:ext uri="{9D8B030D-6E8A-4147-A177-3AD203B41FA5}">
                      <a16:colId xmlns:a16="http://schemas.microsoft.com/office/drawing/2014/main" val="1162407549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766414350"/>
                    </a:ext>
                  </a:extLst>
                </a:gridCol>
                <a:gridCol w="4227303">
                  <a:extLst>
                    <a:ext uri="{9D8B030D-6E8A-4147-A177-3AD203B41FA5}">
                      <a16:colId xmlns:a16="http://schemas.microsoft.com/office/drawing/2014/main" val="282416755"/>
                    </a:ext>
                  </a:extLst>
                </a:gridCol>
              </a:tblGrid>
              <a:tr h="1546390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Tính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chất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Biểu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hiện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Nguyên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nhân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258793"/>
                  </a:ext>
                </a:extLst>
              </a:tr>
              <a:tr h="257731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>
                          <a:effectLst/>
                        </a:rPr>
                        <a:t>Tính chất nhiệt đới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Lượng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Cán cân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luôn dương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Nhiệt độ trung bình năm trên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20°C 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Số giờ nắng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nhiều</a:t>
                      </a:r>
                      <a:r>
                        <a:rPr lang="vi-VN" sz="2400" b="1" dirty="0">
                          <a:effectLst/>
                        </a:rPr>
                        <a:t>, khoảng 1.400 - 3.000 giờ/năm.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056777"/>
                  </a:ext>
                </a:extLst>
              </a:tr>
              <a:tr h="169012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80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05550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286250" y="2971801"/>
            <a:ext cx="687238" cy="24955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image5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305550" y="0"/>
            <a:ext cx="5695950" cy="6857999"/>
          </a:xfrm>
          <a:prstGeom prst="rect">
            <a:avLst/>
          </a:prstGeom>
          <a:ln/>
        </p:spPr>
      </p:pic>
      <p:cxnSp>
        <p:nvCxnSpPr>
          <p:cNvPr id="16" name="Straight Connector 15"/>
          <p:cNvCxnSpPr/>
          <p:nvPr/>
        </p:nvCxnSpPr>
        <p:spPr>
          <a:xfrm flipH="1">
            <a:off x="0" y="2381250"/>
            <a:ext cx="6305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0" y="4476750"/>
            <a:ext cx="6305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38952"/>
            <a:ext cx="9144000" cy="93072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EM HÃY NHỚ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615358"/>
              </p:ext>
            </p:extLst>
          </p:nvPr>
        </p:nvGraphicFramePr>
        <p:xfrm>
          <a:off x="296227" y="1069677"/>
          <a:ext cx="11608226" cy="46775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2123">
                  <a:extLst>
                    <a:ext uri="{9D8B030D-6E8A-4147-A177-3AD203B41FA5}">
                      <a16:colId xmlns:a16="http://schemas.microsoft.com/office/drawing/2014/main" val="1162407549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766414350"/>
                    </a:ext>
                  </a:extLst>
                </a:gridCol>
                <a:gridCol w="4227303">
                  <a:extLst>
                    <a:ext uri="{9D8B030D-6E8A-4147-A177-3AD203B41FA5}">
                      <a16:colId xmlns:a16="http://schemas.microsoft.com/office/drawing/2014/main" val="282416755"/>
                    </a:ext>
                  </a:extLst>
                </a:gridCol>
              </a:tblGrid>
              <a:tr h="874823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Tính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chất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Biểu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hiện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63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Nguyên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effectLst/>
                        </a:rPr>
                        <a:t>nhân</a:t>
                      </a:r>
                      <a:endParaRPr lang="en-US" sz="3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258793"/>
                  </a:ext>
                </a:extLst>
              </a:tr>
              <a:tr h="183888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>
                          <a:effectLst/>
                        </a:rPr>
                        <a:t>Tính chất nhiệt đới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Lượng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lớn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Cán cân bức xạ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luôn dương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Nhiệt độ trung bình năm trên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20°C 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Số giờ nắng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nhiều</a:t>
                      </a:r>
                      <a:r>
                        <a:rPr lang="vi-VN" sz="2400" b="1" dirty="0">
                          <a:effectLst/>
                        </a:rPr>
                        <a:t>, khoảng 1.400 - 3.000 giờ/năm.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vi-VN" sz="2400" b="1" dirty="0">
                          <a:effectLst/>
                        </a:rPr>
                        <a:t>Vị trí địa lí nước ta nằm trong vùng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</a:rPr>
                        <a:t>nội chí tuyến Bắc bán cầu.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6056777"/>
                  </a:ext>
                </a:extLst>
              </a:tr>
              <a:tr h="137916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77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6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#9Slide07 IcielBC Cubano Normal (Headings)"/>
        <a:ea typeface=""/>
        <a:cs typeface=""/>
      </a:majorFont>
      <a:minorFont>
        <a:latin typeface="#9Slide03 Cabin Condense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512</TotalTime>
  <Words>1136</Words>
  <Application>Microsoft Macintosh PowerPoint</Application>
  <PresentationFormat>Widescreen</PresentationFormat>
  <Paragraphs>237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#9Slide03 Cabin Condensed Bold</vt:lpstr>
      <vt:lpstr>#9Slide03 Oswald</vt:lpstr>
      <vt:lpstr>#9Slide07 IcielBC Cubano Normal (Headings)</vt:lpstr>
      <vt:lpstr>Arial</vt:lpstr>
      <vt:lpstr>Calibri</vt:lpstr>
      <vt:lpstr>Symbol</vt:lpstr>
      <vt:lpstr>Times New Roman</vt:lpstr>
      <vt:lpstr>Wingdings</vt:lpstr>
      <vt:lpstr>Office Theme</vt:lpstr>
      <vt:lpstr>CHƯƠNG 2:  ĐẶC ĐIỂM KHÍ HẬU  VÀ THỦY VĂN VIỆT NAM Bài 4:  KHÍ HẬU VIỆT NAM</vt:lpstr>
      <vt:lpstr>Hình thành kiến thức mới </vt:lpstr>
      <vt:lpstr>1/ KHÍ HẬU NHIỆT ĐỚI ẨM </vt:lpstr>
      <vt:lpstr>NHIỆT ĐỘ CỦA VIỆT NAM</vt:lpstr>
      <vt:lpstr>1/ KHÍ HẬU NHIỆT ĐỚI ẨM a/ tính chất nhiệt</vt:lpstr>
      <vt:lpstr>PowerPoint Presentation</vt:lpstr>
      <vt:lpstr>PowerPoint Presentation</vt:lpstr>
      <vt:lpstr>PowerPoint Presentation</vt:lpstr>
      <vt:lpstr>EM HÃY NHỚ</vt:lpstr>
      <vt:lpstr>VIỆT NAM CÓ LƯỢNG MƯA CAO( 1500 – 2000mm/năm)</vt:lpstr>
      <vt:lpstr>1/ KHÍ HẬU NHIỆT ĐỚI ẨM b/ tính chất ẩm</vt:lpstr>
      <vt:lpstr>NGUYÊN NHÂN Của tính chất ẩm</vt:lpstr>
      <vt:lpstr>EM HÃY NHỚ</vt:lpstr>
      <vt:lpstr>PowerPoint Presentation</vt:lpstr>
      <vt:lpstr>PowerPoint Presentation</vt:lpstr>
      <vt:lpstr>PowerPoint Presentation</vt:lpstr>
      <vt:lpstr>VỀ NHÀ TÌM HIỂU  CÁC LOẠI GIÓ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2: ĐẶC ĐIỂM KHÍ HẬU VÀ THỦY VĂN VIỆT NAM Bài 6: ĐẶC  ĐIỂM  KHÍ  HẬU</dc:title>
  <dc:creator>Admin</dc:creator>
  <cp:lastModifiedBy>Frederic Brown</cp:lastModifiedBy>
  <cp:revision>109</cp:revision>
  <dcterms:created xsi:type="dcterms:W3CDTF">2023-07-08T00:41:34Z</dcterms:created>
  <dcterms:modified xsi:type="dcterms:W3CDTF">2024-07-23T06:33:44Z</dcterms:modified>
</cp:coreProperties>
</file>