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 id="2147483718" r:id="rId4"/>
  </p:sldMasterIdLst>
  <p:notesMasterIdLst>
    <p:notesMasterId r:id="rId34"/>
  </p:notesMasterIdLst>
  <p:sldIdLst>
    <p:sldId id="570" r:id="rId5"/>
    <p:sldId id="572" r:id="rId6"/>
    <p:sldId id="571" r:id="rId7"/>
    <p:sldId id="368" r:id="rId8"/>
    <p:sldId id="590" r:id="rId9"/>
    <p:sldId id="384" r:id="rId10"/>
    <p:sldId id="591" r:id="rId11"/>
    <p:sldId id="607" r:id="rId12"/>
    <p:sldId id="573" r:id="rId13"/>
    <p:sldId id="593" r:id="rId14"/>
    <p:sldId id="596" r:id="rId15"/>
    <p:sldId id="597" r:id="rId16"/>
    <p:sldId id="598" r:id="rId17"/>
    <p:sldId id="599" r:id="rId18"/>
    <p:sldId id="617" r:id="rId19"/>
    <p:sldId id="600" r:id="rId20"/>
    <p:sldId id="578" r:id="rId21"/>
    <p:sldId id="608" r:id="rId22"/>
    <p:sldId id="594" r:id="rId23"/>
    <p:sldId id="619" r:id="rId24"/>
    <p:sldId id="606" r:id="rId25"/>
    <p:sldId id="579" r:id="rId26"/>
    <p:sldId id="610" r:id="rId27"/>
    <p:sldId id="618" r:id="rId28"/>
    <p:sldId id="616" r:id="rId29"/>
    <p:sldId id="613" r:id="rId30"/>
    <p:sldId id="614" r:id="rId31"/>
    <p:sldId id="381" r:id="rId32"/>
    <p:sldId id="382" r:id="rId3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AB51E-7BD1-A18E-3CA3-67A2867E2C59}" name="Hung Pham" initials="HP" userId="e50903cc352feb4f" providerId="Windows Live"/>
  <p188:author id="{8409A1CD-BB64-5F80-EC5B-7CBE0B82256E}" name="Hiếu Nguyễn Trung" initials="HN" userId="21c7890e876c039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731"/>
    <a:srgbClr val="47672C"/>
    <a:srgbClr val="365422"/>
    <a:srgbClr val="273B19"/>
    <a:srgbClr val="548235"/>
    <a:srgbClr val="4D7830"/>
    <a:srgbClr val="385723"/>
    <a:srgbClr val="3F6228"/>
    <a:srgbClr val="476D2D"/>
    <a:srgbClr val="4C74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4" d="100"/>
          <a:sy n="34" d="100"/>
        </p:scale>
        <p:origin x="940"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7292D-5B6E-4748-BD46-8839EDC60379}"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68A89-F29B-44A5-93B5-548F33E52508}" type="slidenum">
              <a:rPr lang="en-US" smtClean="0"/>
              <a:t>‹#›</a:t>
            </a:fld>
            <a:endParaRPr lang="en-US"/>
          </a:p>
        </p:txBody>
      </p:sp>
    </p:spTree>
    <p:extLst>
      <p:ext uri="{BB962C8B-B14F-4D97-AF65-F5344CB8AC3E}">
        <p14:creationId xmlns:p14="http://schemas.microsoft.com/office/powerpoint/2010/main" val="84952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B979B6-8E7C-4E90-8C9D-F537DFD70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0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Trong</a:t>
            </a:r>
            <a:r>
              <a:rPr lang="en-US" dirty="0"/>
              <a:t> </a:t>
            </a:r>
            <a:r>
              <a:rPr lang="en-US" dirty="0" err="1"/>
              <a:t>mỗi</a:t>
            </a:r>
            <a:r>
              <a:rPr lang="en-US" dirty="0"/>
              <a:t> </a:t>
            </a:r>
            <a:r>
              <a:rPr lang="en-US" dirty="0" err="1"/>
              <a:t>hình</a:t>
            </a:r>
            <a:r>
              <a:rPr lang="en-US" dirty="0"/>
              <a:t> </a:t>
            </a:r>
            <a:r>
              <a:rPr lang="en-US" dirty="0" err="1"/>
              <a:t>tròn</a:t>
            </a:r>
            <a:r>
              <a:rPr lang="en-US" dirty="0"/>
              <a:t> </a:t>
            </a:r>
            <a:r>
              <a:rPr lang="en-US" dirty="0" err="1"/>
              <a:t>sẽ</a:t>
            </a:r>
            <a:r>
              <a:rPr lang="en-US" dirty="0"/>
              <a:t> </a:t>
            </a:r>
            <a:r>
              <a:rPr lang="en-US" dirty="0" err="1"/>
              <a:t>chứa</a:t>
            </a:r>
            <a:r>
              <a:rPr lang="en-US" dirty="0"/>
              <a:t> 1 </a:t>
            </a:r>
            <a:r>
              <a:rPr lang="en-US" dirty="0" err="1"/>
              <a:t>câu</a:t>
            </a:r>
            <a:r>
              <a:rPr lang="en-US" dirty="0"/>
              <a:t> </a:t>
            </a:r>
            <a:r>
              <a:rPr lang="en-US" dirty="0" err="1"/>
              <a:t>hỏi</a:t>
            </a:r>
            <a:r>
              <a:rPr lang="en-US" dirty="0"/>
              <a:t>, </a:t>
            </a:r>
            <a:r>
              <a:rPr lang="en-US" dirty="0" err="1"/>
              <a:t>gv</a:t>
            </a:r>
            <a:r>
              <a:rPr lang="en-US" dirty="0"/>
              <a:t> </a:t>
            </a:r>
            <a:r>
              <a:rPr lang="en-US" dirty="0" err="1"/>
              <a:t>yêu</a:t>
            </a:r>
            <a:r>
              <a:rPr lang="en-US" dirty="0"/>
              <a:t> </a:t>
            </a:r>
            <a:r>
              <a:rPr lang="en-US" dirty="0" err="1"/>
              <a:t>cầu</a:t>
            </a:r>
            <a:r>
              <a:rPr lang="en-US" dirty="0"/>
              <a:t> </a:t>
            </a:r>
            <a:r>
              <a:rPr lang="en-US" dirty="0" err="1"/>
              <a:t>hs</a:t>
            </a:r>
            <a:r>
              <a:rPr lang="en-US" dirty="0"/>
              <a:t> </a:t>
            </a:r>
            <a:r>
              <a:rPr lang="en-US" dirty="0" err="1"/>
              <a:t>tìm</a:t>
            </a:r>
            <a:r>
              <a:rPr lang="en-US" dirty="0"/>
              <a:t> ra </a:t>
            </a:r>
            <a:r>
              <a:rPr lang="en-US" dirty="0" err="1"/>
              <a:t>mảnh</a:t>
            </a:r>
            <a:r>
              <a:rPr lang="en-US" dirty="0"/>
              <a:t> </a:t>
            </a:r>
            <a:r>
              <a:rPr lang="en-US" dirty="0" err="1"/>
              <a:t>ghép</a:t>
            </a:r>
            <a:endParaRPr lang="en-US" dirty="0"/>
          </a:p>
        </p:txBody>
      </p:sp>
      <p:sp>
        <p:nvSpPr>
          <p:cNvPr id="4" name="Slide Number Placeholder 3"/>
          <p:cNvSpPr>
            <a:spLocks noGrp="1"/>
          </p:cNvSpPr>
          <p:nvPr>
            <p:ph type="sldNum" sz="quarter" idx="5"/>
          </p:nvPr>
        </p:nvSpPr>
        <p:spPr/>
        <p:txBody>
          <a:bodyPr/>
          <a:lstStyle/>
          <a:p>
            <a:fld id="{0C92CBA0-737E-462D-9DDB-0888FE3F5D6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34674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8AE751-BC33-4D44-9EB8-F7A13F929D3E}"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35744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15394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85714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1624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553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5456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762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0530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7947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240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4995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8AE751-BC33-4D44-9EB8-F7A13F929D3E}"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973790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9946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431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763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75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44822266"/>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627767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50187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61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203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71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92243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4548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967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065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666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620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28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518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516C6-39BC-4D9A-B3D3-B29463752B32}" type="datetimeFigureOut">
              <a:rPr lang="en-US" smtClean="0">
                <a:solidFill>
                  <a:prstClr val="black">
                    <a:tint val="75000"/>
                  </a:prstClr>
                </a:solidFill>
              </a:rPr>
              <a:pPr/>
              <a:t>7/31/2024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6E3732-4171-43C9-BE84-1578E0D377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529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sp>
        <p:nvSpPr>
          <p:cNvPr id="5" name="矩形: 一个圆顶角，剪去另一个顶角 12"/>
          <p:cNvSpPr/>
          <p:nvPr userDrawn="1"/>
        </p:nvSpPr>
        <p:spPr>
          <a:xfrm rot="16200000" flipV="1">
            <a:off x="11164095" y="853284"/>
            <a:ext cx="900112"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1"/>
            <a:ext cx="10148888" cy="615951"/>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5" name="矩形: 一个圆顶角，剪去另一个顶角 64"/>
          <p:cNvSpPr/>
          <p:nvPr userDrawn="1"/>
        </p:nvSpPr>
        <p:spPr>
          <a:xfrm rot="16200000" flipV="1">
            <a:off x="11164095" y="1805784"/>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41720246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664" y="266700"/>
            <a:ext cx="11242675"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3" name="矩形: 圆角 11"/>
          <p:cNvSpPr/>
          <p:nvPr userDrawn="1"/>
        </p:nvSpPr>
        <p:spPr>
          <a:xfrm>
            <a:off x="646114" y="404813"/>
            <a:ext cx="10852151" cy="599916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a:solidFill>
                <a:prstClr val="white"/>
              </a:solidFill>
            </a:endParaRPr>
          </a:p>
        </p:txBody>
      </p:sp>
      <p:sp>
        <p:nvSpPr>
          <p:cNvPr id="4" name="矩形: 圆角 59"/>
          <p:cNvSpPr/>
          <p:nvPr userDrawn="1"/>
        </p:nvSpPr>
        <p:spPr>
          <a:xfrm>
            <a:off x="706439" y="457203"/>
            <a:ext cx="10728325"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white"/>
              </a:solidFill>
            </a:endParaRPr>
          </a:p>
        </p:txBody>
      </p:sp>
      <p:grpSp>
        <p:nvGrpSpPr>
          <p:cNvPr id="5" name="组合 10"/>
          <p:cNvGrpSpPr>
            <a:grpSpLocks/>
          </p:cNvGrpSpPr>
          <p:nvPr userDrawn="1"/>
        </p:nvGrpSpPr>
        <p:grpSpPr bwMode="auto">
          <a:xfrm>
            <a:off x="958851" y="133351"/>
            <a:ext cx="10148888" cy="615951"/>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7" name="空心弧 18"/>
            <p:cNvSpPr/>
            <p:nvPr/>
          </p:nvSpPr>
          <p:spPr>
            <a:xfrm rot="5400000">
              <a:off x="146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9" name="空心弧 18"/>
            <p:cNvSpPr/>
            <p:nvPr/>
          </p:nvSpPr>
          <p:spPr>
            <a:xfrm rot="5400000">
              <a:off x="3339" y="294"/>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1" name="空心弧 18"/>
            <p:cNvSpPr/>
            <p:nvPr/>
          </p:nvSpPr>
          <p:spPr>
            <a:xfrm rot="5400000">
              <a:off x="5174" y="299"/>
              <a:ext cx="701" cy="555"/>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2" name="流程图: 接点 47"/>
            <p:cNvSpPr/>
            <p:nvPr/>
          </p:nvSpPr>
          <p:spPr>
            <a:xfrm>
              <a:off x="7392" y="717"/>
              <a:ext cx="455"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3" name="空心弧 18"/>
            <p:cNvSpPr/>
            <p:nvPr/>
          </p:nvSpPr>
          <p:spPr>
            <a:xfrm rot="5400000">
              <a:off x="7352"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4" name="流程图: 接点 49"/>
            <p:cNvSpPr/>
            <p:nvPr/>
          </p:nvSpPr>
          <p:spPr>
            <a:xfrm>
              <a:off x="9260"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5" name="空心弧 18"/>
            <p:cNvSpPr/>
            <p:nvPr/>
          </p:nvSpPr>
          <p:spPr>
            <a:xfrm rot="5400000">
              <a:off x="9219" y="291"/>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6" name="流程图: 接点 51"/>
            <p:cNvSpPr/>
            <p:nvPr/>
          </p:nvSpPr>
          <p:spPr>
            <a:xfrm>
              <a:off x="11092"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7" name="空心弧 18"/>
            <p:cNvSpPr/>
            <p:nvPr/>
          </p:nvSpPr>
          <p:spPr>
            <a:xfrm rot="5400000">
              <a:off x="11052" y="296"/>
              <a:ext cx="704"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19" name="空心弧 18"/>
            <p:cNvSpPr/>
            <p:nvPr/>
          </p:nvSpPr>
          <p:spPr>
            <a:xfrm rot="5400000">
              <a:off x="13163" y="283"/>
              <a:ext cx="701" cy="558"/>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0" name="流程图: 接点 55"/>
            <p:cNvSpPr/>
            <p:nvPr/>
          </p:nvSpPr>
          <p:spPr>
            <a:xfrm>
              <a:off x="15070" y="710"/>
              <a:ext cx="458"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1" name="空心弧 18"/>
            <p:cNvSpPr/>
            <p:nvPr/>
          </p:nvSpPr>
          <p:spPr>
            <a:xfrm rot="5400000">
              <a:off x="15031"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2" name="流程图: 接点 57"/>
            <p:cNvSpPr/>
            <p:nvPr/>
          </p:nvSpPr>
          <p:spPr>
            <a:xfrm>
              <a:off x="16905"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dirty="0">
                <a:solidFill>
                  <a:prstClr val="black"/>
                </a:solidFill>
              </a:endParaRPr>
            </a:p>
          </p:txBody>
        </p:sp>
      </p:grpSp>
      <p:sp>
        <p:nvSpPr>
          <p:cNvPr id="24" name="矩形: 一个圆顶角，剪去另一个顶角 64"/>
          <p:cNvSpPr/>
          <p:nvPr userDrawn="1"/>
        </p:nvSpPr>
        <p:spPr>
          <a:xfrm rot="16200000" flipV="1">
            <a:off x="1120060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8" y="2756698"/>
            <a:ext cx="900113"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8" y="3709196"/>
            <a:ext cx="900113" cy="3587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60110"/>
            <a:ext cx="900112" cy="3587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610"/>
            <a:ext cx="900112" cy="3587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a:solidFill>
                <a:prstClr val="white"/>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820" y="875507"/>
            <a:ext cx="898525" cy="36036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zh-CN" altLang="en-US" sz="2000" b="1">
              <a:solidFill>
                <a:prstClr val="white"/>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3196231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8AE751-BC33-4D44-9EB8-F7A13F929D3E}"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41335964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0354" y="228600"/>
            <a:ext cx="10687049" cy="914400"/>
          </a:xfrm>
        </p:spPr>
        <p:txBody>
          <a:bodyPr/>
          <a:lstStyle/>
          <a:p>
            <a:r>
              <a:rPr lang="en-US"/>
              <a:t>Click to edit Master title style</a:t>
            </a:r>
          </a:p>
        </p:txBody>
      </p:sp>
      <p:sp>
        <p:nvSpPr>
          <p:cNvPr id="3" name="Content Placeholder 2"/>
          <p:cNvSpPr>
            <a:spLocks noGrp="1"/>
          </p:cNvSpPr>
          <p:nvPr>
            <p:ph sz="half" idx="1"/>
          </p:nvPr>
        </p:nvSpPr>
        <p:spPr>
          <a:xfrm>
            <a:off x="812800" y="1600200"/>
            <a:ext cx="51816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1816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8FB8513-6E22-424E-8FA1-0E4DB6997AD2}"/>
              </a:ext>
            </a:extLst>
          </p:cNvPr>
          <p:cNvSpPr>
            <a:spLocks noGrp="1"/>
          </p:cNvSpPr>
          <p:nvPr>
            <p:ph type="dt" sz="half" idx="10"/>
          </p:nvPr>
        </p:nvSpPr>
        <p:spPr>
          <a:xfrm>
            <a:off x="609600" y="6248400"/>
            <a:ext cx="2844800" cy="457200"/>
          </a:xfrm>
        </p:spPr>
        <p:txBody>
          <a:bodyPr/>
          <a:lstStyle>
            <a:lvl1pPr fontAlgn="auto">
              <a:spcBef>
                <a:spcPts val="0"/>
              </a:spcBef>
              <a:spcAft>
                <a:spcPts val="0"/>
              </a:spcAft>
              <a:defRPr>
                <a:solidFill>
                  <a:schemeClr val="tx1"/>
                </a:solidFill>
              </a:defRPr>
            </a:lvl1pPr>
          </a:lstStyle>
          <a:p>
            <a:pPr>
              <a:defRPr/>
            </a:pPr>
            <a:endParaRPr lang="en-US">
              <a:solidFill>
                <a:prstClr val="black"/>
              </a:solidFill>
            </a:endParaRPr>
          </a:p>
        </p:txBody>
      </p:sp>
      <p:sp>
        <p:nvSpPr>
          <p:cNvPr id="7" name="Footer Placeholder 6">
            <a:extLst>
              <a:ext uri="{FF2B5EF4-FFF2-40B4-BE49-F238E27FC236}">
                <a16:creationId xmlns:a16="http://schemas.microsoft.com/office/drawing/2014/main" id="{07D2AB2F-5F17-49B2-9C64-8264C5ED9F62}"/>
              </a:ext>
            </a:extLst>
          </p:cNvPr>
          <p:cNvSpPr>
            <a:spLocks noGrp="1"/>
          </p:cNvSpPr>
          <p:nvPr>
            <p:ph type="ftr" sz="quarter" idx="11"/>
          </p:nvPr>
        </p:nvSpPr>
        <p:spPr>
          <a:xfrm>
            <a:off x="4165600" y="6248400"/>
            <a:ext cx="3860800" cy="457200"/>
          </a:xfrm>
        </p:spPr>
        <p:txBody>
          <a:bodyPr/>
          <a:lstStyle>
            <a:lvl1pPr fontAlgn="auto">
              <a:spcBef>
                <a:spcPts val="0"/>
              </a:spcBef>
              <a:spcAft>
                <a:spcPts val="0"/>
              </a:spcAft>
              <a:defRPr>
                <a:solidFill>
                  <a:schemeClr val="tx1"/>
                </a:solidFill>
              </a:defRPr>
            </a:lvl1pPr>
          </a:lstStyle>
          <a:p>
            <a:pPr>
              <a:defRPr/>
            </a:pPr>
            <a:r>
              <a:rPr lang="en-US">
                <a:solidFill>
                  <a:prstClr val="black"/>
                </a:solidFill>
              </a:rPr>
              <a:t>Giáo án Đại Số 8</a:t>
            </a:r>
          </a:p>
        </p:txBody>
      </p:sp>
      <p:sp>
        <p:nvSpPr>
          <p:cNvPr id="8" name="Slide Number Placeholder 7">
            <a:extLst>
              <a:ext uri="{FF2B5EF4-FFF2-40B4-BE49-F238E27FC236}">
                <a16:creationId xmlns:a16="http://schemas.microsoft.com/office/drawing/2014/main" id="{EC5D5E77-FC12-439A-9C2A-50198FEBD15F}"/>
              </a:ext>
            </a:extLst>
          </p:cNvPr>
          <p:cNvSpPr>
            <a:spLocks noGrp="1"/>
          </p:cNvSpPr>
          <p:nvPr>
            <p:ph type="sldNum" sz="quarter" idx="12"/>
          </p:nvPr>
        </p:nvSpPr>
        <p:spPr>
          <a:xfrm>
            <a:off x="8737600" y="6248400"/>
            <a:ext cx="2844800" cy="457200"/>
          </a:xfrm>
        </p:spPr>
        <p:txBody>
          <a:bodyPr/>
          <a:lstStyle>
            <a:lvl1pPr>
              <a:defRPr>
                <a:solidFill>
                  <a:schemeClr val="tx1"/>
                </a:solidFill>
              </a:defRPr>
            </a:lvl1pPr>
          </a:lstStyle>
          <a:p>
            <a:fld id="{188CE422-C677-4FC4-AFF0-0D08FE2DE66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20221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FE01AB-DE86-4D2A-B1C5-FCC61B8F69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3860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C1F06C-0D7E-40D6-9E6C-BBDC55CE29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10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EAA62D-F7DD-49F2-B3E1-C5BD18D80C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3657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2EDE8-F302-4F96-9A9B-11EFD6C2187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6769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358665-439E-4465-8F91-81D93017CE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2110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7503782-87E0-49AD-9730-59D551C4A5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9384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DD57C7-7AB9-4F55-AC8F-552DFB818E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5051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58925C-9B6D-480C-BC7B-2EBDF9A477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859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ACB93C-4DD4-48D5-8CB1-4E4662ECF82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3977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8AE751-BC33-4D44-9EB8-F7A13F929D3E}"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552723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1F6E6B-89BA-44C8-9DFA-D201B353B8F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5340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102FD6-62C3-4635-9C9D-12AE522E82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3913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4FBC621-E69C-422E-96D0-09D6222C240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5636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840878714"/>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199106214"/>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34981009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8AE751-BC33-4D44-9EB8-F7A13F929D3E}"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80447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33475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5260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54624-F2E3-46CC-90C1-ED011B4189EB}" type="slidenum">
              <a:rPr lang="en-US" smtClean="0"/>
              <a:pPr/>
              <a:t>‹#›</a:t>
            </a:fld>
            <a:endParaRPr lang="en-US"/>
          </a:p>
        </p:txBody>
      </p:sp>
    </p:spTree>
    <p:extLst>
      <p:ext uri="{BB962C8B-B14F-4D97-AF65-F5344CB8AC3E}">
        <p14:creationId xmlns:p14="http://schemas.microsoft.com/office/powerpoint/2010/main" val="218045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pPr/>
              <a:t>7/31/2024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pPr/>
              <a:t>‹#›</a:t>
            </a:fld>
            <a:endParaRPr lang="en-US"/>
          </a:p>
        </p:txBody>
      </p:sp>
    </p:spTree>
    <p:extLst>
      <p:ext uri="{BB962C8B-B14F-4D97-AF65-F5344CB8AC3E}">
        <p14:creationId xmlns:p14="http://schemas.microsoft.com/office/powerpoint/2010/main" val="25988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26408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74516C6-39BC-4D9A-B3D3-B29463752B32}" type="datetimeFigureOut">
              <a:rPr lang="en-US" smtClean="0">
                <a:solidFill>
                  <a:prstClr val="black">
                    <a:tint val="75000"/>
                  </a:prstClr>
                </a:solidFill>
              </a:rPr>
              <a:pPr defTabSz="457200"/>
              <a:t>7/31/2024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ED6E3732-4171-43C9-BE84-1578E0D377F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48380742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ltLang="en-US">
              <a:solidFill>
                <a:srgbClr val="000000"/>
              </a:solidFill>
            </a:endParaRPr>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mn-cs"/>
              </a:defRPr>
            </a:lvl1pPr>
          </a:lstStyle>
          <a:p>
            <a:pPr fontAlgn="base">
              <a:spcBef>
                <a:spcPct val="0"/>
              </a:spcBef>
              <a:spcAft>
                <a:spcPct val="0"/>
              </a:spcAft>
              <a:defRPr/>
            </a:pPr>
            <a:fld id="{06C3B21A-85BF-4A38-A0A5-009FF2768980}"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7426394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4.jpeg"/><Relationship Id="rId7" Type="http://schemas.openxmlformats.org/officeDocument/2006/relationships/oleObject" Target="../embeddings/oleObject2.bin"/><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wmf"/><Relationship Id="rId4" Type="http://schemas.openxmlformats.org/officeDocument/2006/relationships/hyperlink" Target="https://www.wisc-online.com/assetrepository/viewasset?id=1508" TargetMode="External"/><Relationship Id="rId9"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hyperlink" Target="https://www.wisc-online.com/assetrepository/viewasset?id=1508" TargetMode="External"/><Relationship Id="rId5" Type="http://schemas.openxmlformats.org/officeDocument/2006/relationships/image" Target="../media/image34.jpe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image" Target="../media/image4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www.allwhitebackground.com/colorful-background-images.html" TargetMode="External"/><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hyperlink" Target="http://www.allwhitebackground.com/colorful-background-images.html"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8.jpeg"/><Relationship Id="rId11" Type="http://schemas.openxmlformats.org/officeDocument/2006/relationships/image" Target="../media/image51.png"/><Relationship Id="rId5" Type="http://schemas.openxmlformats.org/officeDocument/2006/relationships/image" Target="../media/image53.png"/><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27.xml"/></Relationships>
</file>

<file path=ppt/slides/_rels/slide24.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slide" Target="slide23.xml"/><Relationship Id="rId3" Type="http://schemas.openxmlformats.org/officeDocument/2006/relationships/audio" Target="../media/audio2.wav"/><Relationship Id="rId7" Type="http://schemas.openxmlformats.org/officeDocument/2006/relationships/oleObject" Target="../embeddings/oleObject5.bin"/><Relationship Id="rId12" Type="http://schemas.openxmlformats.org/officeDocument/2006/relationships/image" Target="../media/image62.wmf"/><Relationship Id="rId2" Type="http://schemas.openxmlformats.org/officeDocument/2006/relationships/audio" Target="../media/audio1.wav"/><Relationship Id="rId16" Type="http://schemas.openxmlformats.org/officeDocument/2006/relationships/image" Target="../media/image540.png"/><Relationship Id="rId1" Type="http://schemas.openxmlformats.org/officeDocument/2006/relationships/slideLayout" Target="../slideLayouts/slideLayout24.xml"/><Relationship Id="rId6" Type="http://schemas.openxmlformats.org/officeDocument/2006/relationships/image" Target="../media/image5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slide" Target="slide24.xml"/><Relationship Id="rId10" Type="http://schemas.openxmlformats.org/officeDocument/2006/relationships/image" Target="../media/image61.wmf"/><Relationship Id="rId4" Type="http://schemas.openxmlformats.org/officeDocument/2006/relationships/image" Target="../media/image58.jpeg"/><Relationship Id="rId9" Type="http://schemas.openxmlformats.org/officeDocument/2006/relationships/oleObject" Target="../embeddings/oleObject6.bin"/><Relationship Id="rId14"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slide" Target="slide23.xml"/><Relationship Id="rId3" Type="http://schemas.openxmlformats.org/officeDocument/2006/relationships/audio" Target="../media/audio2.wav"/><Relationship Id="rId7" Type="http://schemas.openxmlformats.org/officeDocument/2006/relationships/oleObject" Target="../embeddings/oleObject9.bin"/><Relationship Id="rId12" Type="http://schemas.openxmlformats.org/officeDocument/2006/relationships/image" Target="../media/image68.emf"/><Relationship Id="rId2" Type="http://schemas.openxmlformats.org/officeDocument/2006/relationships/audio" Target="../media/audio1.wav"/><Relationship Id="rId1" Type="http://schemas.openxmlformats.org/officeDocument/2006/relationships/slideLayout" Target="../slideLayouts/slideLayout25.xml"/><Relationship Id="rId6" Type="http://schemas.openxmlformats.org/officeDocument/2006/relationships/image" Target="../media/image65.e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67.wmf"/><Relationship Id="rId4" Type="http://schemas.openxmlformats.org/officeDocument/2006/relationships/image" Target="../media/image64.jpeg"/><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0.wmf"/><Relationship Id="rId2" Type="http://schemas.openxmlformats.org/officeDocument/2006/relationships/audio" Target="../media/audio1.wav"/><Relationship Id="rId1" Type="http://schemas.openxmlformats.org/officeDocument/2006/relationships/slideLayout" Target="../slideLayouts/slideLayout28.xml"/><Relationship Id="rId6" Type="http://schemas.openxmlformats.org/officeDocument/2006/relationships/oleObject" Target="../embeddings/oleObject12.bin"/><Relationship Id="rId5" Type="http://schemas.openxmlformats.org/officeDocument/2006/relationships/slide" Target="slide23.xml"/><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10664" y="9"/>
            <a:ext cx="12191999" cy="6857991"/>
          </a:xfrm>
          <a:prstGeom prst="rect">
            <a:avLst/>
          </a:prstGeom>
        </p:spPr>
      </p:pic>
      <p:sp>
        <p:nvSpPr>
          <p:cNvPr id="10" name="Hộp Văn bản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204293" y="2386625"/>
            <a:ext cx="3634282" cy="1015663"/>
          </a:xfrm>
          <a:prstGeom prst="rect">
            <a:avLst/>
          </a:prstGeom>
          <a:noFill/>
        </p:spPr>
        <p:txBody>
          <a:bodyPr wrap="square" rtlCol="0">
            <a:spAutoFit/>
          </a:bodyPr>
          <a:lstStyle/>
          <a:p>
            <a:pPr algn="ctr" defTabSz="914377">
              <a:spcAft>
                <a:spcPts val="600"/>
              </a:spcAft>
            </a:pPr>
            <a:r>
              <a:rPr lang="en-US" sz="6000" b="1">
                <a:solidFill>
                  <a:srgbClr val="C00000"/>
                </a:solidFill>
                <a:latin typeface="Times New Roman" panose="02020603050405020304" pitchFamily="18" charset="0"/>
                <a:cs typeface="Times New Roman" panose="02020603050405020304" pitchFamily="18" charset="0"/>
              </a:rPr>
              <a:t>TOÁN 9</a:t>
            </a:r>
            <a:endParaRPr lang="en-US" sz="6000" b="1" dirty="0">
              <a:solidFill>
                <a:srgbClr val="C00000"/>
              </a:solidFill>
              <a:latin typeface="Times New Roman" panose="02020603050405020304" pitchFamily="18" charset="0"/>
              <a:cs typeface="Times New Roman" panose="02020603050405020304" pitchFamily="18" charset="0"/>
            </a:endParaRPr>
          </a:p>
        </p:txBody>
      </p:sp>
      <p:sp>
        <p:nvSpPr>
          <p:cNvPr id="11" name="Hộp Văn bản 1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3050" y="6150104"/>
            <a:ext cx="12179809" cy="707886"/>
          </a:xfrm>
          <a:prstGeom prst="rect">
            <a:avLst/>
          </a:prstGeom>
          <a:noFill/>
        </p:spPr>
        <p:txBody>
          <a:bodyPr wrap="square" rtlCol="0">
            <a:spAutoFit/>
          </a:bodyPr>
          <a:lstStyle/>
          <a:p>
            <a:pPr algn="ctr" defTabSz="914377">
              <a:spcAft>
                <a:spcPts val="600"/>
              </a:spcAft>
            </a:pPr>
            <a:r>
              <a:rPr lang="en-US" sz="4000" b="1" dirty="0">
                <a:solidFill>
                  <a:srgbClr val="C00000"/>
                </a:solidFill>
                <a:latin typeface="Times New Roman" panose="02020603050405020304" pitchFamily="18" charset="0"/>
                <a:cs typeface="Times New Roman" panose="02020603050405020304" pitchFamily="18" charset="0"/>
              </a:rPr>
              <a:t>NĂM HỌC</a:t>
            </a:r>
            <a:r>
              <a:rPr lang="en-US" sz="4000" b="1">
                <a:solidFill>
                  <a:srgbClr val="C00000"/>
                </a:solidFill>
                <a:latin typeface="Times New Roman" panose="02020603050405020304" pitchFamily="18" charset="0"/>
                <a:cs typeface="Times New Roman" panose="02020603050405020304" pitchFamily="18" charset="0"/>
              </a:rPr>
              <a:t>: 2024 - 2025</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2" name="Hộp Văn bản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5A84F8C-0ABB-A3D8-A8A3-C7C7DE0C9483}"/>
              </a:ext>
            </a:extLst>
          </p:cNvPr>
          <p:cNvSpPr txBox="1"/>
          <p:nvPr/>
        </p:nvSpPr>
        <p:spPr>
          <a:xfrm>
            <a:off x="133350" y="4684437"/>
            <a:ext cx="5953509" cy="1538883"/>
          </a:xfrm>
          <a:prstGeom prst="rect">
            <a:avLst/>
          </a:prstGeom>
          <a:noFill/>
        </p:spPr>
        <p:txBody>
          <a:bodyPr wrap="square" rtlCol="0">
            <a:spAutoFit/>
          </a:bodyPr>
          <a:lstStyle/>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GVSB: </a:t>
            </a:r>
            <a:r>
              <a:rPr lang="en-US" sz="2800" b="1" dirty="0" err="1">
                <a:solidFill>
                  <a:srgbClr val="002060"/>
                </a:solidFill>
                <a:latin typeface="Times New Roman" panose="02020603050405020304" pitchFamily="18" charset="0"/>
                <a:cs typeface="Times New Roman" panose="02020603050405020304" pitchFamily="18" charset="0"/>
              </a:rPr>
              <a:t>Dương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Thùy</a:t>
            </a:r>
            <a:r>
              <a:rPr lang="en-US" sz="2800" b="1" dirty="0">
                <a:solidFill>
                  <a:srgbClr val="002060"/>
                </a:solidFill>
                <a:latin typeface="Times New Roman" panose="02020603050405020304" pitchFamily="18" charset="0"/>
                <a:cs typeface="Times New Roman" panose="02020603050405020304" pitchFamily="18" charset="0"/>
              </a:rPr>
              <a:t> Dung</a:t>
            </a: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1: Bùi Thanh </a:t>
            </a:r>
            <a:r>
              <a:rPr lang="en-US" sz="2800" b="1" dirty="0" err="1">
                <a:solidFill>
                  <a:srgbClr val="002060"/>
                </a:solidFill>
                <a:latin typeface="Times New Roman" panose="02020603050405020304" pitchFamily="18" charset="0"/>
                <a:cs typeface="Times New Roman" panose="02020603050405020304" pitchFamily="18" charset="0"/>
              </a:rPr>
              <a:t>Huyền</a:t>
            </a:r>
            <a:endParaRPr lang="en-US" sz="2800" b="1" dirty="0">
              <a:solidFill>
                <a:srgbClr val="002060"/>
              </a:solidFill>
              <a:latin typeface="Times New Roman" panose="02020603050405020304" pitchFamily="18" charset="0"/>
              <a:cs typeface="Times New Roman" panose="02020603050405020304" pitchFamily="18" charset="0"/>
            </a:endParaRPr>
          </a:p>
          <a:p>
            <a:pPr defTabSz="914377">
              <a:spcAft>
                <a:spcPts val="600"/>
              </a:spcAft>
            </a:pPr>
            <a:r>
              <a:rPr lang="en-US" sz="2800" b="1" dirty="0">
                <a:solidFill>
                  <a:srgbClr val="002060"/>
                </a:solidFill>
                <a:latin typeface="Times New Roman" panose="02020603050405020304" pitchFamily="18" charset="0"/>
                <a:cs typeface="Times New Roman" panose="02020603050405020304" pitchFamily="18" charset="0"/>
              </a:rPr>
              <a:t>ZALO GVPB 2: </a:t>
            </a:r>
            <a:r>
              <a:rPr lang="en-US" sz="2800" b="1" dirty="0" err="1">
                <a:solidFill>
                  <a:srgbClr val="002060"/>
                </a:solidFill>
                <a:latin typeface="Times New Roman" panose="02020603050405020304" pitchFamily="18" charset="0"/>
                <a:cs typeface="Times New Roman" panose="02020603050405020304" pitchFamily="18" charset="0"/>
              </a:rPr>
              <a:t>Đào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Thịnh</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Hộp Văn bản 1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3AC0B02-5D75-D7CA-3E91-F132A5C6CD6B}"/>
              </a:ext>
            </a:extLst>
          </p:cNvPr>
          <p:cNvSpPr txBox="1"/>
          <p:nvPr/>
        </p:nvSpPr>
        <p:spPr>
          <a:xfrm>
            <a:off x="-7617" y="175841"/>
            <a:ext cx="12188952" cy="1077218"/>
          </a:xfrm>
          <a:prstGeom prst="rect">
            <a:avLst/>
          </a:prstGeom>
          <a:noFill/>
        </p:spPr>
        <p:txBody>
          <a:bodyPr wrap="square" rtlCol="0">
            <a:spAutoFit/>
          </a:bodyPr>
          <a:lstStyle/>
          <a:p>
            <a:pPr defTabSz="914377"/>
            <a:r>
              <a:rPr lang="en-US" sz="3200" b="1" dirty="0">
                <a:solidFill>
                  <a:srgbClr val="C00000"/>
                </a:solidFill>
                <a:latin typeface="Times New Roman" panose="02020603050405020304" pitchFamily="18" charset="0"/>
                <a:cs typeface="Times New Roman" panose="02020603050405020304" pitchFamily="18" charset="0"/>
              </a:rPr>
              <a:t>PHÒNG GIÁO DỤC VÀ ĐÀO TẠO ………….</a:t>
            </a:r>
          </a:p>
          <a:p>
            <a:pPr defTabSz="914377"/>
            <a:r>
              <a:rPr lang="en-US" sz="3200" b="1" dirty="0">
                <a:solidFill>
                  <a:srgbClr val="C00000"/>
                </a:solidFill>
                <a:latin typeface="Times New Roman" panose="02020603050405020304" pitchFamily="18" charset="0"/>
                <a:cs typeface="Times New Roman" panose="02020603050405020304" pitchFamily="18" charset="0"/>
              </a:rPr>
              <a:t>TRƯỜNG TRUNG HỌC CƠ SỞ ………………</a:t>
            </a:r>
          </a:p>
        </p:txBody>
      </p:sp>
    </p:spTree>
    <p:extLst>
      <p:ext uri="{BB962C8B-B14F-4D97-AF65-F5344CB8AC3E}">
        <p14:creationId xmlns:p14="http://schemas.microsoft.com/office/powerpoint/2010/main" val="2143886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39+K4lPs7H94VUqPe2XwIsfPRnrXQE//QTEXxb8/8N4CNc6FpgZahzpTjFhMzSA7T/nHJa11DE8Ng2TP3iAmRczFlmslSuUNOgUeb6yRvs0="/>
              <p:cNvSpPr/>
              <p:nvPr/>
            </p:nvSpPr>
            <p:spPr>
              <a:xfrm>
                <a:off x="436535" y="575160"/>
                <a:ext cx="11954360" cy="4958152"/>
              </a:xfrm>
              <a:prstGeom prst="rect">
                <a:avLst/>
              </a:prstGeom>
            </p:spPr>
            <p:txBody>
              <a:bodyPr wrap="square">
                <a:spAutoFit/>
              </a:bodyPr>
              <a:lstStyle/>
              <a:p>
                <a:pPr algn="just">
                  <a:lnSpc>
                    <a:spcPct val="115000"/>
                  </a:lnSpc>
                  <a:spcBef>
                    <a:spcPts val="300"/>
                  </a:spcBef>
                  <a:spcAft>
                    <a:spcPts val="300"/>
                  </a:spcAft>
                </a:pPr>
                <a:r>
                  <a:rPr lang="en-US" sz="4000" b="1" dirty="0">
                    <a:solidFill>
                      <a:srgbClr val="FFFF00"/>
                    </a:solidFill>
                    <a:latin typeface="Times New Roman" panose="02020603050405020304" pitchFamily="18" charset="0"/>
                    <a:ea typeface="Calibri" panose="020F0502020204030204" pitchFamily="34" charset="0"/>
                  </a:rPr>
                  <a:t>I. </a:t>
                </a:r>
                <a:r>
                  <a:rPr lang="en-US" sz="4000" b="1" dirty="0" err="1">
                    <a:solidFill>
                      <a:srgbClr val="FFFF00"/>
                    </a:solidFill>
                    <a:latin typeface="Times New Roman" panose="02020603050405020304" pitchFamily="18" charset="0"/>
                    <a:ea typeface="Calibri" panose="020F0502020204030204" pitchFamily="34" charset="0"/>
                  </a:rPr>
                  <a:t>Nhắc</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lại</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về</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thứ</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tự</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trong</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tập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hợp</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số</a:t>
                </a:r>
                <a:r>
                  <a:rPr lang="en-US" sz="4000" b="1" dirty="0">
                    <a:solidFill>
                      <a:srgbClr val="FFFF00"/>
                    </a:solidFill>
                    <a:latin typeface="Times New Roman" panose="02020603050405020304" pitchFamily="18" charset="0"/>
                    <a:ea typeface="Calibri" panose="020F0502020204030204" pitchFamily="34" charset="0"/>
                  </a:rPr>
                  <a:t> </a:t>
                </a:r>
                <a:r>
                  <a:rPr lang="en-US" sz="4000" b="1" dirty="0" err="1">
                    <a:solidFill>
                      <a:srgbClr val="FFFF00"/>
                    </a:solidFill>
                    <a:latin typeface="Times New Roman" panose="02020603050405020304" pitchFamily="18" charset="0"/>
                    <a:ea typeface="Calibri" panose="020F0502020204030204" pitchFamily="34" charset="0"/>
                  </a:rPr>
                  <a:t>thực</a:t>
                </a:r>
                <a:endParaRPr lang="en-US" sz="4000" dirty="0">
                  <a:solidFill>
                    <a:srgbClr val="FFFF00"/>
                  </a:solidFill>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Ta </a:t>
                </a:r>
                <a:r>
                  <a:rPr lang="en-US" sz="3600" dirty="0" err="1">
                    <a:solidFill>
                      <a:schemeClr val="bg1"/>
                    </a:solidFill>
                    <a:effectLst/>
                    <a:latin typeface="Times New Roman" panose="02020603050405020304" pitchFamily="18" charset="0"/>
                    <a:ea typeface="Aptos"/>
                  </a:rPr>
                  <a:t>đã</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biết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trong</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hai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khác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nhau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luôn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có</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một</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kia</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Nếu</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thì</a:t>
                </a:r>
                <a:r>
                  <a:rPr lang="en-US" sz="3600" dirty="0">
                    <a:solidFill>
                      <a:schemeClr val="bg1"/>
                    </a:solidFill>
                    <a:effectLst/>
                    <a:latin typeface="Times New Roman" panose="02020603050405020304" pitchFamily="18" charset="0"/>
                    <a:ea typeface="Aptos"/>
                  </a:rPr>
                  <a:t> ta </a:t>
                </a:r>
                <a:r>
                  <a:rPr lang="en-US" sz="3600" dirty="0" err="1">
                    <a:solidFill>
                      <a:schemeClr val="bg1"/>
                    </a:solidFill>
                    <a:effectLst/>
                    <a:latin typeface="Times New Roman" panose="02020603050405020304" pitchFamily="18" charset="0"/>
                    <a:ea typeface="Aptos"/>
                  </a:rPr>
                  <a:t>viết</a:t>
                </a:r>
                <a:r>
                  <a:rPr lang="en-US" sz="3600" dirty="0">
                    <a:solidFill>
                      <a:schemeClr val="bg1"/>
                    </a:solidFill>
                    <a:effectLst/>
                    <a:latin typeface="Times New Roman" panose="02020603050405020304" pitchFamily="18" charset="0"/>
                    <a:ea typeface="Aptos"/>
                  </a:rPr>
                  <a:t> </a:t>
                </a:r>
                <a14:m>
                  <m:oMath xmlns:m="http://schemas.openxmlformats.org/officeDocument/2006/math">
                    <m:r>
                      <a:rPr lang="en-US" sz="3600" i="1">
                        <a:solidFill>
                          <a:schemeClr val="bg1"/>
                        </a:solidFill>
                        <a:effectLst/>
                        <a:latin typeface="Cambria Math" panose="02040503050406030204" pitchFamily="18" charset="0"/>
                        <a:ea typeface="Aptos"/>
                      </a:rPr>
                      <m:t>𝑎</m:t>
                    </m:r>
                    <m:r>
                      <a:rPr lang="en-US" sz="3600" i="1">
                        <a:solidFill>
                          <a:schemeClr val="bg1"/>
                        </a:solidFill>
                        <a:effectLst/>
                        <a:latin typeface="Cambria Math" panose="02040503050406030204" pitchFamily="18" charset="0"/>
                        <a:ea typeface="Aptos"/>
                      </a:rPr>
                      <m:t>&lt;</m:t>
                    </m:r>
                    <m:r>
                      <a:rPr lang="en-US" sz="3600" i="1">
                        <a:solidFill>
                          <a:schemeClr val="bg1"/>
                        </a:solidFill>
                        <a:effectLst/>
                        <a:latin typeface="Cambria Math" panose="02040503050406030204" pitchFamily="18" charset="0"/>
                        <a:ea typeface="Aptos"/>
                      </a:rPr>
                      <m:t>𝑏</m:t>
                    </m:r>
                  </m:oMath>
                </a14:m>
                <a:r>
                  <a:rPr lang="en-US" sz="3600" dirty="0">
                    <a:solidFill>
                      <a:schemeClr val="bg1"/>
                    </a:solidFill>
                    <a:effectLst/>
                    <a:latin typeface="Times New Roman" panose="02020603050405020304" pitchFamily="18" charset="0"/>
                    <a:ea typeface="Aptos"/>
                  </a:rPr>
                  <a:t> hay </a:t>
                </a:r>
                <a14:m>
                  <m:oMath xmlns:m="http://schemas.openxmlformats.org/officeDocument/2006/math">
                    <m:r>
                      <a:rPr lang="en-US" sz="3600" i="1">
                        <a:solidFill>
                          <a:schemeClr val="bg1"/>
                        </a:solidFill>
                        <a:effectLst/>
                        <a:latin typeface="Cambria Math" panose="02040503050406030204" pitchFamily="18" charset="0"/>
                        <a:ea typeface="Aptos"/>
                      </a:rPr>
                      <m:t>𝑏</m:t>
                    </m:r>
                    <m:r>
                      <a:rPr lang="en-US" sz="3600" i="1">
                        <a:solidFill>
                          <a:schemeClr val="bg1"/>
                        </a:solidFill>
                        <a:effectLst/>
                        <a:latin typeface="Cambria Math" panose="02040503050406030204" pitchFamily="18" charset="0"/>
                        <a:ea typeface="Aptos"/>
                      </a:rPr>
                      <m:t>&gt;</m:t>
                    </m:r>
                    <m:r>
                      <a:rPr lang="en-US" sz="3600" i="1">
                        <a:solidFill>
                          <a:schemeClr val="bg1"/>
                        </a:solidFill>
                        <a:effectLst/>
                        <a:latin typeface="Cambria Math" panose="02040503050406030204" pitchFamily="18" charset="0"/>
                        <a:ea typeface="Aptos"/>
                      </a:rPr>
                      <m:t>𝑎</m:t>
                    </m:r>
                  </m:oMath>
                </a14:m>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lớn</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dương</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nhỏ</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hơn</a:t>
                </a:r>
                <a:r>
                  <a:rPr lang="en-US" sz="3600" dirty="0">
                    <a:solidFill>
                      <a:schemeClr val="bg1"/>
                    </a:solidFill>
                    <a:effectLst/>
                    <a:latin typeface="Times New Roman" panose="02020603050405020304" pitchFamily="18" charset="0"/>
                    <a:ea typeface="Aptos"/>
                  </a:rPr>
                  <a:t> 0 </a:t>
                </a:r>
                <a:r>
                  <a:rPr lang="en-US" sz="3600" dirty="0" err="1">
                    <a:solidFill>
                      <a:schemeClr val="bg1"/>
                    </a:solidFill>
                    <a:effectLst/>
                    <a:latin typeface="Times New Roman" panose="02020603050405020304" pitchFamily="18" charset="0"/>
                    <a:ea typeface="Aptos"/>
                  </a:rPr>
                  <a:t>gọi</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là</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số</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thực</a:t>
                </a:r>
                <a:r>
                  <a:rPr lang="en-US" sz="3600" dirty="0">
                    <a:solidFill>
                      <a:schemeClr val="bg1"/>
                    </a:solidFill>
                    <a:effectLst/>
                    <a:latin typeface="Times New Roman" panose="02020603050405020304" pitchFamily="18" charset="0"/>
                    <a:ea typeface="Aptos"/>
                  </a:rPr>
                  <a:t> </a:t>
                </a:r>
                <a:r>
                  <a:rPr lang="en-US" sz="3600" dirty="0" err="1">
                    <a:solidFill>
                      <a:schemeClr val="bg1"/>
                    </a:solidFill>
                    <a:effectLst/>
                    <a:latin typeface="Times New Roman" panose="02020603050405020304" pitchFamily="18" charset="0"/>
                    <a:ea typeface="Aptos"/>
                  </a:rPr>
                  <a:t>âm</a:t>
                </a:r>
                <a:r>
                  <a:rPr lang="en-US" sz="3600" dirty="0">
                    <a:solidFill>
                      <a:schemeClr val="bg1"/>
                    </a:solidFill>
                    <a:effectLst/>
                    <a:latin typeface="Times New Roman" panose="02020603050405020304" pitchFamily="18" charset="0"/>
                    <a:ea typeface="Aptos"/>
                  </a:rPr>
                  <a:t>.</a:t>
                </a:r>
                <a:endParaRPr lang="en-US" sz="3600" dirty="0">
                  <a:solidFill>
                    <a:schemeClr val="bg1"/>
                  </a:solidFill>
                  <a:effectLst/>
                  <a:latin typeface="Times New Roman" panose="02020603050405020304" pitchFamily="18" charset="0"/>
                  <a:ea typeface="Times New Roman" panose="02020603050405020304" pitchFamily="18" charset="0"/>
                </a:endParaRPr>
              </a:p>
              <a:p>
                <a:pPr>
                  <a:lnSpc>
                    <a:spcPct val="107000"/>
                  </a:lnSpc>
                  <a:spcBef>
                    <a:spcPts val="300"/>
                  </a:spcBef>
                  <a:spcAft>
                    <a:spcPts val="800"/>
                  </a:spcAft>
                </a:pPr>
                <a:endParaRPr lang="en-US" sz="3600" dirty="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2" name="Rectangle 1"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36535" y="575160"/>
                <a:ext cx="11954360" cy="4958152"/>
              </a:xfrm>
              <a:prstGeom prst="rect">
                <a:avLst/>
              </a:prstGeom>
              <a:blipFill>
                <a:blip r:embed="rId2"/>
                <a:stretch>
                  <a:fillRect l="-1836" t="-1474"/>
                </a:stretch>
              </a:blipFill>
            </p:spPr>
            <p:txBody>
              <a:bodyPr/>
              <a:lstStyle/>
              <a:p>
                <a:r>
                  <a:rPr lang="vi-VN">
                    <a:noFill/>
                  </a:rPr>
                  <a:t> </a:t>
                </a:r>
              </a:p>
            </p:txBody>
          </p:sp>
        </mc:Fallback>
      </mc:AlternateContent>
      <p:pic>
        <p:nvPicPr>
          <p:cNvPr id="3" name="Picture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0154" y="3784083"/>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53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additive="base">
                                        <p:cTn id="2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 calcmode="lin" valueType="num">
                                      <p:cBhvr additive="base">
                                        <p:cTn id="3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39+K4lPs7H94VUqPe2XwIsfPRnrXQE//QTEXxb8/8N4CNc6FpgZahzpTjFhMzSA7T/nHJa11DE8Ng2TP3iAmRczFlmslSuUNOgUeb6yRvs0="/>
              <p:cNvSpPr>
                <a:spLocks noGrp="1"/>
              </p:cNvSpPr>
              <p:nvPr>
                <p:ph idx="1"/>
              </p:nvPr>
            </p:nvSpPr>
            <p:spPr>
              <a:xfrm>
                <a:off x="69850" y="254000"/>
                <a:ext cx="11023854" cy="3950588"/>
              </a:xfrm>
            </p:spPr>
            <p:txBody>
              <a:bodyPr>
                <a:noAutofit/>
              </a:bodyPr>
              <a:lstStyle/>
              <a:p>
                <a:pPr marL="0" lvl="0" indent="0">
                  <a:lnSpc>
                    <a:spcPct val="107000"/>
                  </a:lnSpc>
                  <a:spcBef>
                    <a:spcPts val="300"/>
                  </a:spcBef>
                  <a:spcAft>
                    <a:spcPts val="800"/>
                  </a:spcAft>
                  <a:buNone/>
                </a:pPr>
                <a:r>
                  <a:rPr lang="en-US" sz="3200" i="1" dirty="0">
                    <a:solidFill>
                      <a:prstClr val="white"/>
                    </a:solidFill>
                    <a:latin typeface="Times New Roman" panose="02020603050405020304" pitchFamily="18" charset="0"/>
                    <a:ea typeface="Aptos"/>
                  </a:rPr>
                  <a:t>Ta </a:t>
                </a:r>
                <a:r>
                  <a:rPr lang="en-US" sz="3200" i="1" dirty="0" err="1">
                    <a:solidFill>
                      <a:prstClr val="white"/>
                    </a:solidFill>
                    <a:latin typeface="Times New Roman" panose="02020603050405020304" pitchFamily="18" charset="0"/>
                    <a:ea typeface="Aptos"/>
                  </a:rPr>
                  <a:t>đã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có</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các</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kết</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quả</a:t>
                </a:r>
                <a:r>
                  <a:rPr lang="en-US" sz="3200" i="1" dirty="0">
                    <a:solidFill>
                      <a:prstClr val="white"/>
                    </a:solidFill>
                    <a:latin typeface="Times New Roman" panose="02020603050405020304" pitchFamily="18" charset="0"/>
                    <a:ea typeface="Aptos"/>
                  </a:rPr>
                  <a:t> </a:t>
                </a:r>
                <a:r>
                  <a:rPr lang="en-US" sz="3200" i="1" dirty="0" err="1">
                    <a:solidFill>
                      <a:prstClr val="white"/>
                    </a:solidFill>
                    <a:latin typeface="Times New Roman" panose="02020603050405020304" pitchFamily="18" charset="0"/>
                    <a:ea typeface="Aptos"/>
                  </a:rPr>
                  <a:t>sau</a:t>
                </a:r>
                <a:r>
                  <a:rPr lang="en-US" sz="3200" i="1" dirty="0">
                    <a:solidFill>
                      <a:prstClr val="white"/>
                    </a:solidFill>
                    <a:latin typeface="Times New Roman" panose="02020603050405020304" pitchFamily="18" charset="0"/>
                    <a:ea typeface="Aptos"/>
                  </a:rPr>
                  <a:t>:</a:t>
                </a:r>
                <a:endParaRPr lang="en-US" sz="3200" i="1" dirty="0">
                  <a:solidFill>
                    <a:prstClr val="white"/>
                  </a:solidFill>
                  <a:latin typeface="Times New Roman" panose="02020603050405020304" pitchFamily="18" charset="0"/>
                  <a:ea typeface="Times New Roman" panose="02020603050405020304" pitchFamily="18" charset="0"/>
                </a:endParaRPr>
              </a:p>
              <a:p>
                <a:pPr marL="457200" lvl="0" indent="-45720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Trên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trục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ngang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nằm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bên</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thì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&lt;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𝑏</m:t>
                    </m:r>
                    <m:r>
                      <a:rPr lang="en-US" sz="3200" i="1">
                        <a:solidFill>
                          <a:prstClr val="white"/>
                        </a:solidFill>
                        <a:latin typeface="Cambria Math" panose="02040503050406030204" pitchFamily="18" charset="0"/>
                        <a:ea typeface="Aptos"/>
                      </a:rPr>
                      <m:t>&gt;</m:t>
                    </m:r>
                    <m:r>
                      <a:rPr lang="en-US" sz="3200" i="1">
                        <a:solidFill>
                          <a:prstClr val="white"/>
                        </a:solidFill>
                        <a:latin typeface="Cambria Math" panose="02040503050406030204" pitchFamily="18" charset="0"/>
                        <a:ea typeface="Aptos"/>
                      </a:rPr>
                      <m:t>𝑎</m:t>
                    </m:r>
                  </m:oMath>
                </a14:m>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p>
              <a:p>
                <a:pPr marL="0" lvl="0" indent="0">
                  <a:lnSpc>
                    <a:spcPct val="107000"/>
                  </a:lnSpc>
                  <a:spcBef>
                    <a:spcPts val="300"/>
                  </a:spcBef>
                  <a:spcAft>
                    <a:spcPts val="800"/>
                  </a:spcAft>
                  <a:buNone/>
                </a:pPr>
                <a:r>
                  <a:rPr lang="en-US" sz="3200" dirty="0" err="1">
                    <a:solidFill>
                      <a:prstClr val="white"/>
                    </a:solidFill>
                    <a:latin typeface="Times New Roman" panose="02020603050405020304" pitchFamily="18" charset="0"/>
                    <a:ea typeface="Aptos"/>
                  </a:rPr>
                  <a:t>Tổng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của</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lvl="0">
                  <a:lnSpc>
                    <a:spcPct val="107000"/>
                  </a:lnSpc>
                  <a:spcBef>
                    <a:spcPts val="300"/>
                  </a:spcBef>
                  <a:spcAft>
                    <a:spcPts val="800"/>
                  </a:spcAft>
                  <a:buFontTx/>
                  <a:buChar char="-"/>
                </a:pP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ta </a:t>
                </a:r>
                <a:r>
                  <a:rPr lang="en-US" sz="3200" dirty="0" err="1">
                    <a:solidFill>
                      <a:prstClr val="white"/>
                    </a:solidFill>
                    <a:latin typeface="Times New Roman" panose="02020603050405020304" pitchFamily="18" charset="0"/>
                    <a:ea typeface="Aptos"/>
                  </a:rPr>
                  <a:t>có</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&gt;0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hoặc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âm</a:t>
                </a:r>
                <a:r>
                  <a:rPr lang="en-US" sz="3200" dirty="0">
                    <a:solidFill>
                      <a:prstClr val="white"/>
                    </a:solidFill>
                    <a:latin typeface="Times New Roman" panose="02020603050405020304" pitchFamily="18" charset="0"/>
                    <a:ea typeface="Aptos"/>
                  </a:rPr>
                  <a:t> (hay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cùng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p>
              <a:p>
                <a:pPr marL="0" lvl="0" indent="0">
                  <a:lnSpc>
                    <a:spcPct val="107000"/>
                  </a:lnSpc>
                  <a:spcBef>
                    <a:spcPts val="300"/>
                  </a:spcBef>
                  <a:spcAft>
                    <a:spcPts val="800"/>
                  </a:spcAft>
                  <a:buNone/>
                </a:pPr>
                <a14:m>
                  <m:oMath xmlns:m="http://schemas.openxmlformats.org/officeDocument/2006/math">
                    <m:r>
                      <a:rPr lang="en-US" sz="3200" b="0" i="1" smtClean="0">
                        <a:solidFill>
                          <a:prstClr val="white"/>
                        </a:solidFill>
                        <a:latin typeface="Cambria Math" panose="02040503050406030204" pitchFamily="18" charset="0"/>
                        <a:ea typeface="Aptos"/>
                      </a:rPr>
                      <m:t> </m:t>
                    </m:r>
                    <m:r>
                      <a:rPr lang="en-US" sz="3200" i="1">
                        <a:solidFill>
                          <a:prstClr val="white"/>
                        </a:solidFill>
                        <a:latin typeface="Cambria Math" panose="02040503050406030204" pitchFamily="18" charset="0"/>
                        <a:ea typeface="Aptos"/>
                      </a:rPr>
                      <m:t>𝑎𝑏</m:t>
                    </m:r>
                    <m:r>
                      <a:rPr lang="en-US" sz="3200" i="1">
                        <a:solidFill>
                          <a:prstClr val="white"/>
                        </a:solidFill>
                        <a:latin typeface="Cambria Math" panose="02040503050406030204" pitchFamily="18" charset="0"/>
                        <a:ea typeface="Aptos"/>
                      </a:rPr>
                      <m:t>&lt;0</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trái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dấu</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và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ngược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lại</a:t>
                </a:r>
                <a:r>
                  <a:rPr lang="en-US" sz="3200" dirty="0">
                    <a:solidFill>
                      <a:prstClr val="white"/>
                    </a:solidFill>
                    <a:latin typeface="Times New Roman" panose="02020603050405020304" pitchFamily="18" charset="0"/>
                    <a:ea typeface="Aptos"/>
                  </a:rPr>
                  <a:t>.</a:t>
                </a:r>
                <a:endParaRPr lang="en-US" sz="3200" dirty="0">
                  <a:solidFill>
                    <a:prstClr val="white"/>
                  </a:solidFill>
                  <a:latin typeface="Times New Roman" panose="02020603050405020304" pitchFamily="18" charset="0"/>
                  <a:ea typeface="Times New Roman" panose="02020603050405020304" pitchFamily="18" charset="0"/>
                </a:endParaRPr>
              </a:p>
              <a:p>
                <a:pPr marL="0" lvl="0" indent="0">
                  <a:lnSpc>
                    <a:spcPct val="107000"/>
                  </a:lnSpc>
                  <a:spcBef>
                    <a:spcPts val="300"/>
                  </a:spcBef>
                  <a:spcAft>
                    <a:spcPts val="800"/>
                  </a:spcAft>
                  <a:buNone/>
                </a:pPr>
                <a:r>
                  <a:rPr lang="en-US" sz="3200" dirty="0">
                    <a:solidFill>
                      <a:prstClr val="white"/>
                    </a:solidFill>
                    <a:latin typeface="Times New Roman" panose="02020603050405020304" pitchFamily="18" charset="0"/>
                    <a:ea typeface="Aptos"/>
                  </a:rPr>
                  <a:t> - </a:t>
                </a:r>
                <a:r>
                  <a:rPr lang="en-US" sz="3200" dirty="0" err="1">
                    <a:solidFill>
                      <a:prstClr val="white"/>
                    </a:solidFill>
                    <a:latin typeface="Times New Roman" panose="02020603050405020304" pitchFamily="18" charset="0"/>
                    <a:ea typeface="Aptos"/>
                  </a:rPr>
                  <a:t>Với</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là</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hai</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số</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thực</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dương</a:t>
                </a:r>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nếu</a:t>
                </a:r>
                <a:r>
                  <a:rPr lang="en-US" sz="3200" dirty="0">
                    <a:solidFill>
                      <a:prstClr val="white"/>
                    </a:solidFill>
                    <a:latin typeface="Times New Roman" panose="02020603050405020304" pitchFamily="18" charset="0"/>
                    <a:ea typeface="Aptos"/>
                  </a:rPr>
                  <a:t> </a:t>
                </a:r>
                <a14:m>
                  <m:oMath xmlns:m="http://schemas.openxmlformats.org/officeDocument/2006/math">
                    <m:r>
                      <a:rPr lang="en-US" sz="3200" i="1">
                        <a:solidFill>
                          <a:prstClr val="white"/>
                        </a:solidFill>
                        <a:latin typeface="Cambria Math" panose="02040503050406030204" pitchFamily="18" charset="0"/>
                        <a:ea typeface="Aptos"/>
                      </a:rPr>
                      <m:t>𝑎</m:t>
                    </m:r>
                    <m:r>
                      <a:rPr lang="en-US" sz="3200" i="1">
                        <a:solidFill>
                          <a:prstClr val="white"/>
                        </a:solidFill>
                        <a:latin typeface="Cambria Math" panose="02040503050406030204" pitchFamily="18" charset="0"/>
                        <a:ea typeface="Aptos"/>
                      </a:rPr>
                      <m:t>,</m:t>
                    </m:r>
                    <m:r>
                      <a:rPr lang="en-US" sz="3200" i="1">
                        <a:solidFill>
                          <a:prstClr val="white"/>
                        </a:solidFill>
                        <a:latin typeface="Cambria Math" panose="02040503050406030204" pitchFamily="18" charset="0"/>
                        <a:ea typeface="Aptos"/>
                      </a:rPr>
                      <m:t>𝑏</m:t>
                    </m:r>
                  </m:oMath>
                </a14:m>
                <a:r>
                  <a:rPr lang="en-US" sz="3200" dirty="0">
                    <a:solidFill>
                      <a:prstClr val="white"/>
                    </a:solidFill>
                    <a:latin typeface="Times New Roman" panose="02020603050405020304" pitchFamily="18" charset="0"/>
                    <a:ea typeface="Aptos"/>
                  </a:rPr>
                  <a:t> </a:t>
                </a:r>
                <a:r>
                  <a:rPr lang="en-US" sz="3200" dirty="0" err="1">
                    <a:solidFill>
                      <a:prstClr val="white"/>
                    </a:solidFill>
                    <a:latin typeface="Times New Roman" panose="02020603050405020304" pitchFamily="18" charset="0"/>
                    <a:ea typeface="Aptos"/>
                  </a:rPr>
                  <a:t>thì</a:t>
                </a:r>
                <a:r>
                  <a:rPr lang="en-US" sz="3200" dirty="0">
                    <a:solidFill>
                      <a:prstClr val="white"/>
                    </a:solidFill>
                    <a:latin typeface="Times New Roman" panose="02020603050405020304" pitchFamily="18" charset="0"/>
                    <a:ea typeface="Aptos"/>
                  </a:rPr>
                  <a:t> </a:t>
                </a:r>
                <a14:m>
                  <m:oMath xmlns:m="http://schemas.openxmlformats.org/officeDocument/2006/math">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𝑎</m:t>
                        </m:r>
                      </m:e>
                    </m:rad>
                    <m:r>
                      <a:rPr lang="en-US" sz="3200" i="1">
                        <a:solidFill>
                          <a:prstClr val="white"/>
                        </a:solidFill>
                        <a:latin typeface="Cambria Math" panose="02040503050406030204" pitchFamily="18" charset="0"/>
                        <a:ea typeface="Aptos"/>
                      </a:rPr>
                      <m:t>&gt;</m:t>
                    </m:r>
                    <m:rad>
                      <m:radPr>
                        <m:degHide m:val="on"/>
                        <m:ctrlPr>
                          <a:rPr lang="en-US" sz="3200" i="1">
                            <a:solidFill>
                              <a:prstClr val="white"/>
                            </a:solidFill>
                            <a:latin typeface="Cambria Math" panose="02040503050406030204" pitchFamily="18" charset="0"/>
                            <a:ea typeface="Aptos"/>
                          </a:rPr>
                        </m:ctrlPr>
                      </m:radPr>
                      <m:deg/>
                      <m:e>
                        <m:r>
                          <a:rPr lang="en-US" sz="3200" i="1">
                            <a:solidFill>
                              <a:prstClr val="white"/>
                            </a:solidFill>
                            <a:latin typeface="Cambria Math" panose="02040503050406030204" pitchFamily="18" charset="0"/>
                            <a:ea typeface="Aptos"/>
                          </a:rPr>
                          <m:t>𝑏</m:t>
                        </m:r>
                      </m:e>
                    </m:rad>
                  </m:oMath>
                </a14:m>
                <a:r>
                  <a:rPr lang="en-US" sz="3200" dirty="0">
                    <a:solidFill>
                      <a:prstClr val="white"/>
                    </a:solidFill>
                    <a:latin typeface="Times New Roman" panose="02020603050405020304" pitchFamily="18" charset="0"/>
                    <a:ea typeface="Aptos"/>
                  </a:rPr>
                  <a:t>.</a:t>
                </a:r>
                <a:endParaRPr lang="en-US" sz="3200" dirty="0"/>
              </a:p>
            </p:txBody>
          </p:sp>
        </mc:Choice>
        <mc:Fallback>
          <p:sp>
            <p:nvSpPr>
              <p:cNvPr id="3" name="Content Placeholder 2" descr="OPL20U25GSXzBJYl68kk8uQGfFKzs7yb1M4KJWUiLk6ZEvGF+qCIPSnY57AbBFCvTWID07 2024 T9 CD 039+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69850" y="254000"/>
                <a:ext cx="11023854" cy="3950588"/>
              </a:xfrm>
              <a:blipFill>
                <a:blip r:embed="rId2"/>
                <a:stretch>
                  <a:fillRect l="-1382" t="-2160" r="-1161" b="-47531"/>
                </a:stretch>
              </a:blipFill>
            </p:spPr>
            <p:txBody>
              <a:bodyPr/>
              <a:lstStyle/>
              <a:p>
                <a:r>
                  <a:rPr lang="vi-VN">
                    <a:noFill/>
                  </a:rPr>
                  <a:t> </a:t>
                </a:r>
              </a:p>
            </p:txBody>
          </p:sp>
        </mc:Fallback>
      </mc:AlternateContent>
    </p:spTree>
    <p:extLst>
      <p:ext uri="{BB962C8B-B14F-4D97-AF65-F5344CB8AC3E}">
        <p14:creationId xmlns:p14="http://schemas.microsoft.com/office/powerpoint/2010/main" val="3902414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3" name="TextBox 22" descr="OPL20U25GSXzBJYl68kk8uQGfFKzs7yb1M4KJWUiLk6ZEvGF+qCIPSnY57AbBFCvTWID07 2024 T9 CD 039+K4lPs7H94VUqPe2XwIsfPRnrXQE//QTEXxb8/8N4CNc6FpgZahzpTjFhMzSA7T/nHJa11DE8Ng2TP3iAmRczFlmslSuUNOgUeb6yRvs0="/>
              <p:cNvSpPr txBox="1"/>
              <p:nvPr/>
            </p:nvSpPr>
            <p:spPr>
              <a:xfrm>
                <a:off x="604433" y="325464"/>
                <a:ext cx="9020014" cy="5980933"/>
              </a:xfrm>
              <a:prstGeom prst="rect">
                <a:avLst/>
              </a:prstGeom>
              <a:noFill/>
            </p:spPr>
            <p:txBody>
              <a:bodyPr wrap="square" rtlCol="0">
                <a:spAutoFit/>
              </a:bodyPr>
              <a:lstStyle/>
              <a:p>
                <a:pPr>
                  <a:lnSpc>
                    <a:spcPct val="107000"/>
                  </a:lnSpc>
                  <a:spcBef>
                    <a:spcPts val="300"/>
                  </a:spcBef>
                  <a:spcAft>
                    <a:spcPts val="800"/>
                  </a:spcAft>
                </a:pPr>
                <a:r>
                  <a:rPr lang="en-US" sz="4000" b="1" dirty="0">
                    <a:solidFill>
                      <a:srgbClr val="FFFF00"/>
                    </a:solidFill>
                    <a:latin typeface="Times New Roman" panose="02020603050405020304" pitchFamily="18" charset="0"/>
                    <a:ea typeface="Aptos"/>
                    <a:cs typeface="Times New Roman" panose="02020603050405020304" pitchFamily="18" charset="0"/>
                  </a:rPr>
                  <a:t>Ví </a:t>
                </a:r>
                <a:r>
                  <a:rPr lang="en-US" sz="4000" b="1" dirty="0" err="1">
                    <a:solidFill>
                      <a:srgbClr val="FFFF00"/>
                    </a:solidFill>
                    <a:latin typeface="Times New Roman" panose="02020603050405020304" pitchFamily="18" charset="0"/>
                    <a:ea typeface="Aptos"/>
                    <a:cs typeface="Times New Roman" panose="02020603050405020304" pitchFamily="18" charset="0"/>
                  </a:rPr>
                  <a:t>dụ</a:t>
                </a:r>
                <a:r>
                  <a:rPr lang="en-US" sz="4000" b="1" dirty="0">
                    <a:solidFill>
                      <a:srgbClr val="FFFF00"/>
                    </a:solidFill>
                    <a:latin typeface="Times New Roman" panose="02020603050405020304" pitchFamily="18" charset="0"/>
                    <a:ea typeface="Aptos"/>
                    <a:cs typeface="Times New Roman" panose="02020603050405020304" pitchFamily="18" charset="0"/>
                  </a:rPr>
                  <a:t> 1: So </a:t>
                </a:r>
                <a:r>
                  <a:rPr lang="en-US" sz="4000" b="1" dirty="0" err="1">
                    <a:solidFill>
                      <a:srgbClr val="FFFF00"/>
                    </a:solidFill>
                    <a:latin typeface="Times New Roman" panose="02020603050405020304" pitchFamily="18" charset="0"/>
                    <a:ea typeface="Aptos"/>
                    <a:cs typeface="Times New Roman" panose="02020603050405020304" pitchFamily="18" charset="0"/>
                  </a:rPr>
                  <a:t>sánh</a:t>
                </a:r>
                <a:r>
                  <a:rPr lang="en-US" sz="4000" b="1" dirty="0">
                    <a:solidFill>
                      <a:srgbClr val="FFFF00"/>
                    </a:solidFill>
                    <a:latin typeface="Times New Roman" panose="02020603050405020304" pitchFamily="18" charset="0"/>
                    <a:ea typeface="Aptos"/>
                    <a:cs typeface="Times New Roman" panose="02020603050405020304" pitchFamily="18" charset="0"/>
                  </a:rPr>
                  <a:t>:</a:t>
                </a:r>
                <a:endParaRPr lang="en-US" sz="4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và</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3,1428…</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3</m:t>
                    </m:r>
                    <m:f>
                      <m:fPr>
                        <m:ctrlPr>
                          <a:rPr lang="en-US" sz="3600" i="1">
                            <a:solidFill>
                              <a:schemeClr val="bg1"/>
                            </a:solidFill>
                            <a:effectLst/>
                            <a:latin typeface="Cambria Math" panose="02040503050406030204" pitchFamily="18" charset="0"/>
                            <a:ea typeface="Aptos"/>
                          </a:rPr>
                        </m:ctrlPr>
                      </m:fPr>
                      <m:num>
                        <m:r>
                          <m:rPr>
                            <m:nor/>
                          </m:rPr>
                          <a:rPr lang="en-US" sz="36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600" i="0">
                            <a:solidFill>
                              <a:schemeClr val="bg1"/>
                            </a:solidFill>
                            <a:effectLst/>
                            <a:latin typeface="Times New Roman" panose="02020603050405020304" pitchFamily="18" charset="0"/>
                            <a:ea typeface="Aptos"/>
                            <a:cs typeface="Times New Roman" panose="02020603050405020304" pitchFamily="18" charset="0"/>
                          </a:rPr>
                          <m:t>7</m:t>
                        </m:r>
                      </m:den>
                    </m:f>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&gt;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3,14</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b) Ta </a:t>
                </a:r>
                <a:r>
                  <a:rPr lang="en-US" sz="3600" dirty="0" err="1">
                    <a:solidFill>
                      <a:schemeClr val="bg1"/>
                    </a:solidFill>
                    <a:effectLst/>
                    <a:latin typeface="Times New Roman" panose="02020603050405020304" pitchFamily="18" charset="0"/>
                    <a:ea typeface="Aptos"/>
                    <a:cs typeface="Times New Roman" panose="02020603050405020304" pitchFamily="18" charset="0"/>
                  </a:rPr>
                  <a:t>có</a:t>
                </a:r>
                <a:r>
                  <a:rPr lang="en-US" sz="3600" dirty="0">
                    <a:solidFill>
                      <a:schemeClr val="bg1"/>
                    </a:solidFill>
                    <a:effectLst/>
                    <a:latin typeface="Times New Roman" panose="02020603050405020304" pitchFamily="18" charset="0"/>
                    <a:ea typeface="Aptos"/>
                    <a:cs typeface="Times New Roman" panose="02020603050405020304" pitchFamily="18" charset="0"/>
                  </a:rPr>
                  <a:t>:</a:t>
                </a:r>
                <a14:m>
                  <m:oMath xmlns:m="http://schemas.openxmlformats.org/officeDocument/2006/math">
                    <m: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600" b="0" i="0" smtClean="0">
                        <a:solidFill>
                          <a:schemeClr val="bg1"/>
                        </a:solidFill>
                        <a:effectLst/>
                        <a:latin typeface="Times New Roman" panose="020206030504050203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US" sz="36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16</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6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6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17</m:t>
                    </m:r>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a:t>
                </a:r>
                <a:r>
                  <a:rPr lang="en-US" sz="36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6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16</m:t>
                        </m:r>
                      </m:e>
                    </m:rad>
                    <m:r>
                      <m:rPr>
                        <m:nor/>
                      </m:rPr>
                      <a:rPr lang="en-US" sz="36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600" i="0">
                        <a:solidFill>
                          <a:schemeClr val="bg1"/>
                        </a:solidFill>
                        <a:effectLst/>
                        <a:latin typeface="Times New Roman" panose="02020603050405020304" pitchFamily="18" charset="0"/>
                        <a:ea typeface="Aptos"/>
                        <a:cs typeface="Times New Roman" panose="02020603050405020304" pitchFamily="18" charset="0"/>
                      </a:rPr>
                      <m:t>&lt;</m:t>
                    </m:r>
                    <m:r>
                      <a:rPr lang="en-US" sz="3600" b="0" i="1" smtClean="0">
                        <a:solidFill>
                          <a:schemeClr val="bg1"/>
                        </a:solidFill>
                        <a:effectLst/>
                        <a:latin typeface="Cambria Math" panose="02040503050406030204" pitchFamily="18" charset="0"/>
                        <a:ea typeface="Aptos"/>
                        <a:cs typeface="Times New Roman" panose="02020603050405020304" pitchFamily="18" charset="0"/>
                      </a:rPr>
                      <m:t> </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 hay </a:t>
                </a:r>
                <a14:m>
                  <m:oMath xmlns:m="http://schemas.openxmlformats.org/officeDocument/2006/math">
                    <m:r>
                      <m:rPr>
                        <m:nor/>
                      </m:rPr>
                      <a:rPr lang="en-US" sz="3600" i="0">
                        <a:solidFill>
                          <a:schemeClr val="bg1"/>
                        </a:solidFill>
                        <a:effectLst/>
                        <a:latin typeface="Times New Roman" panose="02020603050405020304" pitchFamily="18" charset="0"/>
                        <a:ea typeface="Aptos"/>
                        <a:cs typeface="Times New Roman" panose="02020603050405020304" pitchFamily="18" charset="0"/>
                      </a:rPr>
                      <m:t>4</m:t>
                    </m:r>
                    <m:r>
                      <a:rPr lang="en-US" sz="3600" b="0" i="1" smtClean="0">
                        <a:solidFill>
                          <a:schemeClr val="bg1"/>
                        </a:solidFill>
                        <a:effectLst/>
                        <a:latin typeface="Cambria Math" panose="02040503050406030204" pitchFamily="18" charset="0"/>
                        <a:ea typeface="Aptos"/>
                        <a:cs typeface="Times New Roman" panose="02020603050405020304" pitchFamily="18" charset="0"/>
                      </a:rPr>
                      <m:t>&lt;</m:t>
                    </m:r>
                    <m:rad>
                      <m:radPr>
                        <m:degHide m:val="on"/>
                        <m:ctrlPr>
                          <a:rPr lang="en-US" sz="3600" i="1">
                            <a:solidFill>
                              <a:schemeClr val="bg1"/>
                            </a:solidFill>
                            <a:effectLst/>
                            <a:latin typeface="Cambria Math" panose="02040503050406030204" pitchFamily="18" charset="0"/>
                            <a:ea typeface="Aptos"/>
                          </a:rPr>
                        </m:ctrlPr>
                      </m:radPr>
                      <m:deg/>
                      <m:e>
                        <m:r>
                          <m:rPr>
                            <m:nor/>
                          </m:rPr>
                          <a:rPr lang="en-US" sz="3600" i="0">
                            <a:solidFill>
                              <a:schemeClr val="bg1"/>
                            </a:solidFill>
                            <a:effectLst/>
                            <a:latin typeface="Times New Roman" panose="02020603050405020304" pitchFamily="18" charset="0"/>
                            <a:ea typeface="Aptos"/>
                            <a:cs typeface="Times New Roman" panose="02020603050405020304" pitchFamily="18" charset="0"/>
                          </a:rPr>
                          <m:t>17</m:t>
                        </m:r>
                      </m:e>
                    </m:rad>
                  </m:oMath>
                </a14:m>
                <a:r>
                  <a:rPr lang="en-US" sz="3600" dirty="0">
                    <a:solidFill>
                      <a:schemeClr val="bg1"/>
                    </a:solidFill>
                    <a:effectLst/>
                    <a:latin typeface="Times New Roman" panose="02020603050405020304" pitchFamily="18" charset="0"/>
                    <a:ea typeface="Aptos"/>
                    <a:cs typeface="Times New Roman" panose="02020603050405020304" pitchFamily="18" charset="0"/>
                  </a:rPr>
                  <a:t>.</a:t>
                </a:r>
                <a:endParaRPr lang="en-US" sz="3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3" name="TextBox 22" descr="OPL20U25GSXzBJYl68kk8uQGfFKzs7yb1M4KJWUiLk6ZEvGF+qCIPSnY57AbBFCvTWID07 2024 T9 CD 03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604433" y="325464"/>
                <a:ext cx="9020014" cy="5980933"/>
              </a:xfrm>
              <a:prstGeom prst="rect">
                <a:avLst/>
              </a:prstGeom>
              <a:blipFill>
                <a:blip r:embed="rId2"/>
                <a:stretch>
                  <a:fillRect l="-2365" t="-1833" b="-2749"/>
                </a:stretch>
              </a:blipFill>
            </p:spPr>
            <p:txBody>
              <a:bodyPr/>
              <a:lstStyle/>
              <a:p>
                <a:r>
                  <a:rPr lang="vi-VN">
                    <a:noFill/>
                  </a:rPr>
                  <a:t> </a:t>
                </a:r>
              </a:p>
            </p:txBody>
          </p:sp>
        </mc:Fallback>
      </mc:AlternateContent>
    </p:spTree>
    <p:extLst>
      <p:ext uri="{BB962C8B-B14F-4D97-AF65-F5344CB8AC3E}">
        <p14:creationId xmlns:p14="http://schemas.microsoft.com/office/powerpoint/2010/main" val="17194663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barn(inVertical)">
                                      <p:cBhvr>
                                        <p:cTn id="10" dur="500"/>
                                        <p:tgtEl>
                                          <p:spTgt spid="2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barn(inVertical)">
                                      <p:cBhvr>
                                        <p:cTn id="13" dur="500"/>
                                        <p:tgtEl>
                                          <p:spTgt spid="2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barn(inVertical)">
                                      <p:cBhvr>
                                        <p:cTn id="16" dur="500"/>
                                        <p:tgtEl>
                                          <p:spTgt spid="2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
                                            <p:txEl>
                                              <p:pRg st="4" end="4"/>
                                            </p:txEl>
                                          </p:spTgt>
                                        </p:tgtEl>
                                        <p:attrNameLst>
                                          <p:attrName>style.visibility</p:attrName>
                                        </p:attrNameLst>
                                      </p:cBhvr>
                                      <p:to>
                                        <p:strVal val="visible"/>
                                      </p:to>
                                    </p:set>
                                    <p:animEffect transition="in" filter="barn(inVertical)">
                                      <p:cBhvr>
                                        <p:cTn id="19" dur="500"/>
                                        <p:tgtEl>
                                          <p:spTgt spid="2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xEl>
                                              <p:pRg st="5" end="5"/>
                                            </p:txEl>
                                          </p:spTgt>
                                        </p:tgtEl>
                                        <p:attrNameLst>
                                          <p:attrName>style.visibility</p:attrName>
                                        </p:attrNameLst>
                                      </p:cBhvr>
                                      <p:to>
                                        <p:strVal val="visible"/>
                                      </p:to>
                                    </p:set>
                                    <p:animEffect transition="in" filter="barn(inVertical)">
                                      <p:cBhvr>
                                        <p:cTn id="22" dur="500"/>
                                        <p:tgtEl>
                                          <p:spTgt spid="2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3">
                                            <p:txEl>
                                              <p:pRg st="6" end="6"/>
                                            </p:txEl>
                                          </p:spTgt>
                                        </p:tgtEl>
                                        <p:attrNameLst>
                                          <p:attrName>style.visibility</p:attrName>
                                        </p:attrNameLst>
                                      </p:cBhvr>
                                      <p:to>
                                        <p:strVal val="visible"/>
                                      </p:to>
                                    </p:set>
                                    <p:animEffect transition="in" filter="barn(inVertical)">
                                      <p:cBhvr>
                                        <p:cTn id="25"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39+K4lPs7H94VUqPe2XwIsfPRnrXQE//QTEXxb8/8N4CNc6FpgZahzpTjFhMzSA7T/nHJa11DE8Ng2TP3iAmRczFlmslSuUNOgUeb6yRvs0="/>
              <p:cNvSpPr>
                <a:spLocks noGrp="1"/>
              </p:cNvSpPr>
              <p:nvPr>
                <p:ph idx="1"/>
              </p:nvPr>
            </p:nvSpPr>
            <p:spPr>
              <a:xfrm>
                <a:off x="559231" y="337787"/>
                <a:ext cx="10515600" cy="4351338"/>
              </a:xfrm>
            </p:spPr>
            <p:txBody>
              <a:bodyPr>
                <a:noAutofit/>
              </a:bodyPr>
              <a:lstStyle/>
              <a:p>
                <a:pPr marL="0" indent="0">
                  <a:lnSpc>
                    <a:spcPct val="107000"/>
                  </a:lnSpc>
                  <a:spcBef>
                    <a:spcPts val="300"/>
                  </a:spcBef>
                  <a:spcAft>
                    <a:spcPts val="800"/>
                  </a:spcAft>
                  <a:buNone/>
                </a:pPr>
                <a:r>
                  <a:rPr lang="en-US" sz="3600" b="1" dirty="0">
                    <a:solidFill>
                      <a:srgbClr val="FFFF00"/>
                    </a:solidFill>
                    <a:effectLst/>
                    <a:latin typeface="Times New Roman" panose="02020603050405020304" pitchFamily="18" charset="0"/>
                    <a:ea typeface="Aptos"/>
                    <a:cs typeface="Times New Roman" panose="02020603050405020304" pitchFamily="18" charset="0"/>
                  </a:rPr>
                  <a:t>        So </a:t>
                </a:r>
                <a:r>
                  <a:rPr lang="en-US" sz="3600" b="1" dirty="0" err="1">
                    <a:solidFill>
                      <a:srgbClr val="FFFF00"/>
                    </a:solidFill>
                    <a:effectLst/>
                    <a:latin typeface="Times New Roman" panose="02020603050405020304" pitchFamily="18" charset="0"/>
                    <a:ea typeface="Aptos"/>
                    <a:cs typeface="Times New Roman" panose="02020603050405020304" pitchFamily="18" charset="0"/>
                  </a:rPr>
                  <a:t>sánh</a:t>
                </a:r>
                <a:r>
                  <a:rPr lang="en-US" sz="3600" b="1" dirty="0">
                    <a:solidFill>
                      <a:srgbClr val="FFFF00"/>
                    </a:solidFill>
                    <a:effectLst/>
                    <a:latin typeface="Times New Roman" panose="02020603050405020304" pitchFamily="18" charset="0"/>
                    <a:ea typeface="Aptos"/>
                    <a:cs typeface="Times New Roman" panose="02020603050405020304" pitchFamily="18" charset="0"/>
                  </a:rPr>
                  <a:t>:</a:t>
                </a:r>
                <a:endParaRPr lang="en-US" sz="36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i="0">
                        <a:solidFill>
                          <a:schemeClr val="bg1"/>
                        </a:solidFill>
                        <a:effectLst/>
                        <a:latin typeface="Times New Roman" panose="02020603050405020304" pitchFamily="18" charset="0"/>
                        <a:ea typeface="Aptos"/>
                        <a:cs typeface="Times New Roman" panose="02020603050405020304" pitchFamily="18" charset="0"/>
                      </a:rPr>
                      <m:t> </m:t>
                    </m:r>
                  </m:oMath>
                </a14:m>
                <a:r>
                  <a:rPr lang="en-US" sz="3200" dirty="0" err="1">
                    <a:solidFill>
                      <a:schemeClr val="bg1"/>
                    </a:solidFill>
                    <a:effectLst/>
                    <a:latin typeface="Times New Roman" panose="02020603050405020304" pitchFamily="18" charset="0"/>
                    <a:ea typeface="Aptos"/>
                    <a:cs typeface="Times New Roman" panose="02020603050405020304" pitchFamily="18" charset="0"/>
                  </a:rPr>
                  <a:t>và</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b) </a:t>
                </a:r>
                <a14:m>
                  <m:oMath xmlns:m="http://schemas.openxmlformats.org/officeDocument/2006/math">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v</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à </m:t>
                    </m:r>
                    <m:rad>
                      <m:radPr>
                        <m:degHide m:val="on"/>
                        <m:ctrlPr>
                          <a:rPr lang="en-US" sz="3200" i="1">
                            <a:solidFill>
                              <a:schemeClr val="bg1"/>
                            </a:solidFill>
                            <a:effectLst/>
                            <a:latin typeface="Cambria Math" panose="02040503050406030204" pitchFamily="18" charset="0"/>
                            <a:ea typeface="Times New Roman" panose="02020603050405020304" pitchFamily="18" charset="0"/>
                          </a:rPr>
                        </m:ctrlPr>
                      </m:radPr>
                      <m:deg/>
                      <m:e>
                        <m:f>
                          <m:fPr>
                            <m:ctrlPr>
                              <a:rPr lang="en-US" sz="3200" i="1">
                                <a:solidFill>
                                  <a:schemeClr val="bg1"/>
                                </a:solidFill>
                                <a:effectLst/>
                                <a:latin typeface="Cambria Math" panose="02040503050406030204" pitchFamily="18" charset="0"/>
                                <a:ea typeface="Times New Roman" panose="020206030504050203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b="1" dirty="0" err="1">
                    <a:solidFill>
                      <a:schemeClr val="bg1"/>
                    </a:solidFill>
                    <a:effectLst/>
                    <a:latin typeface="Times New Roman" panose="02020603050405020304" pitchFamily="18" charset="0"/>
                    <a:ea typeface="Aptos"/>
                    <a:cs typeface="Times New Roman" panose="02020603050405020304" pitchFamily="18" charset="0"/>
                  </a:rPr>
                  <a:t>Giải</a:t>
                </a:r>
                <a:endParaRPr lang="en-US" sz="3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a) 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1</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4</m:t>
                        </m:r>
                      </m:den>
                    </m:f>
                    <m:r>
                      <m:rPr>
                        <m:nor/>
                      </m:rPr>
                      <a:rPr lang="en-US" sz="3200" b="0" i="0" smtClean="0">
                        <a:solidFill>
                          <a:schemeClr val="bg1"/>
                        </a:solidFill>
                        <a:effectLst/>
                        <a:latin typeface="Cambria Math" panose="020405030504060302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5,251</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spcBef>
                    <a:spcPts val="300"/>
                  </a:spcBef>
                  <a:spcAft>
                    <a:spcPts val="800"/>
                  </a:spcAft>
                  <a:buNone/>
                </a:pPr>
                <a:endParaRPr lang="en-US" sz="3200" dirty="0">
                  <a:solidFill>
                    <a:schemeClr val="bg1"/>
                  </a:solidFill>
                  <a:effectLst/>
                  <a:latin typeface="Times New Roman" panose="02020603050405020304" pitchFamily="18" charset="0"/>
                  <a:ea typeface="Aptos"/>
                  <a:cs typeface="Times New Roman" panose="02020603050405020304" pitchFamily="18" charset="0"/>
                </a:endParaRPr>
              </a:p>
              <a:p>
                <a:pPr marL="0" indent="0">
                  <a:lnSpc>
                    <a:spcPct val="100000"/>
                  </a:lnSpc>
                  <a:spcBef>
                    <a:spcPts val="300"/>
                  </a:spcBef>
                  <a:spcAft>
                    <a:spcPts val="800"/>
                  </a:spcAft>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b) Ta </a:t>
                </a:r>
                <a:r>
                  <a:rPr lang="en-US" sz="3200" dirty="0" err="1">
                    <a:solidFill>
                      <a:schemeClr val="bg1"/>
                    </a:solidFill>
                    <a:effectLst/>
                    <a:latin typeface="Times New Roman" panose="02020603050405020304" pitchFamily="18" charset="0"/>
                    <a:ea typeface="Aptos"/>
                    <a:cs typeface="Times New Roman" panose="02020603050405020304" pitchFamily="18" charset="0"/>
                  </a:rPr>
                  <a:t>có</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endParaRPr lang="en-US" sz="3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0000"/>
                  </a:lnSpc>
                  <a:buNone/>
                </a:pPr>
                <a:r>
                  <a:rPr lang="en-US" sz="3200" dirty="0">
                    <a:solidFill>
                      <a:schemeClr val="bg1"/>
                    </a:solidFill>
                    <a:effectLst/>
                    <a:latin typeface="Times New Roman" panose="02020603050405020304" pitchFamily="18" charset="0"/>
                    <a:ea typeface="Aptos"/>
                    <a:cs typeface="Times New Roman" panose="02020603050405020304" pitchFamily="18" charset="0"/>
                  </a:rPr>
                  <a:t>Do </a:t>
                </a:r>
                <a14:m>
                  <m:oMath xmlns:m="http://schemas.openxmlformats.org/officeDocument/2006/math">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r>
                      <m:rPr>
                        <m:nor/>
                      </m:rPr>
                      <a:rPr lang="en-US" sz="3200" i="0">
                        <a:solidFill>
                          <a:schemeClr val="bg1"/>
                        </a:solidFill>
                        <a:effectLst/>
                        <a:latin typeface="Times New Roman" panose="02020603050405020304" pitchFamily="18" charset="0"/>
                        <a:ea typeface="Aptos"/>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Aptos"/>
                        <a:cs typeface="Times New Roman" panose="02020603050405020304" pitchFamily="18" charset="0"/>
                      </a:rPr>
                      <m:t> </m:t>
                    </m:r>
                    <m:f>
                      <m:fPr>
                        <m:ctrlPr>
                          <a:rPr lang="en-US" sz="3200" i="1">
                            <a:solidFill>
                              <a:schemeClr val="bg1"/>
                            </a:solidFill>
                            <a:effectLst/>
                            <a:latin typeface="Cambria Math" panose="02040503050406030204" pitchFamily="18" charset="0"/>
                            <a:ea typeface="Aptos"/>
                          </a:rPr>
                        </m:ctrlPr>
                      </m:fPr>
                      <m:num>
                        <m:r>
                          <m:rPr>
                            <m:nor/>
                          </m:rPr>
                          <a:rPr lang="en-US" sz="3200" i="0">
                            <a:solidFill>
                              <a:schemeClr val="bg1"/>
                            </a:solidFill>
                            <a:effectLst/>
                            <a:latin typeface="Times New Roman" panose="02020603050405020304" pitchFamily="18" charset="0"/>
                            <a:ea typeface="Aptos"/>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Aptos"/>
                            <a:cs typeface="Times New Roman" panose="02020603050405020304" pitchFamily="18" charset="0"/>
                          </a:rPr>
                          <m:t>5</m:t>
                        </m:r>
                      </m:den>
                    </m:f>
                  </m:oMath>
                </a14:m>
                <a:r>
                  <a:rPr lang="en-US" sz="3200" dirty="0">
                    <a:solidFill>
                      <a:schemeClr val="bg1"/>
                    </a:solidFill>
                    <a:effectLst/>
                    <a:latin typeface="Times New Roman" panose="02020603050405020304" pitchFamily="18" charset="0"/>
                    <a:ea typeface="Aptos"/>
                    <a:cs typeface="Times New Roman" panose="02020603050405020304" pitchFamily="18" charset="0"/>
                  </a:rPr>
                  <a:t> </a:t>
                </a:r>
                <a:r>
                  <a:rPr lang="en-US" sz="3200" dirty="0" err="1">
                    <a:solidFill>
                      <a:schemeClr val="bg1"/>
                    </a:solidFill>
                    <a:effectLst/>
                    <a:latin typeface="Times New Roman" panose="02020603050405020304" pitchFamily="18" charset="0"/>
                    <a:ea typeface="Aptos"/>
                    <a:cs typeface="Times New Roman" panose="02020603050405020304" pitchFamily="18" charset="0"/>
                  </a:rPr>
                  <a:t>nên</a:t>
                </a:r>
                <a:r>
                  <a:rPr lang="en-US" sz="3200" dirty="0">
                    <a:solidFill>
                      <a:schemeClr val="bg1"/>
                    </a:solidFill>
                    <a:effectLst/>
                    <a:latin typeface="Times New Roman" panose="02020603050405020304" pitchFamily="18" charset="0"/>
                    <a:ea typeface="Aptos"/>
                    <a:cs typeface="Times New Roman" panose="02020603050405020304" pitchFamily="18" charset="0"/>
                  </a:rPr>
                  <a:t> </a:t>
                </a:r>
                <a14:m>
                  <m:oMath xmlns:m="http://schemas.openxmlformats.org/officeDocument/2006/math">
                    <m:rad>
                      <m:radPr>
                        <m:degHide m:val="on"/>
                        <m:ctrlPr>
                          <a:rPr lang="en-US" sz="3200" i="1">
                            <a:solidFill>
                              <a:schemeClr val="bg1"/>
                            </a:solidFill>
                            <a:effectLst/>
                            <a:latin typeface="Cambria Math" panose="02040503050406030204" pitchFamily="18" charset="0"/>
                          </a:rPr>
                        </m:ctrlPr>
                      </m:radPr>
                      <m:deg/>
                      <m:e>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e>
                    </m:rad>
                    <m:r>
                      <a:rPr lang="en-US" sz="3200" b="0" i="1"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&lt;</m:t>
                    </m:r>
                    <m:r>
                      <m:rPr>
                        <m:nor/>
                      </m:rPr>
                      <a:rPr lang="en-US" sz="3200" b="0" i="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 </m:t>
                    </m:r>
                    <m:rad>
                      <m:radPr>
                        <m:degHide m:val="on"/>
                        <m:ctrlPr>
                          <a:rPr lang="en-US" sz="3200" i="1">
                            <a:solidFill>
                              <a:schemeClr val="bg1"/>
                            </a:solidFill>
                            <a:effectLst/>
                            <a:latin typeface="Cambria Math" panose="02040503050406030204" pitchFamily="18" charset="0"/>
                          </a:rPr>
                        </m:ctrlPr>
                      </m:radPr>
                      <m:deg/>
                      <m:e>
                        <m:f>
                          <m:fPr>
                            <m:ctrlPr>
                              <a:rPr lang="en-US" sz="3200" i="1">
                                <a:solidFill>
                                  <a:schemeClr val="bg1"/>
                                </a:solidFill>
                                <a:effectLst/>
                                <a:latin typeface="Cambria Math" panose="02040503050406030204" pitchFamily="18" charset="0"/>
                              </a:rPr>
                            </m:ctrlPr>
                          </m:fPr>
                          <m:num>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26</m:t>
                            </m:r>
                          </m:num>
                          <m:den>
                            <m:r>
                              <m:rPr>
                                <m:nor/>
                              </m:rPr>
                              <a:rPr lang="en-US" sz="3200" i="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m:t>5</m:t>
                            </m:r>
                          </m:den>
                        </m:f>
                      </m:e>
                    </m:rad>
                  </m:oMath>
                </a14:m>
                <a:endParaRPr lang="en-US" sz="2000" dirty="0">
                  <a:latin typeface="Times New Roman" panose="02020603050405020304" pitchFamily="18" charset="0"/>
                  <a:cs typeface="Times New Roman" panose="02020603050405020304" pitchFamily="18" charset="0"/>
                </a:endParaRPr>
              </a:p>
            </p:txBody>
          </p:sp>
        </mc:Choice>
        <mc:Fallback>
          <p:sp>
            <p:nvSpPr>
              <p:cNvPr id="3" name="Content Placeholder 2" descr="OPL20U25GSXzBJYl68kk8uQGfFKzs7yb1M4KJWUiLk6ZEvGF+qCIPSnY57AbBFCvTWID07 2024 T9 CD 039+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59231" y="337787"/>
                <a:ext cx="10515600" cy="4351338"/>
              </a:xfrm>
              <a:blipFill>
                <a:blip r:embed="rId2"/>
                <a:stretch>
                  <a:fillRect l="-1507" t="-2241" b="-34314"/>
                </a:stretch>
              </a:blipFill>
            </p:spPr>
            <p:txBody>
              <a:bodyPr/>
              <a:lstStyle/>
              <a:p>
                <a:r>
                  <a:rPr lang="vi-VN">
                    <a:noFill/>
                  </a:rPr>
                  <a:t> </a:t>
                </a:r>
              </a:p>
            </p:txBody>
          </p:sp>
        </mc:Fallback>
      </mc:AlternateContent>
      <p:pic>
        <p:nvPicPr>
          <p:cNvPr id="4" name="Picture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6012" r="14448" b="2"/>
          <a:stretch/>
        </p:blipFill>
        <p:spPr>
          <a:xfrm>
            <a:off x="10303917" y="201477"/>
            <a:ext cx="1499379" cy="1708569"/>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5" name="Picture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10234244" y="161048"/>
            <a:ext cx="1421351" cy="1421351"/>
          </a:xfrm>
          <a:prstGeom prst="rect">
            <a:avLst/>
          </a:prstGeom>
        </p:spPr>
      </p:pic>
      <p:pic>
        <p:nvPicPr>
          <p:cNvPr id="6" name="Picture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955DDEB-50E7-BA17-505F-F340FDA535A7}"/>
              </a:ext>
            </a:extLst>
          </p:cNvPr>
          <p:cNvPicPr>
            <a:picLocks noChangeAspect="1"/>
          </p:cNvPicPr>
          <p:nvPr/>
        </p:nvPicPr>
        <p:blipFill>
          <a:blip r:embed="rId6"/>
          <a:stretch>
            <a:fillRect/>
          </a:stretch>
        </p:blipFill>
        <p:spPr>
          <a:xfrm>
            <a:off x="762123" y="161731"/>
            <a:ext cx="686849" cy="696259"/>
          </a:xfrm>
          <a:prstGeom prst="rect">
            <a:avLst/>
          </a:prstGeom>
        </p:spPr>
      </p:pic>
      <p:graphicFrame>
        <p:nvGraphicFramePr>
          <p:cNvPr id="2" name="Object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9D7F7AE-C9A2-F696-51B2-C9AB80FA53C9}"/>
              </a:ext>
            </a:extLst>
          </p:cNvPr>
          <p:cNvGraphicFramePr>
            <a:graphicFrameLocks noChangeAspect="1"/>
          </p:cNvGraphicFramePr>
          <p:nvPr>
            <p:extLst>
              <p:ext uri="{D42A27DB-BD31-4B8C-83A1-F6EECF244321}">
                <p14:modId xmlns:p14="http://schemas.microsoft.com/office/powerpoint/2010/main" val="72545172"/>
              </p:ext>
            </p:extLst>
          </p:nvPr>
        </p:nvGraphicFramePr>
        <p:xfrm>
          <a:off x="2298699" y="4221162"/>
          <a:ext cx="1625719" cy="877888"/>
        </p:xfrm>
        <a:graphic>
          <a:graphicData uri="http://schemas.openxmlformats.org/presentationml/2006/ole">
            <mc:AlternateContent xmlns:mc="http://schemas.openxmlformats.org/markup-compatibility/2006">
              <mc:Choice xmlns:v="urn:schemas-microsoft-com:vml" Requires="v">
                <p:oleObj name="Equation" r:id="rId7" imgW="634680" imgH="342720" progId="Equation.DSMT4">
                  <p:embed/>
                </p:oleObj>
              </mc:Choice>
              <mc:Fallback>
                <p:oleObj name="Equation" r:id="rId7" imgW="634680" imgH="342720" progId="Equation.DSMT4">
                  <p:embed/>
                  <p:pic>
                    <p:nvPicPr>
                      <p:cNvPr id="0" name=""/>
                      <p:cNvPicPr/>
                      <p:nvPr/>
                    </p:nvPicPr>
                    <p:blipFill>
                      <a:blip r:embed="rId8"/>
                      <a:stretch>
                        <a:fillRect/>
                      </a:stretch>
                    </p:blipFill>
                    <p:spPr>
                      <a:xfrm>
                        <a:off x="2298699" y="4221162"/>
                        <a:ext cx="1625719" cy="877888"/>
                      </a:xfrm>
                      <a:prstGeom prst="rect">
                        <a:avLst/>
                      </a:prstGeom>
                    </p:spPr>
                  </p:pic>
                </p:oleObj>
              </mc:Fallback>
            </mc:AlternateContent>
          </a:graphicData>
        </a:graphic>
      </p:graphicFrame>
      <p:graphicFrame>
        <p:nvGraphicFramePr>
          <p:cNvPr id="10" name="Object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3D21631-AFF1-3AE4-DD4A-7D7E4F0B8FD9}"/>
              </a:ext>
            </a:extLst>
          </p:cNvPr>
          <p:cNvGraphicFramePr>
            <a:graphicFrameLocks noChangeAspect="1"/>
          </p:cNvGraphicFramePr>
          <p:nvPr>
            <p:extLst>
              <p:ext uri="{D42A27DB-BD31-4B8C-83A1-F6EECF244321}">
                <p14:modId xmlns:p14="http://schemas.microsoft.com/office/powerpoint/2010/main" val="3865789981"/>
              </p:ext>
            </p:extLst>
          </p:nvPr>
        </p:nvGraphicFramePr>
        <p:xfrm>
          <a:off x="4543425" y="3949700"/>
          <a:ext cx="2243138" cy="1365250"/>
        </p:xfrm>
        <a:graphic>
          <a:graphicData uri="http://schemas.openxmlformats.org/presentationml/2006/ole">
            <mc:AlternateContent xmlns:mc="http://schemas.openxmlformats.org/markup-compatibility/2006">
              <mc:Choice xmlns:v="urn:schemas-microsoft-com:vml" Requires="v">
                <p:oleObj name="Equation" r:id="rId9" imgW="876240" imgH="533160" progId="Equation.DSMT4">
                  <p:embed/>
                </p:oleObj>
              </mc:Choice>
              <mc:Fallback>
                <p:oleObj name="Equation" r:id="rId9" imgW="876240" imgH="533160" progId="Equation.DSMT4">
                  <p:embed/>
                  <p:pic>
                    <p:nvPicPr>
                      <p:cNvPr id="2" name="Object 1">
                        <a:extLst>
                          <a:ext uri="{FF2B5EF4-FFF2-40B4-BE49-F238E27FC236}">
                            <a16:creationId xmlns:a16="http://schemas.microsoft.com/office/drawing/2014/main" id="{09D7F7AE-C9A2-F696-51B2-C9AB80FA53C9}"/>
                          </a:ext>
                        </a:extLst>
                      </p:cNvPr>
                      <p:cNvPicPr/>
                      <p:nvPr/>
                    </p:nvPicPr>
                    <p:blipFill>
                      <a:blip r:embed="rId10"/>
                      <a:stretch>
                        <a:fillRect/>
                      </a:stretch>
                    </p:blipFill>
                    <p:spPr>
                      <a:xfrm>
                        <a:off x="4543425" y="3949700"/>
                        <a:ext cx="2243138" cy="1365250"/>
                      </a:xfrm>
                      <a:prstGeom prst="rect">
                        <a:avLst/>
                      </a:prstGeom>
                    </p:spPr>
                  </p:pic>
                </p:oleObj>
              </mc:Fallback>
            </mc:AlternateContent>
          </a:graphicData>
        </a:graphic>
      </p:graphicFrame>
    </p:spTree>
    <p:extLst>
      <p:ext uri="{BB962C8B-B14F-4D97-AF65-F5344CB8AC3E}">
        <p14:creationId xmlns:p14="http://schemas.microsoft.com/office/powerpoint/2010/main" val="2064030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39+K4lPs7H94VUqPe2XwIsfPRnrXQE//QTEXxb8/8N4CNc6FpgZahzpTjFhMzSA7T/nHJa11DE8Ng2TP3iAmRczFlmslSuUNOgUeb6yRvs0="/>
              <p:cNvSpPr>
                <a:spLocks noGrp="1"/>
              </p:cNvSpPr>
              <p:nvPr>
                <p:ph idx="1"/>
              </p:nvPr>
            </p:nvSpPr>
            <p:spPr>
              <a:xfrm>
                <a:off x="52180" y="490942"/>
                <a:ext cx="11511464" cy="3983169"/>
              </a:xfrm>
            </p:spPr>
            <p:txBody>
              <a:bodyPr>
                <a:normAutofit/>
              </a:bodyPr>
              <a:lstStyle/>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Bất</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đẳng</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thức</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15000"/>
                  </a:lnSpc>
                  <a:spcBef>
                    <a:spcPts val="300"/>
                  </a:spcBef>
                  <a:spcAft>
                    <a:spcPts val="300"/>
                  </a:spcAft>
                  <a:buNone/>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FFFF00"/>
                  </a:solidFill>
                  <a:latin typeface="Times New Roman" panose="02020603050405020304" pitchFamily="18" charset="0"/>
                  <a:ea typeface="Times New Roman" panose="02020603050405020304" pitchFamily="18" charset="0"/>
                </a:endParaRPr>
              </a:p>
              <a:p>
                <a:pPr marL="0" indent="0">
                  <a:lnSpc>
                    <a:spcPct val="107000"/>
                  </a:lnSpc>
                  <a:spcBef>
                    <a:spcPts val="300"/>
                  </a:spcBef>
                  <a:spcAft>
                    <a:spcPts val="800"/>
                  </a:spcAft>
                  <a:buNone/>
                </a:pPr>
                <a:r>
                  <a:rPr lang="en-US" sz="3200" dirty="0">
                    <a:solidFill>
                      <a:schemeClr val="bg1"/>
                    </a:solidFill>
                    <a:effectLst/>
                    <a:latin typeface="Times New Roman" panose="02020603050405020304" pitchFamily="18" charset="0"/>
                    <a:ea typeface="Aptos"/>
                  </a:rPr>
                  <a:t>          Ta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hệ</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dạng</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(hay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&gt;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oMath>
                </a14:m>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r>
                      <a:rPr lang="en-US" sz="3200" i="1">
                        <a:solidFill>
                          <a:schemeClr val="bg1"/>
                        </a:solidFill>
                        <a:effectLst/>
                        <a:latin typeface="Cambria Math" panose="02040503050406030204" pitchFamily="18" charset="0"/>
                        <a:ea typeface="Aptos"/>
                      </a:rPr>
                      <m:t>&lt;</m:t>
                    </m:r>
                    <m:r>
                      <a:rPr lang="en-US" sz="3200" i="1">
                        <a:solidFill>
                          <a:schemeClr val="bg1"/>
                        </a:solidFill>
                        <a:effectLst/>
                        <a:latin typeface="Cambria Math" panose="02040503050406030204" pitchFamily="18" charset="0"/>
                        <a:ea typeface="Aptos"/>
                      </a:rPr>
                      <m:t>𝑏</m:t>
                    </m:r>
                    <m:r>
                      <a:rPr lang="en-US" sz="3200" i="1">
                        <a:solidFill>
                          <a:schemeClr val="bg1"/>
                        </a:solidFill>
                        <a:effectLst/>
                        <a:latin typeface="Cambria Math" panose="02040503050406030204" pitchFamily="18" charset="0"/>
                        <a:ea typeface="Aptos"/>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r>
                      <a:rPr lang="en-US" sz="3200" i="1">
                        <a:solidFill>
                          <a:schemeClr val="bg1"/>
                        </a:solidFill>
                        <a:effectLst/>
                        <a:latin typeface="Cambria Math" panose="02040503050406030204" pitchFamily="18" charset="0"/>
                        <a:ea typeface="Times New Roman" panose="02020603050405020304" pitchFamily="18" charset="0"/>
                      </a:rPr>
                      <m:t>, </m:t>
                    </m:r>
                    <m:r>
                      <a:rPr lang="en-US" sz="3200" i="1">
                        <a:solidFill>
                          <a:schemeClr val="bg1"/>
                        </a:solidFill>
                        <a:effectLst/>
                        <a:latin typeface="Cambria Math" panose="02040503050406030204" pitchFamily="18" charset="0"/>
                        <a:ea typeface="Times New Roman" panose="02020603050405020304" pitchFamily="18" charset="0"/>
                      </a:rPr>
                      <m:t>𝑎</m:t>
                    </m:r>
                    <m:r>
                      <a:rPr lang="en-US" sz="3200" i="1">
                        <a:solidFill>
                          <a:schemeClr val="bg1"/>
                        </a:solidFill>
                        <a:effectLst/>
                        <a:latin typeface="Cambria Math" panose="02040503050406030204" pitchFamily="18" charset="0"/>
                        <a:ea typeface="Times New Roman" panose="02020603050405020304" pitchFamily="18" charset="0"/>
                      </a:rPr>
                      <m:t>≥</m:t>
                    </m:r>
                    <m:r>
                      <a:rPr lang="en-US" sz="3200" i="1">
                        <a:solidFill>
                          <a:schemeClr val="bg1"/>
                        </a:solidFill>
                        <a:effectLst/>
                        <a:latin typeface="Cambria Math" panose="02040503050406030204" pitchFamily="18" charset="0"/>
                        <a:ea typeface="Times New Roman" panose="02020603050405020304" pitchFamily="18" charset="0"/>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gọi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𝑎</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trái</a:t>
                </a:r>
                <a:r>
                  <a:rPr lang="en-US" sz="3200" dirty="0">
                    <a:solidFill>
                      <a:schemeClr val="bg1"/>
                    </a:solidFill>
                    <a:effectLst/>
                    <a:latin typeface="Times New Roman" panose="02020603050405020304" pitchFamily="18" charset="0"/>
                    <a:ea typeface="Aptos"/>
                  </a:rPr>
                  <a:t>, </a:t>
                </a:r>
                <a14:m>
                  <m:oMath xmlns:m="http://schemas.openxmlformats.org/officeDocument/2006/math">
                    <m:r>
                      <a:rPr lang="en-US" sz="3200" i="1">
                        <a:solidFill>
                          <a:schemeClr val="bg1"/>
                        </a:solidFill>
                        <a:effectLst/>
                        <a:latin typeface="Cambria Math" panose="02040503050406030204" pitchFamily="18" charset="0"/>
                        <a:ea typeface="Aptos"/>
                      </a:rPr>
                      <m:t>𝑏</m:t>
                    </m:r>
                  </m:oMath>
                </a14:m>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là</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vế</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phải</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của</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bất</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đ</a:t>
                </a:r>
                <a:r>
                  <a:rPr lang="en-US" sz="3200" dirty="0" err="1">
                    <a:solidFill>
                      <a:schemeClr val="bg1"/>
                    </a:solidFill>
                    <a:latin typeface="Times New Roman" panose="02020603050405020304" pitchFamily="18" charset="0"/>
                    <a:ea typeface="Aptos"/>
                  </a:rPr>
                  <a:t>ẳ</a:t>
                </a:r>
                <a:r>
                  <a:rPr lang="en-US" sz="3200" dirty="0" err="1">
                    <a:solidFill>
                      <a:schemeClr val="bg1"/>
                    </a:solidFill>
                    <a:effectLst/>
                    <a:latin typeface="Times New Roman" panose="02020603050405020304" pitchFamily="18" charset="0"/>
                    <a:ea typeface="Aptos"/>
                  </a:rPr>
                  <a:t>ng</a:t>
                </a:r>
                <a:r>
                  <a:rPr lang="en-US" sz="3200" dirty="0">
                    <a:solidFill>
                      <a:schemeClr val="bg1"/>
                    </a:solidFill>
                    <a:effectLst/>
                    <a:latin typeface="Times New Roman" panose="02020603050405020304" pitchFamily="18" charset="0"/>
                    <a:ea typeface="Aptos"/>
                  </a:rPr>
                  <a:t> </a:t>
                </a:r>
                <a:r>
                  <a:rPr lang="en-US" sz="3200" dirty="0" err="1">
                    <a:solidFill>
                      <a:schemeClr val="bg1"/>
                    </a:solidFill>
                    <a:effectLst/>
                    <a:latin typeface="Times New Roman" panose="02020603050405020304" pitchFamily="18" charset="0"/>
                    <a:ea typeface="Aptos"/>
                  </a:rPr>
                  <a:t>thức</a:t>
                </a:r>
                <a:r>
                  <a:rPr lang="en-US" sz="3200" dirty="0">
                    <a:solidFill>
                      <a:schemeClr val="bg1"/>
                    </a:solidFill>
                    <a:effectLst/>
                    <a:latin typeface="Times New Roman" panose="02020603050405020304" pitchFamily="18" charset="0"/>
                    <a:ea typeface="Aptos"/>
                  </a:rPr>
                  <a:t>.</a:t>
                </a:r>
                <a:endParaRPr lang="en-US" sz="3200" dirty="0">
                  <a:solidFill>
                    <a:schemeClr val="bg1"/>
                  </a:solidFill>
                  <a:effectLst/>
                  <a:latin typeface="Times New Roman" panose="02020603050405020304" pitchFamily="18" charset="0"/>
                  <a:ea typeface="Times New Roman" panose="02020603050405020304" pitchFamily="18" charset="0"/>
                </a:endParaRPr>
              </a:p>
              <a:p>
                <a:endParaRPr lang="en-US" sz="3200" dirty="0"/>
              </a:p>
            </p:txBody>
          </p:sp>
        </mc:Choice>
        <mc:Fallback>
          <p:sp>
            <p:nvSpPr>
              <p:cNvPr id="3" name="Content Placeholder 2" descr="OPL20U25GSXzBJYl68kk8uQGfFKzs7yb1M4KJWUiLk6ZEvGF+qCIPSnY57AbBFCvTWID07 2024 T9 CD 039+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52180" y="490942"/>
                <a:ext cx="11511464" cy="3983169"/>
              </a:xfrm>
              <a:blipFill>
                <a:blip r:embed="rId4"/>
                <a:stretch>
                  <a:fillRect l="-1377" t="-1378" r="-68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26" name="TextBox 25" descr="OPL20U25GSXzBJYl68kk8uQGfFKzs7yb1M4KJWUiLk6ZEvGF+qCIPSnY57AbBFCvTWID07 2024 T9 CD 039+K4lPs7H94VUqPe2XwIsfPRnrXQE//QTEXxb8/8N4CNc6FpgZahzpTjFhMzSA7T/nHJa11DE8Ng2TP3iAmRczFlmslSuUNOgUeb6yRvs0="/>
              <p:cNvSpPr txBox="1"/>
              <p:nvPr/>
            </p:nvSpPr>
            <p:spPr>
              <a:xfrm>
                <a:off x="501306" y="3334689"/>
                <a:ext cx="11227124" cy="3032369"/>
              </a:xfrm>
              <a:prstGeom prst="rect">
                <a:avLst/>
              </a:prstGeom>
              <a:noFill/>
              <a:ln>
                <a:solidFill>
                  <a:srgbClr val="FFC000"/>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vi-VN"/>
                </a:defPPr>
                <a:lvl1pPr algn="just">
                  <a:lnSpc>
                    <a:spcPct val="115000"/>
                  </a:lnSpc>
                  <a:spcBef>
                    <a:spcPts val="300"/>
                  </a:spcBef>
                  <a:spcAft>
                    <a:spcPts val="300"/>
                  </a:spcAft>
                  <a:defRPr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n-US" sz="3200" b="1" dirty="0">
                    <a:solidFill>
                      <a:srgbClr val="FFFF00"/>
                    </a:solidFill>
                  </a:rPr>
                  <a:t>Chú ý</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cùng</a:t>
                </a:r>
                <a:r>
                  <a:rPr lang="en-US" sz="3200" dirty="0"/>
                  <a:t> </a:t>
                </a:r>
                <a:r>
                  <a:rPr lang="en-US" sz="3200" dirty="0" err="1"/>
                  <a:t>chiều</a:t>
                </a:r>
                <a:r>
                  <a:rPr lang="en-US" sz="3200" dirty="0"/>
                  <a:t>. </a:t>
                </a:r>
              </a:p>
              <a:p>
                <a:r>
                  <a:rPr lang="en-US" sz="3200" dirty="0"/>
                  <a:t>- Hai </a:t>
                </a:r>
                <a:r>
                  <a:rPr lang="en-US" sz="3200" dirty="0" err="1"/>
                  <a:t>bất</a:t>
                </a:r>
                <a:r>
                  <a:rPr lang="en-US" sz="3200" dirty="0"/>
                  <a:t> </a:t>
                </a:r>
                <a:r>
                  <a:rPr lang="en-US" sz="3200" dirty="0" err="1"/>
                  <a:t>đẳng</a:t>
                </a:r>
                <a:r>
                  <a:rPr lang="en-US" sz="3200" dirty="0"/>
                  <a:t> </a:t>
                </a:r>
                <a:r>
                  <a:rPr lang="en-US" sz="3200" dirty="0" err="1"/>
                  <a:t>thức</a:t>
                </a:r>
                <a:r>
                  <a:rPr lang="en-US" sz="3200" dirty="0"/>
                  <a:t>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&lt;</m:t>
                    </m:r>
                    <m:r>
                      <a:rPr lang="en-US" sz="3200">
                        <a:latin typeface="Cambria Math" panose="02040503050406030204" pitchFamily="18" charset="0"/>
                      </a:rPr>
                      <m:t>𝑏</m:t>
                    </m:r>
                  </m:oMath>
                </a14:m>
                <a:r>
                  <a:rPr lang="en-US" sz="3200" dirty="0"/>
                  <a:t> </a:t>
                </a:r>
                <a:r>
                  <a:rPr lang="en-US" sz="3200" dirty="0" err="1"/>
                  <a:t>và</a:t>
                </a:r>
                <a:r>
                  <a:rPr lang="en-US" sz="3200" dirty="0"/>
                  <a:t>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&gt;</m:t>
                    </m:r>
                    <m:r>
                      <a:rPr lang="en-US" sz="3200">
                        <a:latin typeface="Cambria Math" panose="02040503050406030204" pitchFamily="18" charset="0"/>
                      </a:rPr>
                      <m:t>𝑑</m:t>
                    </m:r>
                  </m:oMath>
                </a14:m>
                <a:r>
                  <a:rPr lang="en-US" sz="3200" dirty="0"/>
                  <a:t> (hay </a:t>
                </a:r>
                <a14:m>
                  <m:oMath xmlns:m="http://schemas.openxmlformats.org/officeDocument/2006/math">
                    <m:r>
                      <a:rPr lang="en-US" sz="3200">
                        <a:latin typeface="Cambria Math" panose="02040503050406030204" pitchFamily="18" charset="0"/>
                      </a:rPr>
                      <m:t>𝑎</m:t>
                    </m:r>
                    <m:r>
                      <a:rPr lang="en-US" sz="3200">
                        <a:latin typeface="Cambria Math" panose="02040503050406030204" pitchFamily="18" charset="0"/>
                      </a:rPr>
                      <m:t>&gt;</m:t>
                    </m:r>
                    <m:r>
                      <a:rPr lang="en-US" sz="3200">
                        <a:latin typeface="Cambria Math" panose="02040503050406030204" pitchFamily="18" charset="0"/>
                      </a:rPr>
                      <m:t>𝑏</m:t>
                    </m:r>
                  </m:oMath>
                </a14:m>
                <a:r>
                  <a:rPr lang="en-US" sz="3200" dirty="0"/>
                  <a:t> và </a:t>
                </a:r>
                <a14:m>
                  <m:oMath xmlns:m="http://schemas.openxmlformats.org/officeDocument/2006/math">
                    <m:r>
                      <a:rPr lang="en-US" sz="3200">
                        <a:latin typeface="Cambria Math" panose="02040503050406030204" pitchFamily="18" charset="0"/>
                      </a:rPr>
                      <m:t>𝑐</m:t>
                    </m:r>
                    <m:r>
                      <a:rPr lang="en-US" sz="3200">
                        <a:latin typeface="Cambria Math" panose="02040503050406030204" pitchFamily="18" charset="0"/>
                      </a:rPr>
                      <m:t>&lt;</m:t>
                    </m:r>
                    <m:r>
                      <a:rPr lang="en-US" sz="3200">
                        <a:latin typeface="Cambria Math" panose="02040503050406030204" pitchFamily="18" charset="0"/>
                      </a:rPr>
                      <m:t>𝑑</m:t>
                    </m:r>
                  </m:oMath>
                </a14:m>
                <a:r>
                  <a:rPr lang="en-US" sz="3200" dirty="0"/>
                  <a:t>) </a:t>
                </a:r>
                <a:r>
                  <a:rPr lang="en-US" sz="3200" dirty="0" err="1"/>
                  <a:t>được</a:t>
                </a:r>
                <a:r>
                  <a:rPr lang="en-US" sz="3200" dirty="0"/>
                  <a:t> </a:t>
                </a:r>
                <a:r>
                  <a:rPr lang="en-US" sz="3200" dirty="0" err="1"/>
                  <a:t>gọi</a:t>
                </a:r>
                <a:r>
                  <a:rPr lang="en-US" sz="3200" dirty="0"/>
                  <a:t> </a:t>
                </a:r>
                <a:r>
                  <a:rPr lang="en-US" sz="3200" dirty="0" err="1"/>
                  <a:t>là</a:t>
                </a:r>
                <a:r>
                  <a:rPr lang="en-US" sz="3200" dirty="0"/>
                  <a:t> </a:t>
                </a:r>
                <a:r>
                  <a:rPr lang="en-US" sz="3200" dirty="0" err="1"/>
                  <a:t>hai</a:t>
                </a:r>
                <a:r>
                  <a:rPr lang="en-US" sz="3200" dirty="0"/>
                  <a:t> </a:t>
                </a:r>
                <a:r>
                  <a:rPr lang="en-US" sz="3200" dirty="0" err="1"/>
                  <a:t>bất</a:t>
                </a:r>
                <a:r>
                  <a:rPr lang="en-US" sz="3200" dirty="0"/>
                  <a:t> </a:t>
                </a:r>
                <a:r>
                  <a:rPr lang="en-US" sz="3200" dirty="0" err="1"/>
                  <a:t>đẳng</a:t>
                </a:r>
                <a:r>
                  <a:rPr lang="en-US" sz="3200" dirty="0"/>
                  <a:t> </a:t>
                </a:r>
                <a:r>
                  <a:rPr lang="en-US" sz="3200" dirty="0" err="1"/>
                  <a:t>thức</a:t>
                </a:r>
                <a:r>
                  <a:rPr lang="en-US" sz="3200" dirty="0"/>
                  <a:t> </a:t>
                </a:r>
                <a:r>
                  <a:rPr lang="en-US" sz="3200" dirty="0" err="1"/>
                  <a:t>ngược</a:t>
                </a:r>
                <a:r>
                  <a:rPr lang="en-US" sz="3200" dirty="0"/>
                  <a:t> </a:t>
                </a:r>
                <a:r>
                  <a:rPr lang="en-US" sz="3200" dirty="0" err="1"/>
                  <a:t>chiều</a:t>
                </a:r>
                <a:r>
                  <a:rPr lang="en-US" sz="3200" dirty="0"/>
                  <a:t>.</a:t>
                </a:r>
              </a:p>
            </p:txBody>
          </p:sp>
        </mc:Choice>
        <mc:Fallback>
          <p:sp>
            <p:nvSpPr>
              <p:cNvPr id="26" name="TextBox 25" descr="OPL20U25GSXzBJYl68kk8uQGfFKzs7yb1M4KJWUiLk6ZEvGF+qCIPSnY57AbBFCvTWID07 2024 T9 CD 03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501306" y="3334689"/>
                <a:ext cx="11227124" cy="3032369"/>
              </a:xfrm>
              <a:prstGeom prst="rect">
                <a:avLst/>
              </a:prstGeom>
              <a:blipFill>
                <a:blip r:embed="rId5"/>
                <a:stretch>
                  <a:fillRect l="-1302" t="-1603" r="-1356" b="-5411"/>
                </a:stretch>
              </a:blipFill>
              <a:ln>
                <a:solidFill>
                  <a:srgbClr val="FFC000"/>
                </a:solidFill>
              </a:ln>
            </p:spPr>
            <p:txBody>
              <a:bodyPr/>
              <a:lstStyle/>
              <a:p>
                <a:r>
                  <a:rPr lang="vi-VN">
                    <a:noFill/>
                  </a:rPr>
                  <a:t> </a:t>
                </a:r>
              </a:p>
            </p:txBody>
          </p:sp>
        </mc:Fallback>
      </mc:AlternateContent>
      <p:pic>
        <p:nvPicPr>
          <p:cNvPr id="4" name="Picture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C2AADDC-3D75-2B70-CDAD-85C67FF137EB}"/>
              </a:ext>
            </a:extLst>
          </p:cNvPr>
          <p:cNvPicPr>
            <a:picLocks noChangeAspect="1"/>
          </p:cNvPicPr>
          <p:nvPr/>
        </p:nvPicPr>
        <p:blipFill>
          <a:blip r:embed="rId6"/>
          <a:stretch>
            <a:fillRect/>
          </a:stretch>
        </p:blipFill>
        <p:spPr>
          <a:xfrm>
            <a:off x="501306" y="1738545"/>
            <a:ext cx="617076" cy="590630"/>
          </a:xfrm>
          <a:prstGeom prst="rect">
            <a:avLst/>
          </a:prstGeom>
        </p:spPr>
      </p:pic>
    </p:spTree>
    <p:extLst>
      <p:ext uri="{BB962C8B-B14F-4D97-AF65-F5344CB8AC3E}">
        <p14:creationId xmlns:p14="http://schemas.microsoft.com/office/powerpoint/2010/main" val="42147410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Brace 2" descr="OPL20U25GSXzBJYl68kk8uQGfFKzs7yb1M4KJWUiLk6ZEvGF+qCIPSnY57AbBFCvTWID07 2024 T9 CD 039+K4lPs7H94VUqPe2XwIsfPRnrXQE//QTEXxb8/8N4CNc6FpgZahzpTjFhMzSA7T/nHJa11DE8Ng2TP3iAmRczFlmslSuUNOgUeb6yRvs0="/>
          <p:cNvSpPr/>
          <p:nvPr/>
        </p:nvSpPr>
        <p:spPr>
          <a:xfrm>
            <a:off x="5330011" y="795146"/>
            <a:ext cx="356106" cy="2516043"/>
          </a:xfrm>
          <a:prstGeom prst="rightBrace">
            <a:avLst>
              <a:gd name="adj1" fmla="val 145634"/>
              <a:gd name="adj2" fmla="val 46800"/>
            </a:avLst>
          </a:prstGeom>
          <a:ln w="76200">
            <a:solidFill>
              <a:srgbClr val="0000FF"/>
            </a:solidFill>
          </a:ln>
        </p:spPr>
        <p:style>
          <a:lnRef idx="3">
            <a:schemeClr val="dk1"/>
          </a:lnRef>
          <a:fillRef idx="0">
            <a:schemeClr val="dk1"/>
          </a:fillRef>
          <a:effectRef idx="2">
            <a:schemeClr val="dk1"/>
          </a:effectRef>
          <a:fontRef idx="minor">
            <a:schemeClr val="tx1"/>
          </a:fontRef>
        </p:style>
        <p:txBody>
          <a:bodyPr rtlCol="0" anchor="ctr"/>
          <a:lstStyle/>
          <a:p>
            <a:pPr algn="ctr" fontAlgn="base">
              <a:spcBef>
                <a:spcPct val="0"/>
              </a:spcBef>
              <a:spcAft>
                <a:spcPct val="0"/>
              </a:spcAft>
            </a:pPr>
            <a:endParaRPr lang="en-US" sz="2100">
              <a:solidFill>
                <a:srgbClr val="000000"/>
              </a:solidFill>
              <a:cs typeface="Arial" panose="020B0604020202020204" pitchFamily="34" charset="0"/>
            </a:endParaRPr>
          </a:p>
        </p:txBody>
      </p:sp>
      <p:sp>
        <p:nvSpPr>
          <p:cNvPr id="4" name="Rectangle: Rounded Corners 3" descr="OPL20U25GSXzBJYl68kk8uQGfFKzs7yb1M4KJWUiLk6ZEvGF+qCIPSnY57AbBFCvTWID07 2024 T9 CD 039+K4lPs7H94VUqPe2XwIsfPRnrXQE//QTEXxb8/8N4CNc6FpgZahzpTjFhMzSA7T/nHJa11DE8Ng2TP3iAmRczFlmslSuUNOgUeb6yRvs0="/>
          <p:cNvSpPr/>
          <p:nvPr/>
        </p:nvSpPr>
        <p:spPr>
          <a:xfrm>
            <a:off x="2734862" y="84577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a:t>
            </a:r>
            <a:r>
              <a:rPr lang="en-US" sz="2400" b="1" i="1" dirty="0">
                <a:solidFill>
                  <a:srgbClr val="FFFFFF"/>
                </a:solidFill>
                <a:latin typeface="Times New Roman" panose="02020603050405020304" pitchFamily="18" charset="0"/>
                <a:cs typeface="Times New Roman" panose="02020603050405020304" pitchFamily="18" charset="0"/>
              </a:rPr>
              <a:t> </a:t>
            </a:r>
            <a:r>
              <a:rPr lang="en-US" sz="2400" b="1" i="1" dirty="0">
                <a:solidFill>
                  <a:srgbClr val="0000FF"/>
                </a:solidFill>
                <a:latin typeface="Times New Roman" panose="02020603050405020304" pitchFamily="18" charset="0"/>
                <a:cs typeface="Times New Roman" panose="02020603050405020304" pitchFamily="18" charset="0"/>
              </a:rPr>
              <a:t>&lt; b</a:t>
            </a:r>
          </a:p>
        </p:txBody>
      </p:sp>
      <p:sp>
        <p:nvSpPr>
          <p:cNvPr id="7" name="Rectangle: Rounded Corners 6" descr="OPL20U25GSXzBJYl68kk8uQGfFKzs7yb1M4KJWUiLk6ZEvGF+qCIPSnY57AbBFCvTWID07 2024 T9 CD 039+K4lPs7H94VUqPe2XwIsfPRnrXQE//QTEXxb8/8N4CNc6FpgZahzpTjFhMzSA7T/nHJa11DE8Ng2TP3iAmRczFlmslSuUNOgUeb6yRvs0="/>
          <p:cNvSpPr/>
          <p:nvPr/>
        </p:nvSpPr>
        <p:spPr>
          <a:xfrm>
            <a:off x="2734862" y="1492061"/>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&gt; b</a:t>
            </a:r>
          </a:p>
        </p:txBody>
      </p:sp>
      <p:sp>
        <p:nvSpPr>
          <p:cNvPr id="8" name="Rectangle: Rounded Corners 7" descr="OPL20U25GSXzBJYl68kk8uQGfFKzs7yb1M4KJWUiLk6ZEvGF+qCIPSnY57AbBFCvTWID07 2024 T9 CD 039+K4lPs7H94VUqPe2XwIsfPRnrXQE//QTEXxb8/8N4CNc6FpgZahzpTjFhMzSA7T/nHJa11DE8Ng2TP3iAmRczFlmslSuUNOgUeb6yRvs0="/>
          <p:cNvSpPr/>
          <p:nvPr/>
        </p:nvSpPr>
        <p:spPr>
          <a:xfrm>
            <a:off x="2734862" y="2131804"/>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9" name="Rectangle: Rounded Corners 8" descr="OPL20U25GSXzBJYl68kk8uQGfFKzs7yb1M4KJWUiLk6ZEvGF+qCIPSnY57AbBFCvTWID07 2024 T9 CD 039+K4lPs7H94VUqPe2XwIsfPRnrXQE//QTEXxb8/8N4CNc6FpgZahzpTjFhMzSA7T/nHJa11DE8Ng2TP3iAmRczFlmslSuUNOgUeb6yRvs0="/>
          <p:cNvSpPr/>
          <p:nvPr/>
        </p:nvSpPr>
        <p:spPr>
          <a:xfrm>
            <a:off x="2734862" y="2851449"/>
            <a:ext cx="2129340" cy="514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i="1" dirty="0">
                <a:solidFill>
                  <a:srgbClr val="0000FF"/>
                </a:solidFill>
                <a:latin typeface="Times New Roman" panose="02020603050405020304" pitchFamily="18" charset="0"/>
                <a:cs typeface="Times New Roman" panose="02020603050405020304" pitchFamily="18" charset="0"/>
              </a:rPr>
              <a:t>a ≥ b</a:t>
            </a:r>
          </a:p>
        </p:txBody>
      </p:sp>
      <p:sp>
        <p:nvSpPr>
          <p:cNvPr id="10" name="TextBox 9" descr="OPL20U25GSXzBJYl68kk8uQGfFKzs7yb1M4KJWUiLk6ZEvGF+qCIPSnY57AbBFCvTWID07 2024 T9 CD 039+K4lPs7H94VUqPe2XwIsfPRnrXQE//QTEXxb8/8N4CNc6FpgZahzpTjFhMzSA7T/nHJa11DE8Ng2TP3iAmRczFlmslSuUNOgUeb6yRvs0="/>
          <p:cNvSpPr txBox="1"/>
          <p:nvPr/>
        </p:nvSpPr>
        <p:spPr>
          <a:xfrm>
            <a:off x="5939084" y="1515156"/>
            <a:ext cx="3071279" cy="1021556"/>
          </a:xfrm>
          <a:prstGeom prst="roundRect">
            <a:avLst/>
          </a:prstGeom>
          <a:solidFill>
            <a:schemeClr val="accent3">
              <a:lumMod val="95000"/>
            </a:schemeClr>
          </a:solidFill>
          <a:ln>
            <a:solidFill>
              <a:srgbClr val="00B050"/>
            </a:solidFill>
          </a:ln>
        </p:spPr>
        <p:txBody>
          <a:bodyPr wrap="square" rtlCol="0">
            <a:spAutoFit/>
          </a:bodyPr>
          <a:lstStyle/>
          <a:p>
            <a:pPr algn="ctr" fontAlgn="base">
              <a:spcBef>
                <a:spcPct val="0"/>
              </a:spcBef>
              <a:spcAft>
                <a:spcPct val="0"/>
              </a:spcAft>
            </a:pPr>
            <a:r>
              <a:rPr lang="en-US" sz="2700" b="1" dirty="0">
                <a:solidFill>
                  <a:srgbClr val="FF0000"/>
                </a:solidFill>
                <a:latin typeface="Times New Roman" panose="02020603050405020304" pitchFamily="18" charset="0"/>
                <a:cs typeface="Times New Roman" panose="02020603050405020304" pitchFamily="18" charset="0"/>
              </a:rPr>
              <a:t>BẤT ĐẲNG THỨC</a:t>
            </a:r>
          </a:p>
        </p:txBody>
      </p:sp>
      <p:sp>
        <p:nvSpPr>
          <p:cNvPr id="11" name="Oval 10" descr="OPL20U25GSXzBJYl68kk8uQGfFKzs7yb1M4KJWUiLk6ZEvGF+qCIPSnY57AbBFCvTWID07 2024 T9 CD 039+K4lPs7H94VUqPe2XwIsfPRnrXQE//QTEXxb8/8N4CNc6FpgZahzpTjFhMzSA7T/nHJa11DE8Ng2TP3iAmRczFlmslSuUNOgUeb6yRvs0="/>
          <p:cNvSpPr/>
          <p:nvPr/>
        </p:nvSpPr>
        <p:spPr>
          <a:xfrm>
            <a:off x="2168585" y="1486638"/>
            <a:ext cx="1078121" cy="11330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b="1" dirty="0" err="1">
                <a:solidFill>
                  <a:srgbClr val="00DE64"/>
                </a:solidFill>
                <a:latin typeface="Times New Roman" panose="02020603050405020304" pitchFamily="18" charset="0"/>
                <a:cs typeface="Times New Roman" panose="02020603050405020304" pitchFamily="18" charset="0"/>
              </a:rPr>
              <a:t>Vế</a:t>
            </a:r>
            <a:r>
              <a:rPr lang="en-US" sz="2400" b="1" dirty="0">
                <a:solidFill>
                  <a:srgbClr val="00DE64"/>
                </a:solidFill>
                <a:latin typeface="Times New Roman" panose="02020603050405020304" pitchFamily="18" charset="0"/>
                <a:cs typeface="Times New Roman" panose="02020603050405020304" pitchFamily="18" charset="0"/>
              </a:rPr>
              <a:t> </a:t>
            </a:r>
            <a:r>
              <a:rPr lang="en-US" sz="2400" b="1" dirty="0" err="1">
                <a:solidFill>
                  <a:srgbClr val="00DE64"/>
                </a:solidFill>
                <a:latin typeface="Times New Roman" panose="02020603050405020304" pitchFamily="18" charset="0"/>
                <a:cs typeface="Times New Roman" panose="02020603050405020304" pitchFamily="18" charset="0"/>
              </a:rPr>
              <a:t>trái</a:t>
            </a:r>
            <a:endParaRPr lang="en-US" sz="2400" b="1" dirty="0">
              <a:solidFill>
                <a:srgbClr val="00DE64"/>
              </a:solidFill>
              <a:latin typeface="Times New Roman" panose="02020603050405020304" pitchFamily="18" charset="0"/>
              <a:cs typeface="Times New Roman" panose="02020603050405020304" pitchFamily="18" charset="0"/>
            </a:endParaRPr>
          </a:p>
        </p:txBody>
      </p:sp>
      <p:sp>
        <p:nvSpPr>
          <p:cNvPr id="13" name="Oval 12" descr="OPL20U25GSXzBJYl68kk8uQGfFKzs7yb1M4KJWUiLk6ZEvGF+qCIPSnY57AbBFCvTWID07 2024 T9 CD 039+K4lPs7H94VUqPe2XwIsfPRnrXQE//QTEXxb8/8N4CNc6FpgZahzpTjFhMzSA7T/nHJa11DE8Ng2TP3iAmRczFlmslSuUNOgUeb6yRvs0="/>
          <p:cNvSpPr/>
          <p:nvPr/>
        </p:nvSpPr>
        <p:spPr>
          <a:xfrm>
            <a:off x="3413129" y="845779"/>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4" name="Oval 13" descr="OPL20U25GSXzBJYl68kk8uQGfFKzs7yb1M4KJWUiLk6ZEvGF+qCIPSnY57AbBFCvTWID07 2024 T9 CD 039+K4lPs7H94VUqPe2XwIsfPRnrXQE//QTEXxb8/8N4CNc6FpgZahzpTjFhMzSA7T/nHJa11DE8Ng2TP3iAmRczFlmslSuUNOgUeb6yRvs0="/>
          <p:cNvSpPr/>
          <p:nvPr/>
        </p:nvSpPr>
        <p:spPr>
          <a:xfrm>
            <a:off x="3413128" y="15304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5" name="Oval 14" descr="OPL20U25GSXzBJYl68kk8uQGfFKzs7yb1M4KJWUiLk6ZEvGF+qCIPSnY57AbBFCvTWID07 2024 T9 CD 039+K4lPs7H94VUqPe2XwIsfPRnrXQE//QTEXxb8/8N4CNc6FpgZahzpTjFhMzSA7T/nHJa11DE8Ng2TP3iAmRczFlmslSuUNOgUeb6yRvs0="/>
          <p:cNvSpPr/>
          <p:nvPr/>
        </p:nvSpPr>
        <p:spPr>
          <a:xfrm>
            <a:off x="3409014" y="2186518"/>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6" name="Oval 15"/>
          <p:cNvSpPr/>
          <p:nvPr/>
        </p:nvSpPr>
        <p:spPr>
          <a:xfrm>
            <a:off x="3409014" y="2847472"/>
            <a:ext cx="275276" cy="51435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17" name="Rectangle: Rounded Corners 16"/>
          <p:cNvSpPr/>
          <p:nvPr/>
        </p:nvSpPr>
        <p:spPr>
          <a:xfrm>
            <a:off x="699132" y="3381081"/>
            <a:ext cx="1348209" cy="42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i="1" dirty="0" err="1">
                <a:solidFill>
                  <a:srgbClr val="0000FF"/>
                </a:solidFill>
                <a:latin typeface="Times New Roman" panose="02020603050405020304" pitchFamily="18" charset="0"/>
                <a:cs typeface="Times New Roman" panose="02020603050405020304" pitchFamily="18" charset="0"/>
              </a:rPr>
              <a:t>Ví</a:t>
            </a:r>
            <a:r>
              <a:rPr lang="en-US" sz="2800" i="1" dirty="0">
                <a:solidFill>
                  <a:srgbClr val="0000FF"/>
                </a:solidFill>
                <a:latin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cs typeface="Times New Roman" panose="02020603050405020304" pitchFamily="18" charset="0"/>
              </a:rPr>
              <a:t>dụ</a:t>
            </a:r>
            <a:r>
              <a:rPr lang="en-US" sz="2800" i="1" dirty="0">
                <a:solidFill>
                  <a:srgbClr val="0000FF"/>
                </a:solidFill>
                <a:latin typeface="Times New Roman" panose="02020603050405020304" pitchFamily="18" charset="0"/>
                <a:cs typeface="Times New Roman" panose="02020603050405020304" pitchFamily="18" charset="0"/>
              </a:rPr>
              <a:t>:</a:t>
            </a:r>
          </a:p>
        </p:txBody>
      </p:sp>
      <p:sp>
        <p:nvSpPr>
          <p:cNvPr id="18" name="Rectangle: Rounded Corners 17"/>
          <p:cNvSpPr/>
          <p:nvPr/>
        </p:nvSpPr>
        <p:spPr>
          <a:xfrm>
            <a:off x="4227986" y="3699148"/>
            <a:ext cx="220958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&lt;     2</a:t>
            </a:r>
          </a:p>
        </p:txBody>
      </p:sp>
      <p:sp>
        <p:nvSpPr>
          <p:cNvPr id="19" name="Rectangle: Rounded Corners 18"/>
          <p:cNvSpPr/>
          <p:nvPr/>
        </p:nvSpPr>
        <p:spPr>
          <a:xfrm>
            <a:off x="7123430" y="3707192"/>
            <a:ext cx="2989564"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 4 + 2 &lt; 2 + 2</a:t>
            </a:r>
          </a:p>
        </p:txBody>
      </p:sp>
      <p:sp>
        <p:nvSpPr>
          <p:cNvPr id="20" name="Rectangle: Rounded Corners 19"/>
          <p:cNvSpPr/>
          <p:nvPr/>
        </p:nvSpPr>
        <p:spPr>
          <a:xfrm>
            <a:off x="1034558" y="4151494"/>
            <a:ext cx="1334616"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CC0000"/>
                </a:solidFill>
                <a:latin typeface="Times New Roman" panose="02020603050405020304" pitchFamily="18" charset="0"/>
                <a:cs typeface="Times New Roman" panose="02020603050405020304" pitchFamily="18" charset="0"/>
              </a:rPr>
              <a:t>Vế</a:t>
            </a:r>
            <a:r>
              <a:rPr lang="en-US" sz="2800" b="1" dirty="0">
                <a:solidFill>
                  <a:srgbClr val="CC0000"/>
                </a:solidFill>
                <a:latin typeface="Times New Roman" panose="02020603050405020304" pitchFamily="18" charset="0"/>
                <a:cs typeface="Times New Roman" panose="02020603050405020304" pitchFamily="18" charset="0"/>
              </a:rPr>
              <a:t> </a:t>
            </a:r>
            <a:r>
              <a:rPr lang="en-US" sz="2800" b="1" dirty="0" err="1">
                <a:solidFill>
                  <a:srgbClr val="CC0000"/>
                </a:solidFill>
                <a:latin typeface="Times New Roman" panose="02020603050405020304" pitchFamily="18" charset="0"/>
                <a:cs typeface="Times New Roman" panose="02020603050405020304" pitchFamily="18" charset="0"/>
              </a:rPr>
              <a:t>trái</a:t>
            </a:r>
            <a:endParaRPr lang="en-US" sz="2800" b="1" dirty="0">
              <a:solidFill>
                <a:srgbClr val="CC0000"/>
              </a:solidFill>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2550299" y="4150466"/>
            <a:ext cx="1424643"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24" name="Oval 23"/>
          <p:cNvSpPr/>
          <p:nvPr/>
        </p:nvSpPr>
        <p:spPr>
          <a:xfrm>
            <a:off x="3928135" y="845779"/>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5" name="Oval 24"/>
          <p:cNvSpPr/>
          <p:nvPr/>
        </p:nvSpPr>
        <p:spPr>
          <a:xfrm>
            <a:off x="3928134" y="15304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6" name="Oval 25"/>
          <p:cNvSpPr/>
          <p:nvPr/>
        </p:nvSpPr>
        <p:spPr>
          <a:xfrm>
            <a:off x="3924019" y="2186518"/>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7" name="Oval 26"/>
          <p:cNvSpPr/>
          <p:nvPr/>
        </p:nvSpPr>
        <p:spPr>
          <a:xfrm>
            <a:off x="3924019" y="2847472"/>
            <a:ext cx="275276" cy="51435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cs typeface="Arial" panose="020B0604020202020204" pitchFamily="34" charset="0"/>
            </a:endParaRPr>
          </a:p>
        </p:txBody>
      </p:sp>
      <p:sp>
        <p:nvSpPr>
          <p:cNvPr id="28" name="Oval 27"/>
          <p:cNvSpPr/>
          <p:nvPr/>
        </p:nvSpPr>
        <p:spPr>
          <a:xfrm>
            <a:off x="4321586" y="1450901"/>
            <a:ext cx="1068302" cy="1133061"/>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300" b="1" dirty="0" err="1">
                <a:solidFill>
                  <a:srgbClr val="0000FF"/>
                </a:solidFill>
                <a:latin typeface="Times New Roman" panose="02020603050405020304" pitchFamily="18" charset="0"/>
                <a:cs typeface="Times New Roman" panose="02020603050405020304" pitchFamily="18" charset="0"/>
              </a:rPr>
              <a:t>Vế</a:t>
            </a:r>
            <a:r>
              <a:rPr lang="en-US" sz="2300" b="1" dirty="0">
                <a:solidFill>
                  <a:srgbClr val="0000FF"/>
                </a:solidFill>
                <a:latin typeface="Times New Roman" panose="02020603050405020304" pitchFamily="18" charset="0"/>
                <a:cs typeface="Times New Roman" panose="02020603050405020304" pitchFamily="18" charset="0"/>
              </a:rPr>
              <a:t> </a:t>
            </a:r>
            <a:r>
              <a:rPr lang="en-US" sz="2300" b="1" dirty="0" err="1">
                <a:solidFill>
                  <a:srgbClr val="0000FF"/>
                </a:solidFill>
                <a:latin typeface="Times New Roman" panose="02020603050405020304" pitchFamily="18" charset="0"/>
                <a:cs typeface="Times New Roman" panose="02020603050405020304" pitchFamily="18" charset="0"/>
              </a:rPr>
              <a:t>phải</a:t>
            </a:r>
            <a:endParaRPr lang="en-US" sz="2300" b="1" dirty="0">
              <a:solidFill>
                <a:srgbClr val="0000FF"/>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a:off x="3975837" y="3706291"/>
            <a:ext cx="13087" cy="1032485"/>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p:cNvSpPr/>
          <p:nvPr/>
        </p:nvSpPr>
        <p:spPr>
          <a:xfrm>
            <a:off x="1417133" y="3787463"/>
            <a:ext cx="2253901" cy="4513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a:solidFill>
                  <a:srgbClr val="000000">
                    <a:lumMod val="95000"/>
                    <a:lumOff val="5000"/>
                  </a:srgbClr>
                </a:solidFill>
                <a:latin typeface="Times New Roman" panose="02020603050405020304" pitchFamily="18" charset="0"/>
                <a:cs typeface="Times New Roman" panose="02020603050405020304" pitchFamily="18" charset="0"/>
              </a:rPr>
              <a:t>15     ≥    – 2</a:t>
            </a:r>
          </a:p>
        </p:txBody>
      </p:sp>
      <p:sp>
        <p:nvSpPr>
          <p:cNvPr id="30" name="Rectangle: Rounded Corners 29"/>
          <p:cNvSpPr/>
          <p:nvPr/>
        </p:nvSpPr>
        <p:spPr>
          <a:xfrm>
            <a:off x="4011896" y="4157610"/>
            <a:ext cx="1347074"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1" name="Rectangle: Rounded Corners 30"/>
          <p:cNvSpPr/>
          <p:nvPr/>
        </p:nvSpPr>
        <p:spPr>
          <a:xfrm>
            <a:off x="5352370" y="4157609"/>
            <a:ext cx="1521417"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6873788" y="3577733"/>
            <a:ext cx="0" cy="11205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p:cNvSpPr/>
          <p:nvPr/>
        </p:nvSpPr>
        <p:spPr>
          <a:xfrm>
            <a:off x="6859806" y="4150466"/>
            <a:ext cx="149535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Vế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trái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5" name="Rectangle: Rounded Corners 34"/>
          <p:cNvSpPr/>
          <p:nvPr/>
        </p:nvSpPr>
        <p:spPr>
          <a:xfrm>
            <a:off x="8815371" y="4150466"/>
            <a:ext cx="1551510" cy="4845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00B050"/>
                </a:solidFill>
                <a:latin typeface="Times New Roman" panose="02020603050405020304" pitchFamily="18" charset="0"/>
                <a:cs typeface="Times New Roman" panose="02020603050405020304" pitchFamily="18" charset="0"/>
              </a:rPr>
              <a:t>Vế</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phải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4827394" y="5095280"/>
            <a:ext cx="4092787" cy="523220"/>
          </a:xfrm>
          <a:prstGeom prst="rect">
            <a:avLst/>
          </a:prstGeom>
          <a:noFill/>
        </p:spPr>
        <p:txBody>
          <a:bodyPr wrap="none" rtlCol="0">
            <a:spAutoFit/>
          </a:bodyPr>
          <a:lstStyle/>
          <a:p>
            <a:pPr defTabSz="685800">
              <a:defRPr/>
            </a:pPr>
            <a:r>
              <a:rPr lang="en-US" sz="2800" b="1" kern="0" dirty="0" err="1">
                <a:solidFill>
                  <a:srgbClr val="0000FF"/>
                </a:solidFill>
                <a:latin typeface="Times New Roman" panose="02020603050405020304" pitchFamily="18" charset="0"/>
                <a:cs typeface="Times New Roman" panose="02020603050405020304" pitchFamily="18" charset="0"/>
              </a:rPr>
              <a:t>Bất</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đẳng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thức</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cùng</a:t>
            </a:r>
            <a:r>
              <a:rPr lang="en-US" sz="2800" b="1" kern="0" dirty="0">
                <a:solidFill>
                  <a:srgbClr val="0000FF"/>
                </a:solidFill>
                <a:latin typeface="Times New Roman" panose="02020603050405020304" pitchFamily="18" charset="0"/>
                <a:cs typeface="Times New Roman" panose="02020603050405020304" pitchFamily="18" charset="0"/>
              </a:rPr>
              <a:t> </a:t>
            </a:r>
            <a:r>
              <a:rPr lang="en-US" sz="2800" b="1" kern="0" dirty="0" err="1">
                <a:solidFill>
                  <a:srgbClr val="0000FF"/>
                </a:solidFill>
                <a:latin typeface="Times New Roman" panose="02020603050405020304" pitchFamily="18" charset="0"/>
                <a:cs typeface="Times New Roman" panose="02020603050405020304" pitchFamily="18" charset="0"/>
              </a:rPr>
              <a:t>chiều</a:t>
            </a:r>
            <a:endParaRPr lang="en-US" sz="2800" b="1" kern="0" dirty="0">
              <a:solidFill>
                <a:srgbClr val="0000FF"/>
              </a:solidFill>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a:off x="5508064" y="4698274"/>
            <a:ext cx="1379707" cy="40414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p:cNvCxnSpPr/>
          <p:nvPr/>
        </p:nvCxnSpPr>
        <p:spPr>
          <a:xfrm flipH="1">
            <a:off x="7132452" y="4666656"/>
            <a:ext cx="1485761" cy="43576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74220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par>
                                <p:cTn id="67" presetID="10"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1+#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1+#ppt_w/2"/>
                                          </p:val>
                                        </p:tav>
                                        <p:tav tm="100000">
                                          <p:val>
                                            <p:strVal val="#ppt_x"/>
                                          </p:val>
                                        </p:tav>
                                      </p:tavLst>
                                    </p:anim>
                                    <p:anim calcmode="lin" valueType="num">
                                      <p:cBhvr additive="base">
                                        <p:cTn id="8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additive="base">
                                        <p:cTn id="88" dur="500" fill="hold"/>
                                        <p:tgtEl>
                                          <p:spTgt spid="20"/>
                                        </p:tgtEl>
                                        <p:attrNameLst>
                                          <p:attrName>ppt_x</p:attrName>
                                        </p:attrNameLst>
                                      </p:cBhvr>
                                      <p:tavLst>
                                        <p:tav tm="0">
                                          <p:val>
                                            <p:strVal val="#ppt_x"/>
                                          </p:val>
                                        </p:tav>
                                        <p:tav tm="100000">
                                          <p:val>
                                            <p:strVal val="#ppt_x"/>
                                          </p:val>
                                        </p:tav>
                                      </p:tavLst>
                                    </p:anim>
                                    <p:anim calcmode="lin" valueType="num">
                                      <p:cBhvr additive="base">
                                        <p:cTn id="89" dur="500" fill="hold"/>
                                        <p:tgtEl>
                                          <p:spTgt spid="20"/>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ppt_x"/>
                                          </p:val>
                                        </p:tav>
                                        <p:tav tm="100000">
                                          <p:val>
                                            <p:strVal val="#ppt_x"/>
                                          </p:val>
                                        </p:tav>
                                      </p:tavLst>
                                    </p:anim>
                                    <p:anim calcmode="lin" valueType="num">
                                      <p:cBhvr additive="base">
                                        <p:cTn id="9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fill="hold"/>
                                        <p:tgtEl>
                                          <p:spTgt spid="30"/>
                                        </p:tgtEl>
                                        <p:attrNameLst>
                                          <p:attrName>ppt_x</p:attrName>
                                        </p:attrNameLst>
                                      </p:cBhvr>
                                      <p:tavLst>
                                        <p:tav tm="0">
                                          <p:val>
                                            <p:strVal val="#ppt_x"/>
                                          </p:val>
                                        </p:tav>
                                        <p:tav tm="100000">
                                          <p:val>
                                            <p:strVal val="#ppt_x"/>
                                          </p:val>
                                        </p:tav>
                                      </p:tavLst>
                                    </p:anim>
                                    <p:anim calcmode="lin" valueType="num">
                                      <p:cBhvr additive="base">
                                        <p:cTn id="99" dur="500" fill="hold"/>
                                        <p:tgtEl>
                                          <p:spTgt spid="3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additive="base">
                                        <p:cTn id="112" dur="500" fill="hold"/>
                                        <p:tgtEl>
                                          <p:spTgt spid="35"/>
                                        </p:tgtEl>
                                        <p:attrNameLst>
                                          <p:attrName>ppt_x</p:attrName>
                                        </p:attrNameLst>
                                      </p:cBhvr>
                                      <p:tavLst>
                                        <p:tav tm="0">
                                          <p:val>
                                            <p:strVal val="#ppt_x"/>
                                          </p:val>
                                        </p:tav>
                                        <p:tav tm="100000">
                                          <p:val>
                                            <p:strVal val="#ppt_x"/>
                                          </p:val>
                                        </p:tav>
                                      </p:tavLst>
                                    </p:anim>
                                    <p:anim calcmode="lin" valueType="num">
                                      <p:cBhvr additive="base">
                                        <p:cTn id="11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par>
                                <p:cTn id="119" presetID="10" presetClass="entr" presetSubtype="0" fill="hold"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fade">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P spid="16" grpId="0" animBg="1"/>
      <p:bldP spid="17" grpId="0"/>
      <p:bldP spid="18" grpId="0"/>
      <p:bldP spid="19" grpId="0"/>
      <p:bldP spid="20" grpId="0"/>
      <p:bldP spid="21" grpId="0"/>
      <p:bldP spid="24" grpId="0" animBg="1"/>
      <p:bldP spid="25" grpId="0" animBg="1"/>
      <p:bldP spid="26" grpId="0" animBg="1"/>
      <p:bldP spid="27" grpId="0" animBg="1"/>
      <p:bldP spid="28" grpId="0" animBg="1"/>
      <p:bldP spid="29" grpId="0"/>
      <p:bldP spid="30" grpId="0"/>
      <p:bldP spid="31"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OPL20U25GSXzBJYl68kk8uQGfFKzs7yb1M4KJWUiLk6ZEvGF+qCIPSnY57AbBFCvTWID07 2024 T9 CD 039+K4lPs7H94VUqPe2XwIsfPRnrXQE//QTEXxb8/8N4CNc6FpgZahzpTjFhMzSA7T/nHJa11DE8Ng2TP3iAmRczFlmslSuUNOgUeb6yRvs0="/>
          <p:cNvSpPr>
            <a:spLocks noGrp="1"/>
          </p:cNvSpPr>
          <p:nvPr>
            <p:ph idx="1"/>
          </p:nvPr>
        </p:nvSpPr>
        <p:spPr>
          <a:xfrm>
            <a:off x="725987" y="151658"/>
            <a:ext cx="8903536" cy="1677142"/>
          </a:xfrm>
        </p:spPr>
        <p:txBody>
          <a:bodyPr>
            <a:noAutofit/>
          </a:bodyPr>
          <a:lstStyle/>
          <a:p>
            <a:pPr marL="0" indent="0" algn="just">
              <a:lnSpc>
                <a:spcPct val="115000"/>
              </a:lnSpc>
              <a:spcBef>
                <a:spcPts val="300"/>
              </a:spcBef>
              <a:spcAft>
                <a:spcPts val="300"/>
              </a:spcAft>
              <a:buNone/>
            </a:pPr>
            <a:r>
              <a:rPr lang="en-US" sz="4000" b="1" dirty="0">
                <a:solidFill>
                  <a:srgbClr val="FFFF00"/>
                </a:solidFill>
                <a:latin typeface="Times New Roman" panose="02020603050405020304" pitchFamily="18" charset="0"/>
                <a:ea typeface="Times New Roman" panose="02020603050405020304" pitchFamily="18" charset="0"/>
              </a:rPr>
              <a:t>2. </a:t>
            </a:r>
            <a:r>
              <a:rPr lang="en-US" sz="4000" b="1" dirty="0" err="1">
                <a:solidFill>
                  <a:srgbClr val="FFFF00"/>
                </a:solidFill>
                <a:latin typeface="Times New Roman" panose="02020603050405020304" pitchFamily="18" charset="0"/>
                <a:ea typeface="Times New Roman" panose="02020603050405020304" pitchFamily="18" charset="0"/>
              </a:rPr>
              <a:t>Tính</a:t>
            </a:r>
            <a:r>
              <a:rPr lang="en-US" sz="4000" b="1" dirty="0">
                <a:solidFill>
                  <a:srgbClr val="FFFF00"/>
                </a:solidFill>
                <a:latin typeface="Times New Roman" panose="02020603050405020304" pitchFamily="18" charset="0"/>
                <a:ea typeface="Times New Roman" panose="02020603050405020304" pitchFamily="18" charset="0"/>
              </a:rPr>
              <a:t> </a:t>
            </a:r>
            <a:r>
              <a:rPr lang="en-US" sz="4000" b="1" dirty="0" err="1">
                <a:solidFill>
                  <a:srgbClr val="FFFF00"/>
                </a:solidFill>
                <a:latin typeface="Times New Roman" panose="02020603050405020304" pitchFamily="18" charset="0"/>
                <a:ea typeface="Times New Roman" panose="02020603050405020304" pitchFamily="18" charset="0"/>
              </a:rPr>
              <a:t>chất</a:t>
            </a:r>
            <a:r>
              <a:rPr lang="en-US" sz="4000" dirty="0">
                <a:solidFill>
                  <a:srgbClr val="FFFF00"/>
                </a:solidFill>
                <a:latin typeface="Times New Roman" panose="02020603050405020304" pitchFamily="18" charset="0"/>
                <a:ea typeface="Times New Roman" panose="02020603050405020304" pitchFamily="18" charset="0"/>
              </a:rPr>
              <a:t>    </a:t>
            </a:r>
          </a:p>
          <a:p>
            <a:pPr marL="0" indent="0" algn="just">
              <a:lnSpc>
                <a:spcPct val="115000"/>
              </a:lnSpc>
              <a:spcBef>
                <a:spcPts val="300"/>
              </a:spcBef>
              <a:spcAft>
                <a:spcPts val="300"/>
              </a:spcAft>
              <a:buNone/>
            </a:pPr>
            <a:r>
              <a:rPr lang="en-US" sz="3600" b="1" dirty="0" err="1">
                <a:solidFill>
                  <a:schemeClr val="bg1"/>
                </a:solidFill>
                <a:effectLst/>
                <a:latin typeface="Times New Roman" panose="02020603050405020304" pitchFamily="18" charset="0"/>
                <a:ea typeface="Times New Roman" panose="02020603050405020304" pitchFamily="18" charset="0"/>
              </a:rPr>
              <a:t>Ví</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dụ</a:t>
            </a:r>
            <a:r>
              <a:rPr lang="en-US" sz="3600" b="1" dirty="0">
                <a:solidFill>
                  <a:schemeClr val="bg1"/>
                </a:solidFill>
                <a:effectLst/>
                <a:latin typeface="Times New Roman" panose="02020603050405020304" pitchFamily="18" charset="0"/>
                <a:ea typeface="Times New Roman" panose="02020603050405020304" pitchFamily="18" charset="0"/>
              </a:rPr>
              <a:t> 2 (</a:t>
            </a:r>
            <a:r>
              <a:rPr lang="en-US" sz="3600" b="1" dirty="0">
                <a:solidFill>
                  <a:prstClr val="white"/>
                </a:solidFill>
                <a:latin typeface="Times New Roman" panose="02020603050405020304" pitchFamily="18" charset="0"/>
                <a:ea typeface="Times New Roman" panose="02020603050405020304" pitchFamily="18" charset="0"/>
              </a:rPr>
              <a:t>SGK </a:t>
            </a:r>
            <a:r>
              <a:rPr lang="en-US" sz="3600" b="1" dirty="0" err="1">
                <a:solidFill>
                  <a:prstClr val="white"/>
                </a:solidFill>
                <a:latin typeface="Times New Roman" panose="02020603050405020304" pitchFamily="18" charset="0"/>
                <a:ea typeface="Times New Roman" panose="02020603050405020304" pitchFamily="18" charset="0"/>
              </a:rPr>
              <a:t>trang</a:t>
            </a:r>
            <a:r>
              <a:rPr lang="en-US" sz="3600" b="1" dirty="0">
                <a:solidFill>
                  <a:prstClr val="white"/>
                </a:solidFill>
                <a:latin typeface="Times New Roman" panose="02020603050405020304" pitchFamily="18" charset="0"/>
                <a:ea typeface="Times New Roman" panose="02020603050405020304" pitchFamily="18" charset="0"/>
              </a:rPr>
              <a:t> 30)</a:t>
            </a:r>
          </a:p>
          <a:p>
            <a:pPr marL="0" lvl="0" indent="0" algn="just">
              <a:lnSpc>
                <a:spcPct val="115000"/>
              </a:lnSpc>
              <a:spcBef>
                <a:spcPts val="300"/>
              </a:spcBef>
              <a:spcAft>
                <a:spcPts val="300"/>
              </a:spcAft>
              <a:buNone/>
            </a:pPr>
            <a:r>
              <a:rPr lang="en-US" sz="3600" b="1" dirty="0">
                <a:solidFill>
                  <a:schemeClr val="bg1"/>
                </a:solidFill>
                <a:latin typeface="Times New Roman" panose="02020603050405020304" pitchFamily="18" charset="0"/>
                <a:ea typeface="Times New Roman" panose="02020603050405020304" pitchFamily="18" charset="0"/>
              </a:rPr>
              <a:t>      </a:t>
            </a:r>
          </a:p>
          <a:p>
            <a:pPr marL="0" lvl="0" indent="0" algn="just">
              <a:lnSpc>
                <a:spcPct val="115000"/>
              </a:lnSpc>
              <a:spcBef>
                <a:spcPts val="300"/>
              </a:spcBef>
              <a:spcAft>
                <a:spcPts val="300"/>
              </a:spcAft>
              <a:buNone/>
            </a:pP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Hãy</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viết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cùng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và</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hai</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cặp</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bất</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đẳng</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thức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ngược</a:t>
            </a:r>
            <a:r>
              <a:rPr lang="en-US" sz="3600" b="1" dirty="0">
                <a:solidFill>
                  <a:schemeClr val="bg1"/>
                </a:solidFill>
                <a:effectLst/>
                <a:latin typeface="Times New Roman" panose="02020603050405020304" pitchFamily="18" charset="0"/>
                <a:ea typeface="Times New Roman" panose="02020603050405020304" pitchFamily="18" charset="0"/>
              </a:rPr>
              <a:t> </a:t>
            </a:r>
            <a:r>
              <a:rPr lang="en-US" sz="3600" b="1" dirty="0" err="1">
                <a:solidFill>
                  <a:schemeClr val="bg1"/>
                </a:solidFill>
                <a:effectLst/>
                <a:latin typeface="Times New Roman" panose="02020603050405020304" pitchFamily="18" charset="0"/>
                <a:ea typeface="Times New Roman" panose="02020603050405020304" pitchFamily="18" charset="0"/>
              </a:rPr>
              <a:t>chiều</a:t>
            </a:r>
            <a:endParaRPr lang="en-US" sz="3600" b="1"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0041539" y="151658"/>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10" name="Picture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5866" y="517388"/>
            <a:ext cx="1561730" cy="1561730"/>
          </a:xfrm>
          <a:prstGeom prst="rect">
            <a:avLst/>
          </a:prstGeom>
        </p:spPr>
      </p:pic>
      <p:pic>
        <p:nvPicPr>
          <p:cNvPr id="5" name="Picture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839B609-A355-B890-5E3C-169A41BB2E1F}"/>
              </a:ext>
            </a:extLst>
          </p:cNvPr>
          <p:cNvPicPr>
            <a:picLocks noChangeAspect="1"/>
          </p:cNvPicPr>
          <p:nvPr/>
        </p:nvPicPr>
        <p:blipFill>
          <a:blip r:embed="rId5"/>
          <a:stretch>
            <a:fillRect/>
          </a:stretch>
        </p:blipFill>
        <p:spPr>
          <a:xfrm>
            <a:off x="823091" y="2244673"/>
            <a:ext cx="697596" cy="637680"/>
          </a:xfrm>
          <a:prstGeom prst="rect">
            <a:avLst/>
          </a:prstGeom>
        </p:spPr>
      </p:pic>
    </p:spTree>
    <p:extLst>
      <p:ext uri="{BB962C8B-B14F-4D97-AF65-F5344CB8AC3E}">
        <p14:creationId xmlns:p14="http://schemas.microsoft.com/office/powerpoint/2010/main" val="226584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506639" y="1928715"/>
            <a:ext cx="4075045" cy="785286"/>
          </a:xfrm>
        </p:spPr>
        <p:txBody>
          <a:bodyPr>
            <a:norm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p>
        </p:txBody>
      </p:sp>
      <p:cxnSp>
        <p:nvCxnSpPr>
          <p:cNvPr id="51" name="Straight Connector 5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682486" y="3227680"/>
            <a:ext cx="5640160" cy="523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err="1">
                <a:solidFill>
                  <a:schemeClr val="bg1"/>
                </a:solidFill>
                <a:latin typeface="Times New Roman" panose="02020603050405020304" pitchFamily="18" charset="0"/>
                <a:ea typeface="Times New Roman" panose="02020603050405020304" pitchFamily="18" charset="0"/>
              </a:rPr>
              <a:t>Luyện</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tập</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về</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tính</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chất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bất</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đẳng</a:t>
            </a:r>
            <a:r>
              <a:rPr lang="en-US" i="1" dirty="0">
                <a:solidFill>
                  <a:schemeClr val="bg1"/>
                </a:solidFill>
                <a:latin typeface="Times New Roman" panose="02020603050405020304" pitchFamily="18" charset="0"/>
                <a:ea typeface="Times New Roman" panose="02020603050405020304" pitchFamily="18" charset="0"/>
              </a:rPr>
              <a:t> </a:t>
            </a:r>
            <a:r>
              <a:rPr lang="en-US" i="1" dirty="0" err="1">
                <a:solidFill>
                  <a:schemeClr val="bg1"/>
                </a:solidFill>
                <a:latin typeface="Times New Roman" panose="02020603050405020304" pitchFamily="18" charset="0"/>
                <a:ea typeface="Times New Roman" panose="02020603050405020304" pitchFamily="18" charset="0"/>
              </a:rPr>
              <a:t>thức</a:t>
            </a:r>
            <a:endParaRPr lang="en-US" i="1" dirty="0">
              <a:solidFill>
                <a:schemeClr val="bg1"/>
              </a:solidFill>
            </a:endParaRPr>
          </a:p>
        </p:txBody>
      </p:sp>
      <p:sp>
        <p:nvSpPr>
          <p:cNvPr id="5"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Tree>
    <p:extLst>
      <p:ext uri="{BB962C8B-B14F-4D97-AF65-F5344CB8AC3E}">
        <p14:creationId xmlns:p14="http://schemas.microsoft.com/office/powerpoint/2010/main" val="420857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descr="OPL20U25GSXzBJYl68kk8uQGfFKzs7yb1M4KJWUiLk6ZEvGF+qCIPSnY57AbBFCvTWID07 2024 T9 CD 039+K4lPs7H94VUqPe2XwIsfPRnrXQE//QTEXxb8/8N4CNc6FpgZahzpTjFhMzSA7T/nHJa11DE8Ng2TP3iAmRczFlmslSuUNOgUeb6yRvs0="/>
              <p:cNvSpPr>
                <a:spLocks noGrp="1"/>
              </p:cNvSpPr>
              <p:nvPr>
                <p:ph idx="1"/>
              </p:nvPr>
            </p:nvSpPr>
            <p:spPr>
              <a:xfrm>
                <a:off x="725986" y="151658"/>
                <a:ext cx="11688155" cy="1677142"/>
              </a:xfrm>
            </p:spPr>
            <p:txBody>
              <a:bodyPr>
                <a:normAutofit fontScale="62500" lnSpcReduction="20000"/>
              </a:bodyPr>
              <a:lstStyle/>
              <a:p>
                <a:pPr marL="0" indent="0" algn="just">
                  <a:lnSpc>
                    <a:spcPct val="115000"/>
                  </a:lnSpc>
                  <a:spcBef>
                    <a:spcPts val="300"/>
                  </a:spcBef>
                  <a:spcAft>
                    <a:spcPts val="300"/>
                  </a:spcAft>
                  <a:buNone/>
                </a:pPr>
                <a:r>
                  <a:rPr lang="en-US" sz="5100" b="1" dirty="0">
                    <a:solidFill>
                      <a:srgbClr val="FFFF00"/>
                    </a:solidFill>
                    <a:latin typeface="Times New Roman" panose="02020603050405020304" pitchFamily="18" charset="0"/>
                    <a:ea typeface="Times New Roman" panose="02020603050405020304" pitchFamily="18" charset="0"/>
                  </a:rPr>
                  <a:t>2. </a:t>
                </a:r>
                <a:r>
                  <a:rPr lang="en-US" sz="5100" b="1" dirty="0" err="1">
                    <a:solidFill>
                      <a:srgbClr val="FFFF00"/>
                    </a:solidFill>
                    <a:latin typeface="Times New Roman" panose="02020603050405020304" pitchFamily="18" charset="0"/>
                    <a:ea typeface="Times New Roman" panose="02020603050405020304" pitchFamily="18" charset="0"/>
                  </a:rPr>
                  <a:t>Tính</a:t>
                </a:r>
                <a:r>
                  <a:rPr lang="en-US" sz="5100" b="1" dirty="0">
                    <a:solidFill>
                      <a:srgbClr val="FFFF00"/>
                    </a:solidFill>
                    <a:latin typeface="Times New Roman" panose="02020603050405020304" pitchFamily="18" charset="0"/>
                    <a:ea typeface="Times New Roman" panose="02020603050405020304" pitchFamily="18" charset="0"/>
                  </a:rPr>
                  <a:t> </a:t>
                </a:r>
                <a:r>
                  <a:rPr lang="en-US" sz="5100" b="1" dirty="0" err="1">
                    <a:solidFill>
                      <a:srgbClr val="FFFF00"/>
                    </a:solidFill>
                    <a:latin typeface="Times New Roman" panose="02020603050405020304" pitchFamily="18" charset="0"/>
                    <a:ea typeface="Times New Roman" panose="02020603050405020304" pitchFamily="18" charset="0"/>
                  </a:rPr>
                  <a:t>chất</a:t>
                </a:r>
                <a:r>
                  <a:rPr lang="en-US" sz="5100" dirty="0">
                    <a:solidFill>
                      <a:srgbClr val="FFFF00"/>
                    </a:solidFill>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Ví</a:t>
                </a:r>
                <a:r>
                  <a:rPr lang="en-US" sz="5100" b="1" dirty="0">
                    <a:solidFill>
                      <a:schemeClr val="bg1"/>
                    </a:solidFill>
                    <a:effectLst/>
                    <a:latin typeface="Times New Roman" panose="02020603050405020304" pitchFamily="18" charset="0"/>
                    <a:ea typeface="Times New Roman" panose="02020603050405020304" pitchFamily="18" charset="0"/>
                  </a:rPr>
                  <a:t> </a:t>
                </a:r>
                <a:r>
                  <a:rPr lang="en-US" sz="5100" b="1" dirty="0" err="1">
                    <a:solidFill>
                      <a:schemeClr val="bg1"/>
                    </a:solidFill>
                    <a:effectLst/>
                    <a:latin typeface="Times New Roman" panose="02020603050405020304" pitchFamily="18" charset="0"/>
                    <a:ea typeface="Times New Roman" panose="02020603050405020304" pitchFamily="18" charset="0"/>
                  </a:rPr>
                  <a:t>dụ</a:t>
                </a:r>
                <a:r>
                  <a:rPr lang="en-US" sz="5100" b="1" dirty="0">
                    <a:solidFill>
                      <a:schemeClr val="bg1"/>
                    </a:solidFill>
                    <a:effectLst/>
                    <a:latin typeface="Times New Roman" panose="02020603050405020304" pitchFamily="18" charset="0"/>
                    <a:ea typeface="Times New Roman" panose="02020603050405020304" pitchFamily="18" charset="0"/>
                  </a:rPr>
                  <a:t> 3 (</a:t>
                </a:r>
                <a:r>
                  <a:rPr lang="en-US" sz="5100" b="1" dirty="0">
                    <a:solidFill>
                      <a:prstClr val="white"/>
                    </a:solidFill>
                    <a:latin typeface="Times New Roman" panose="02020603050405020304" pitchFamily="18" charset="0"/>
                    <a:ea typeface="Times New Roman" panose="02020603050405020304" pitchFamily="18" charset="0"/>
                  </a:rPr>
                  <a:t>SGK </a:t>
                </a:r>
                <a:r>
                  <a:rPr lang="en-US" sz="5100" b="1" dirty="0" err="1">
                    <a:solidFill>
                      <a:prstClr val="white"/>
                    </a:solidFill>
                    <a:latin typeface="Times New Roman" panose="02020603050405020304" pitchFamily="18" charset="0"/>
                    <a:ea typeface="Times New Roman" panose="02020603050405020304" pitchFamily="18" charset="0"/>
                  </a:rPr>
                  <a:t>trang</a:t>
                </a:r>
                <a:r>
                  <a:rPr lang="en-US" sz="5100" b="1" dirty="0">
                    <a:solidFill>
                      <a:prstClr val="white"/>
                    </a:solidFill>
                    <a:latin typeface="Times New Roman" panose="02020603050405020304" pitchFamily="18" charset="0"/>
                    <a:ea typeface="Times New Roman" panose="02020603050405020304" pitchFamily="18" charset="0"/>
                  </a:rPr>
                  <a:t> 30)</a:t>
                </a:r>
                <a:endParaRPr lang="en-US" sz="5100" b="1" dirty="0">
                  <a:solidFill>
                    <a:schemeClr val="bg1"/>
                  </a:solidFill>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5100" dirty="0">
                    <a:solidFill>
                      <a:schemeClr val="bg1"/>
                    </a:solidFill>
                    <a:effectLst/>
                    <a:latin typeface="Times New Roman" panose="02020603050405020304" pitchFamily="18" charset="0"/>
                    <a:ea typeface="Times New Roman" panose="02020603050405020304" pitchFamily="18" charset="0"/>
                  </a:rPr>
                  <a:t>           </a:t>
                </a:r>
              </a:p>
              <a:p>
                <a:pPr marL="0" indent="0" algn="just">
                  <a:lnSpc>
                    <a:spcPct val="115000"/>
                  </a:lnSpc>
                  <a:spcBef>
                    <a:spcPts val="300"/>
                  </a:spcBef>
                  <a:spcAft>
                    <a:spcPts val="300"/>
                  </a:spcAft>
                  <a:buNone/>
                </a:pPr>
                <a:r>
                  <a:rPr lang="en-US" sz="5100" dirty="0">
                    <a:solidFill>
                      <a:schemeClr val="bg1"/>
                    </a:solidFill>
                    <a:latin typeface="Times New Roman" panose="02020603050405020304" pitchFamily="18" charset="0"/>
                    <a:ea typeface="Times New Roman" panose="02020603050405020304" pitchFamily="18" charset="0"/>
                  </a:rPr>
                  <a:t>           </a:t>
                </a:r>
                <a:r>
                  <a:rPr lang="en-US" sz="5100" dirty="0">
                    <a:solidFill>
                      <a:schemeClr val="bg1"/>
                    </a:solidFill>
                    <a:effectLst/>
                    <a:latin typeface="Times New Roman" panose="02020603050405020304" pitchFamily="18" charset="0"/>
                    <a:ea typeface="Times New Roman" panose="02020603050405020304" pitchFamily="18" charset="0"/>
                  </a:rPr>
                  <a:t>Cho </a:t>
                </a:r>
                <a:r>
                  <a:rPr lang="en-US" sz="5100" dirty="0" err="1">
                    <a:solidFill>
                      <a:schemeClr val="bg1"/>
                    </a:solidFill>
                    <a:effectLst/>
                    <a:latin typeface="Times New Roman" panose="02020603050405020304" pitchFamily="18" charset="0"/>
                    <a:ea typeface="Times New Roman" panose="02020603050405020304" pitchFamily="18" charset="0"/>
                  </a:rPr>
                  <a:t>bất</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đẳng</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thức</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15&gt;14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Hãy</a:t>
                </a:r>
                <a:r>
                  <a:rPr lang="en-US" sz="5100" dirty="0">
                    <a:solidFill>
                      <a:schemeClr val="bg1"/>
                    </a:solidFill>
                    <a:effectLst/>
                    <a:latin typeface="Times New Roman" panose="02020603050405020304" pitchFamily="18" charset="0"/>
                    <a:ea typeface="Times New Roman" panose="02020603050405020304" pitchFamily="18" charset="0"/>
                  </a:rPr>
                  <a:t> so </a:t>
                </a:r>
                <a:r>
                  <a:rPr lang="en-US" sz="5100" dirty="0" err="1">
                    <a:solidFill>
                      <a:schemeClr val="bg1"/>
                    </a:solidFill>
                    <a:effectLst/>
                    <a:latin typeface="Times New Roman" panose="02020603050405020304" pitchFamily="18" charset="0"/>
                    <a:ea typeface="Times New Roman" panose="02020603050405020304" pitchFamily="18" charset="0"/>
                  </a:rPr>
                  <a:t>sánh</a:t>
                </a:r>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hiệu</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15−14</m:t>
                    </m:r>
                  </m:oMath>
                </a14:m>
                <a:r>
                  <a:rPr lang="en-US" sz="5100" dirty="0">
                    <a:solidFill>
                      <a:schemeClr val="bg1"/>
                    </a:solidFill>
                    <a:effectLst/>
                    <a:latin typeface="Times New Roman" panose="02020603050405020304" pitchFamily="18" charset="0"/>
                    <a:ea typeface="Times New Roman" panose="02020603050405020304" pitchFamily="18" charset="0"/>
                  </a:rPr>
                  <a:t> </a:t>
                </a:r>
                <a:r>
                  <a:rPr lang="en-US" sz="5100" dirty="0" err="1">
                    <a:solidFill>
                      <a:schemeClr val="bg1"/>
                    </a:solidFill>
                    <a:effectLst/>
                    <a:latin typeface="Times New Roman" panose="02020603050405020304" pitchFamily="18" charset="0"/>
                    <a:ea typeface="Times New Roman" panose="02020603050405020304" pitchFamily="18" charset="0"/>
                  </a:rPr>
                  <a:t>và</a:t>
                </a:r>
                <a:r>
                  <a:rPr lang="en-US" sz="5100" dirty="0">
                    <a:solidFill>
                      <a:schemeClr val="bg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5100" i="1">
                        <a:solidFill>
                          <a:schemeClr val="bg1"/>
                        </a:solidFill>
                        <a:effectLst/>
                        <a:latin typeface="Cambria Math" panose="02040503050406030204" pitchFamily="18" charset="0"/>
                        <a:ea typeface="Times New Roman" panose="02020603050405020304" pitchFamily="18" charset="0"/>
                      </a:rPr>
                      <m:t>0</m:t>
                    </m:r>
                  </m:oMath>
                </a14:m>
                <a:endParaRPr lang="en-US" sz="5100" dirty="0">
                  <a:solidFill>
                    <a:schemeClr val="bg1"/>
                  </a:solidFill>
                  <a:effectLst/>
                  <a:latin typeface="Times New Roman" panose="02020603050405020304" pitchFamily="18" charset="0"/>
                  <a:ea typeface="Times New Roman" panose="02020603050405020304" pitchFamily="18" charset="0"/>
                </a:endParaRPr>
              </a:p>
            </p:txBody>
          </p:sp>
        </mc:Choice>
        <mc:Fallback>
          <p:sp>
            <p:nvSpPr>
              <p:cNvPr id="3" name="Content Placeholder 2" descr="OPL20U25GSXzBJYl68kk8uQGfFKzs7yb1M4KJWUiLk6ZEvGF+qCIPSnY57AbBFCvTWID07 2024 T9 CD 039+K4lPs7H94VUqPe2XwIsfPRnrXQE//QTEXxb8/8N4CNc6FpgZahzpTjFhMzSA7T/nHJa11DE8Ng2TP3iAmRczFlmslSuUNOgUeb6yRvs0="/>
              <p:cNvSpPr>
                <a:spLocks noGrp="1" noRot="1" noChangeAspect="1" noMove="1" noResize="1" noEditPoints="1" noAdjustHandles="1" noChangeArrowheads="1" noChangeShapeType="1" noTextEdit="1"/>
              </p:cNvSpPr>
              <p:nvPr>
                <p:ph idx="1"/>
              </p:nvPr>
            </p:nvSpPr>
            <p:spPr>
              <a:xfrm>
                <a:off x="725986" y="151658"/>
                <a:ext cx="11688155" cy="1677142"/>
              </a:xfrm>
              <a:blipFill>
                <a:blip r:embed="rId2"/>
                <a:stretch>
                  <a:fillRect l="-1304" t="-6545" b="-90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 name="Rectangle 3" descr="OPL20U25GSXzBJYl68kk8uQGfFKzs7yb1M4KJWUiLk6ZEvGF+qCIPSnY57AbBFCvTWID07 2024 T9 CD 039+K4lPs7H94VUqPe2XwIsfPRnrXQE//QTEXxb8/8N4CNc6FpgZahzpTjFhMzSA7T/nHJa11DE8Ng2TP3iAmRczFlmslSuUNOgUeb6yRvs0="/>
              <p:cNvSpPr/>
              <p:nvPr/>
            </p:nvSpPr>
            <p:spPr>
              <a:xfrm>
                <a:off x="725986" y="5726118"/>
                <a:ext cx="10146324" cy="1083374"/>
              </a:xfrm>
              <a:prstGeom prst="rect">
                <a:avLst/>
              </a:prstGeom>
              <a:noFill/>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lnSpc>
                    <a:spcPct val="115000"/>
                  </a:lnSpc>
                  <a:spcBef>
                    <a:spcPts val="300"/>
                  </a:spcBef>
                  <a:spcAft>
                    <a:spcPts val="300"/>
                  </a:spcAft>
                </a:pPr>
                <a:r>
                  <a:rPr lang="en-US" sz="2800" b="1" dirty="0">
                    <a:solidFill>
                      <a:srgbClr val="FFFF00"/>
                    </a:solidFill>
                    <a:latin typeface="Times New Roman" panose="02020603050405020304" pitchFamily="18" charset="0"/>
                    <a:ea typeface="Times New Roman" panose="02020603050405020304" pitchFamily="18" charset="0"/>
                  </a:rPr>
                  <a:t>Nhận </a:t>
                </a:r>
                <a:r>
                  <a:rPr lang="en-US" sz="2800" b="1" dirty="0" err="1">
                    <a:solidFill>
                      <a:srgbClr val="FFFF00"/>
                    </a:solidFill>
                    <a:latin typeface="Times New Roman" panose="02020603050405020304" pitchFamily="18" charset="0"/>
                    <a:ea typeface="Times New Roman" panose="02020603050405020304" pitchFamily="18" charset="0"/>
                  </a:rPr>
                  <a:t>xét</a:t>
                </a:r>
                <a:r>
                  <a:rPr lang="en-US" sz="2800" b="1" dirty="0">
                    <a:solidFill>
                      <a:srgbClr val="FFFF00"/>
                    </a:solidFill>
                    <a:latin typeface="Times New Roman" panose="02020603050405020304" pitchFamily="18" charset="0"/>
                    <a:ea typeface="Times New Roman" panose="02020603050405020304" pitchFamily="18" charset="0"/>
                  </a:rPr>
                  <a:t>:</a:t>
                </a:r>
                <a:r>
                  <a:rPr lang="en-US" sz="2800" dirty="0">
                    <a:solidFill>
                      <a:srgbClr val="FFFF00"/>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&gt;</m:t>
                    </m:r>
                    <m:r>
                      <a:rPr lang="en-US" sz="2800" i="1" smtClean="0">
                        <a:solidFill>
                          <a:srgbClr val="FFFF00"/>
                        </a:solidFill>
                        <a:latin typeface="Cambria Math" panose="02040503050406030204" pitchFamily="18" charset="0"/>
                        <a:ea typeface="Times New Roman" panose="02020603050405020304" pitchFamily="18" charset="0"/>
                      </a:rPr>
                      <m:t>𝑏</m:t>
                    </m:r>
                  </m:oMath>
                </a14:m>
                <a:r>
                  <a:rPr lang="en-US" sz="2800" dirty="0">
                    <a:solidFill>
                      <a:schemeClr val="bg1"/>
                    </a:solidFill>
                    <a:latin typeface="Times New Roman" panose="02020603050405020304" pitchFamily="18" charset="0"/>
                    <a:ea typeface="Times New Roman" panose="02020603050405020304" pitchFamily="18" charset="0"/>
                  </a:rPr>
                  <a:t>, ta </a:t>
                </a:r>
                <a:r>
                  <a:rPr lang="en-US" sz="2800"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&gt;0</m:t>
                    </m:r>
                  </m:oMath>
                </a14:m>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hoặc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chứng</a:t>
                </a:r>
                <a:r>
                  <a:rPr lang="en-US" sz="2800" dirty="0">
                    <a:solidFill>
                      <a:schemeClr val="bg1"/>
                    </a:solidFill>
                    <a:latin typeface="Times New Roman" panose="02020603050405020304" pitchFamily="18" charset="0"/>
                    <a:ea typeface="Times New Roman" panose="02020603050405020304" pitchFamily="18" charset="0"/>
                  </a:rPr>
                  <a:t> minh </a:t>
                </a:r>
                <a14:m>
                  <m:oMath xmlns:m="http://schemas.openxmlformats.org/officeDocument/2006/math">
                    <m:r>
                      <a:rPr lang="en-US" sz="2800" i="1" smtClean="0">
                        <a:solidFill>
                          <a:srgbClr val="FFFF00"/>
                        </a:solidFill>
                        <a:latin typeface="Cambria Math" panose="02040503050406030204" pitchFamily="18" charset="0"/>
                        <a:ea typeface="Times New Roman" panose="02020603050405020304" pitchFamily="18" charset="0"/>
                      </a:rPr>
                      <m:t>𝑏</m:t>
                    </m:r>
                    <m:r>
                      <a:rPr lang="en-US" sz="2800" i="1" smtClean="0">
                        <a:solidFill>
                          <a:srgbClr val="FFFF00"/>
                        </a:solidFill>
                        <a:latin typeface="Cambria Math" panose="02040503050406030204" pitchFamily="18" charset="0"/>
                        <a:ea typeface="Times New Roman" panose="02020603050405020304" pitchFamily="18" charset="0"/>
                      </a:rPr>
                      <m:t>−</m:t>
                    </m:r>
                    <m:r>
                      <a:rPr lang="en-US" sz="2800" i="1" smtClean="0">
                        <a:solidFill>
                          <a:srgbClr val="FFFF00"/>
                        </a:solidFill>
                        <a:latin typeface="Cambria Math" panose="02040503050406030204" pitchFamily="18" charset="0"/>
                        <a:ea typeface="Times New Roman" panose="02020603050405020304" pitchFamily="18" charset="0"/>
                      </a:rPr>
                      <m:t>𝑎</m:t>
                    </m:r>
                    <m:r>
                      <a:rPr lang="en-US" sz="2800" i="1" smtClean="0">
                        <a:solidFill>
                          <a:srgbClr val="FFFF00"/>
                        </a:solidFill>
                        <a:latin typeface="Cambria Math" panose="02040503050406030204" pitchFamily="18" charset="0"/>
                        <a:ea typeface="Times New Roman" panose="02020603050405020304" pitchFamily="18" charset="0"/>
                      </a:rPr>
                      <m:t>&lt;0</m:t>
                    </m:r>
                  </m:oMath>
                </a14:m>
                <a:r>
                  <a:rPr lang="en-US" sz="2800" dirty="0">
                    <a:solidFill>
                      <a:schemeClr val="bg1"/>
                    </a:solidFill>
                    <a:latin typeface="Times New Roman" panose="02020603050405020304" pitchFamily="18" charset="0"/>
                    <a:ea typeface="Times New Roman" panose="02020603050405020304" pitchFamily="18" charset="0"/>
                  </a:rPr>
                  <a:t>.</a:t>
                </a:r>
              </a:p>
            </p:txBody>
          </p:sp>
        </mc:Choice>
        <mc:Fallback>
          <p:sp>
            <p:nvSpPr>
              <p:cNvPr id="4" name="Rectangle 3"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725986" y="5726118"/>
                <a:ext cx="10146324" cy="1083374"/>
              </a:xfrm>
              <a:prstGeom prst="rect">
                <a:avLst/>
              </a:prstGeom>
              <a:blipFill>
                <a:blip r:embed="rId3"/>
                <a:stretch>
                  <a:fillRect l="-1140" t="-2778" b="-10556"/>
                </a:stretch>
              </a:blipFill>
              <a:ln>
                <a:solidFill>
                  <a:srgbClr val="FFC00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5" name="TextBox 4" descr="OPL20U25GSXzBJYl68kk8uQGfFKzs7yb1M4KJWUiLk6ZEvGF+qCIPSnY57AbBFCvTWID07 2024 T9 CD 039+K4lPs7H94VUqPe2XwIsfPRnrXQE//QTEXxb8/8N4CNc6FpgZahzpTjFhMzSA7T/nHJa11DE8Ng2TP3iAmRczFlmslSuUNOgUeb6yRvs0="/>
              <p:cNvSpPr txBox="1"/>
              <p:nvPr/>
            </p:nvSpPr>
            <p:spPr>
              <a:xfrm>
                <a:off x="725986" y="1703478"/>
                <a:ext cx="10146324" cy="4022640"/>
              </a:xfrm>
              <a:prstGeom prst="rect">
                <a:avLst/>
              </a:prstGeom>
              <a:noFill/>
              <a:ln>
                <a:solidFill>
                  <a:srgbClr val="4D7731"/>
                </a:solidFill>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defPPr>
                  <a:defRPr lang="vi-VN"/>
                </a:defPPr>
                <a:lvl1pPr>
                  <a:lnSpc>
                    <a:spcPct val="115000"/>
                  </a:lnSpc>
                  <a:spcBef>
                    <a:spcPts val="300"/>
                  </a:spcBef>
                  <a:spcAft>
                    <a:spcPts val="300"/>
                  </a:spcAft>
                  <a:defRPr sz="2800" b="1">
                    <a:solidFill>
                      <a:srgbClr val="0070C0"/>
                    </a:solidFill>
                    <a:latin typeface="Times New Roman" panose="02020603050405020304" pitchFamily="18" charset="0"/>
                    <a:ea typeface="Times New Roman" panose="02020603050405020304" pitchFamily="18" charset="0"/>
                  </a:defRPr>
                </a:lvl1pPr>
              </a:lstStyle>
              <a:p>
                <a:r>
                  <a:rPr lang="en-US" dirty="0">
                    <a:solidFill>
                      <a:schemeClr val="bg1"/>
                    </a:solidFill>
                  </a:rPr>
                  <a:t>Giải: </a:t>
                </a:r>
                <a14:m>
                  <m:oMath xmlns:m="http://schemas.openxmlformats.org/officeDocument/2006/math">
                    <m:r>
                      <a:rPr lang="en-US">
                        <a:solidFill>
                          <a:schemeClr val="bg1"/>
                        </a:solidFill>
                        <a:latin typeface="Cambria Math" panose="02040503050406030204" pitchFamily="18" charset="0"/>
                      </a:rPr>
                      <m:t>15&gt;14</m:t>
                    </m:r>
                  </m:oMath>
                </a14:m>
                <a:r>
                  <a:rPr lang="en-US" dirty="0">
                    <a:solidFill>
                      <a:schemeClr val="bg1"/>
                    </a:solidFill>
                  </a:rPr>
                  <a:t> </a:t>
                </a:r>
                <a:r>
                  <a:rPr lang="en-US" dirty="0" err="1">
                    <a:solidFill>
                      <a:schemeClr val="bg1"/>
                    </a:solidFill>
                  </a:rPr>
                  <a:t>nên</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15−14&gt;0</m:t>
                    </m:r>
                  </m:oMath>
                </a14:m>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a:t>
                </a:r>
              </a:p>
              <a:p>
                <a:r>
                  <a:rPr lang="en-US" dirty="0">
                    <a:solidFill>
                      <a:schemeClr val="bg1"/>
                    </a:solidFill>
                  </a:rPr>
                  <a:t>Ta </a:t>
                </a:r>
                <a:r>
                  <a:rPr lang="en-US" dirty="0" err="1">
                    <a:solidFill>
                      <a:schemeClr val="bg1"/>
                    </a:solidFill>
                  </a:rPr>
                  <a:t>thừa</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khẳng</a:t>
                </a:r>
                <a:r>
                  <a:rPr lang="en-US" dirty="0">
                    <a:solidFill>
                      <a:schemeClr val="bg1"/>
                    </a:solidFill>
                  </a:rPr>
                  <a:t> </a:t>
                </a:r>
                <a:r>
                  <a:rPr lang="en-US" dirty="0" err="1">
                    <a:solidFill>
                      <a:schemeClr val="bg1"/>
                    </a:solidFill>
                  </a:rPr>
                  <a:t>định</a:t>
                </a:r>
                <a:r>
                  <a:rPr lang="en-US" dirty="0">
                    <a:solidFill>
                      <a:schemeClr val="bg1"/>
                    </a:solidFill>
                  </a:rPr>
                  <a:t> </a:t>
                </a:r>
                <a:r>
                  <a:rPr lang="en-US" dirty="0" err="1">
                    <a:solidFill>
                      <a:schemeClr val="bg1"/>
                    </a:solidFill>
                  </a:rPr>
                  <a:t>sau</a:t>
                </a:r>
                <a:r>
                  <a:rPr lang="en-US" dirty="0">
                    <a:solidFill>
                      <a:schemeClr val="bg1"/>
                    </a:solidFill>
                  </a:rPr>
                  <a:t>: (</a:t>
                </a:r>
                <a:r>
                  <a:rPr lang="en-US" dirty="0" err="1">
                    <a:solidFill>
                      <a:schemeClr val="bg1"/>
                    </a:solidFill>
                  </a:rPr>
                  <a:t>tương</a:t>
                </a:r>
                <a:r>
                  <a:rPr lang="en-US" dirty="0">
                    <a:solidFill>
                      <a:schemeClr val="bg1"/>
                    </a:solidFill>
                  </a:rPr>
                  <a:t> </a:t>
                </a:r>
                <a:r>
                  <a:rPr lang="en-US" dirty="0" err="1">
                    <a:solidFill>
                      <a:schemeClr val="bg1"/>
                    </a:solidFill>
                  </a:rPr>
                  <a:t>tự</a:t>
                </a:r>
                <a:r>
                  <a:rPr lang="en-US" dirty="0">
                    <a:solidFill>
                      <a:schemeClr val="bg1"/>
                    </a:solidFill>
                  </a:rPr>
                  <a:t> </a:t>
                </a:r>
                <a:r>
                  <a:rPr lang="en-US" dirty="0" err="1">
                    <a:solidFill>
                      <a:schemeClr val="bg1"/>
                    </a:solidFill>
                  </a:rPr>
                  <a:t>quy</a:t>
                </a:r>
                <a:r>
                  <a:rPr lang="en-US" dirty="0">
                    <a:solidFill>
                      <a:schemeClr val="bg1"/>
                    </a:solidFill>
                  </a:rPr>
                  <a:t> </a:t>
                </a:r>
                <a:r>
                  <a:rPr lang="en-US" dirty="0" err="1">
                    <a:solidFill>
                      <a:schemeClr val="bg1"/>
                    </a:solidFill>
                  </a:rPr>
                  <a:t>tắc</a:t>
                </a:r>
                <a:r>
                  <a:rPr lang="en-US" dirty="0">
                    <a:solidFill>
                      <a:schemeClr val="bg1"/>
                    </a:solidFill>
                  </a:rPr>
                  <a:t> </a:t>
                </a:r>
                <a:r>
                  <a:rPr lang="en-US" dirty="0" err="1">
                    <a:solidFill>
                      <a:schemeClr val="bg1"/>
                    </a:solidFill>
                  </a:rPr>
                  <a:t>chuyển</a:t>
                </a:r>
                <a:r>
                  <a:rPr lang="en-US" dirty="0">
                    <a:solidFill>
                      <a:schemeClr val="bg1"/>
                    </a:solidFill>
                  </a:rPr>
                  <a:t> </a:t>
                </a:r>
                <a:r>
                  <a:rPr lang="en-US" dirty="0" err="1">
                    <a:solidFill>
                      <a:schemeClr val="bg1"/>
                    </a:solidFill>
                  </a:rPr>
                  <a:t>vế</a:t>
                </a:r>
                <a:r>
                  <a:rPr lang="en-US" dirty="0">
                    <a:solidFill>
                      <a:schemeClr val="bg1"/>
                    </a:solidFill>
                  </a:rPr>
                  <a:t> )</a:t>
                </a:r>
              </a:p>
              <a:p>
                <a:r>
                  <a:rPr lang="en-US" dirty="0" err="1">
                    <a:solidFill>
                      <a:schemeClr val="bg1"/>
                    </a:solidFill>
                  </a:rPr>
                  <a:t>Với</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thực</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oMath>
                </a14:m>
                <a:r>
                  <a:rPr lang="en-US" dirty="0">
                    <a:solidFill>
                      <a:schemeClr val="bg1"/>
                    </a:solidFill>
                  </a:rPr>
                  <a:t> </a:t>
                </a:r>
                <a:r>
                  <a:rPr lang="en-US" dirty="0" err="1">
                    <a:solidFill>
                      <a:schemeClr val="bg1"/>
                    </a:solidFill>
                  </a:rPr>
                  <a:t>và</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𝑏</m:t>
                    </m:r>
                  </m:oMath>
                </a14:m>
                <a:r>
                  <a:rPr lang="en-US" dirty="0">
                    <a:solidFill>
                      <a:schemeClr val="bg1"/>
                    </a:solidFill>
                  </a:rPr>
                  <a:t>, ta </a:t>
                </a:r>
                <a:r>
                  <a:rPr lang="en-US" dirty="0" err="1">
                    <a:solidFill>
                      <a:schemeClr val="bg1"/>
                    </a:solidFill>
                  </a:rPr>
                  <a:t>có</a:t>
                </a:r>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&gt;0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&gt;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&lt;0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&lt;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a:p>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Ngược</a:t>
                </a:r>
                <a:r>
                  <a:rPr lang="en-US" dirty="0">
                    <a:solidFill>
                      <a:schemeClr val="bg1"/>
                    </a:solidFill>
                  </a:rPr>
                  <a:t> </a:t>
                </a:r>
                <a:r>
                  <a:rPr lang="en-US" dirty="0" err="1">
                    <a:solidFill>
                      <a:schemeClr val="bg1"/>
                    </a:solidFill>
                  </a:rPr>
                  <a:t>lại</a:t>
                </a:r>
                <a:r>
                  <a:rPr lang="en-US" dirty="0">
                    <a:solidFill>
                      <a:schemeClr val="bg1"/>
                    </a:solidFill>
                  </a:rPr>
                  <a:t>, </a:t>
                </a:r>
                <a:r>
                  <a:rPr lang="en-US" dirty="0" err="1">
                    <a:solidFill>
                      <a:schemeClr val="bg1"/>
                    </a:solidFill>
                  </a:rPr>
                  <a:t>nếu</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r>
                      <a:rPr lang="en-US">
                        <a:solidFill>
                          <a:schemeClr val="bg1"/>
                        </a:solidFill>
                        <a:latin typeface="Cambria Math" panose="02040503050406030204" pitchFamily="18" charset="0"/>
                      </a:rPr>
                      <m:t>≤0</m:t>
                    </m:r>
                  </m:oMath>
                </a14:m>
                <a:r>
                  <a:rPr lang="en-US" dirty="0">
                    <a:solidFill>
                      <a:schemeClr val="bg1"/>
                    </a:solidFill>
                  </a:rPr>
                  <a:t> </a:t>
                </a:r>
                <a:r>
                  <a:rPr lang="en-US" dirty="0" err="1">
                    <a:solidFill>
                      <a:schemeClr val="bg1"/>
                    </a:solidFill>
                  </a:rPr>
                  <a:t>thì</a:t>
                </a:r>
                <a:r>
                  <a:rPr lang="en-US" dirty="0">
                    <a:solidFill>
                      <a:schemeClr val="bg1"/>
                    </a:solidFill>
                  </a:rPr>
                  <a:t> </a:t>
                </a:r>
                <a14:m>
                  <m:oMath xmlns:m="http://schemas.openxmlformats.org/officeDocument/2006/math">
                    <m:r>
                      <a:rPr lang="en-US">
                        <a:solidFill>
                          <a:schemeClr val="bg1"/>
                        </a:solidFill>
                        <a:latin typeface="Cambria Math" panose="02040503050406030204" pitchFamily="18" charset="0"/>
                      </a:rPr>
                      <m:t>𝑎</m:t>
                    </m:r>
                    <m:r>
                      <a:rPr lang="en-US">
                        <a:solidFill>
                          <a:schemeClr val="bg1"/>
                        </a:solidFill>
                        <a:latin typeface="Cambria Math" panose="02040503050406030204" pitchFamily="18" charset="0"/>
                      </a:rPr>
                      <m:t>≤</m:t>
                    </m:r>
                    <m:r>
                      <a:rPr lang="en-US">
                        <a:solidFill>
                          <a:schemeClr val="bg1"/>
                        </a:solidFill>
                        <a:latin typeface="Cambria Math" panose="02040503050406030204" pitchFamily="18" charset="0"/>
                      </a:rPr>
                      <m:t>𝑏</m:t>
                    </m:r>
                  </m:oMath>
                </a14:m>
                <a:r>
                  <a:rPr lang="en-US" dirty="0">
                    <a:solidFill>
                      <a:schemeClr val="bg1"/>
                    </a:solidFill>
                  </a:rPr>
                  <a:t>.</a:t>
                </a:r>
              </a:p>
            </p:txBody>
          </p:sp>
        </mc:Choice>
        <mc:Fallback>
          <p:sp>
            <p:nvSpPr>
              <p:cNvPr id="5" name="TextBox 4" descr="OPL20U25GSXzBJYl68kk8uQGfFKzs7yb1M4KJWUiLk6ZEvGF+qCIPSnY57AbBFCvTWID07 2024 T9 CD 03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725986" y="1703478"/>
                <a:ext cx="10146324" cy="4022640"/>
              </a:xfrm>
              <a:prstGeom prst="rect">
                <a:avLst/>
              </a:prstGeom>
              <a:blipFill>
                <a:blip r:embed="rId4"/>
                <a:stretch>
                  <a:fillRect l="-1140" t="-755" b="-2115"/>
                </a:stretch>
              </a:blipFill>
              <a:ln>
                <a:solidFill>
                  <a:srgbClr val="4D7731"/>
                </a:solidFill>
              </a:ln>
            </p:spPr>
            <p:txBody>
              <a:bodyPr/>
              <a:lstStyle/>
              <a:p>
                <a:r>
                  <a:rPr lang="vi-VN">
                    <a:noFill/>
                  </a:rPr>
                  <a:t> </a:t>
                </a:r>
              </a:p>
            </p:txBody>
          </p:sp>
        </mc:Fallback>
      </mc:AlternateContent>
      <p:pic>
        <p:nvPicPr>
          <p:cNvPr id="6" name="Picture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6012" r="14448" b="2"/>
          <a:stretch/>
        </p:blipFill>
        <p:spPr>
          <a:xfrm>
            <a:off x="10973983" y="166867"/>
            <a:ext cx="1038083" cy="1149388"/>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819"/>
          <a:stretch/>
        </p:blipFill>
        <p:spPr>
          <a:xfrm>
            <a:off x="11000993" y="263475"/>
            <a:ext cx="984062" cy="956172"/>
          </a:xfrm>
          <a:prstGeom prst="rect">
            <a:avLst/>
          </a:prstGeom>
        </p:spPr>
      </p:pic>
      <p:pic>
        <p:nvPicPr>
          <p:cNvPr id="8" name="Picture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5BEFFDF-E492-74D8-75CF-6ECF94FB41EC}"/>
              </a:ext>
            </a:extLst>
          </p:cNvPr>
          <p:cNvPicPr>
            <a:picLocks noChangeAspect="1"/>
          </p:cNvPicPr>
          <p:nvPr/>
        </p:nvPicPr>
        <p:blipFill>
          <a:blip r:embed="rId8"/>
          <a:stretch>
            <a:fillRect/>
          </a:stretch>
        </p:blipFill>
        <p:spPr>
          <a:xfrm>
            <a:off x="832920" y="1122471"/>
            <a:ext cx="1038083" cy="526287"/>
          </a:xfrm>
          <a:prstGeom prst="rect">
            <a:avLst/>
          </a:prstGeom>
        </p:spPr>
      </p:pic>
    </p:spTree>
    <p:extLst>
      <p:ext uri="{BB962C8B-B14F-4D97-AF65-F5344CB8AC3E}">
        <p14:creationId xmlns:p14="http://schemas.microsoft.com/office/powerpoint/2010/main" val="266284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21" presetClass="entr" presetSubtype="1"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heel(1)">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1000"/>
                                        <p:tgtEl>
                                          <p:spTgt spid="5">
                                            <p:txEl>
                                              <p:pRg st="1" end="1"/>
                                            </p:txEl>
                                          </p:spTgt>
                                        </p:tgtEl>
                                      </p:cBhvr>
                                    </p:animEffect>
                                    <p:anim calcmode="lin" valueType="num">
                                      <p:cBhvr>
                                        <p:cTn id="5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fade">
                                      <p:cBhvr>
                                        <p:cTn id="56" dur="1000"/>
                                        <p:tgtEl>
                                          <p:spTgt spid="5">
                                            <p:txEl>
                                              <p:pRg st="2" end="2"/>
                                            </p:txEl>
                                          </p:spTgt>
                                        </p:tgtEl>
                                      </p:cBhvr>
                                    </p:animEffect>
                                    <p:anim calcmode="lin" valueType="num">
                                      <p:cBhvr>
                                        <p:cTn id="5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1000"/>
                                        <p:tgtEl>
                                          <p:spTgt spid="5">
                                            <p:txEl>
                                              <p:pRg st="3" end="3"/>
                                            </p:txEl>
                                          </p:spTgt>
                                        </p:tgtEl>
                                      </p:cBhvr>
                                    </p:animEffect>
                                    <p:anim calcmode="lin" valueType="num">
                                      <p:cBhvr>
                                        <p:cTn id="6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5">
                                            <p:txEl>
                                              <p:pRg st="4" end="4"/>
                                            </p:txEl>
                                          </p:spTgt>
                                        </p:tgtEl>
                                        <p:attrNameLst>
                                          <p:attrName>style.visibility</p:attrName>
                                        </p:attrNameLst>
                                      </p:cBhvr>
                                      <p:to>
                                        <p:strVal val="visible"/>
                                      </p:to>
                                    </p:set>
                                    <p:animEffect transition="in" filter="fade">
                                      <p:cBhvr>
                                        <p:cTn id="70" dur="1000"/>
                                        <p:tgtEl>
                                          <p:spTgt spid="5">
                                            <p:txEl>
                                              <p:pRg st="4" end="4"/>
                                            </p:txEl>
                                          </p:spTgt>
                                        </p:tgtEl>
                                      </p:cBhvr>
                                    </p:animEffect>
                                    <p:anim calcmode="lin" valueType="num">
                                      <p:cBhvr>
                                        <p:cTn id="7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5">
                                            <p:txEl>
                                              <p:pRg st="5" end="5"/>
                                            </p:txEl>
                                          </p:spTgt>
                                        </p:tgtEl>
                                        <p:attrNameLst>
                                          <p:attrName>style.visibility</p:attrName>
                                        </p:attrNameLst>
                                      </p:cBhvr>
                                      <p:to>
                                        <p:strVal val="visible"/>
                                      </p:to>
                                    </p:set>
                                    <p:animEffect transition="in" filter="fade">
                                      <p:cBhvr>
                                        <p:cTn id="77" dur="1000"/>
                                        <p:tgtEl>
                                          <p:spTgt spid="5">
                                            <p:txEl>
                                              <p:pRg st="5" end="5"/>
                                            </p:txEl>
                                          </p:spTgt>
                                        </p:tgtEl>
                                      </p:cBhvr>
                                    </p:animEffect>
                                    <p:anim calcmode="lin" valueType="num">
                                      <p:cBhvr>
                                        <p:cTn id="7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5">
                                            <p:txEl>
                                              <p:pRg st="6" end="6"/>
                                            </p:txEl>
                                          </p:spTgt>
                                        </p:tgtEl>
                                        <p:attrNameLst>
                                          <p:attrName>style.visibility</p:attrName>
                                        </p:attrNameLst>
                                      </p:cBhvr>
                                      <p:to>
                                        <p:strVal val="visible"/>
                                      </p:to>
                                    </p:set>
                                    <p:animEffect transition="in" filter="fade">
                                      <p:cBhvr>
                                        <p:cTn id="84" dur="1000"/>
                                        <p:tgtEl>
                                          <p:spTgt spid="5">
                                            <p:txEl>
                                              <p:pRg st="6" end="6"/>
                                            </p:txEl>
                                          </p:spTgt>
                                        </p:tgtEl>
                                      </p:cBhvr>
                                    </p:animEffect>
                                    <p:anim calcmode="lin" valueType="num">
                                      <p:cBhvr>
                                        <p:cTn id="8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barn(inVertical)">
                                      <p:cBhvr>
                                        <p:cTn id="9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39+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vi-VN">
                    <a:noFill/>
                  </a:rPr>
                  <a:t> </a:t>
                </a:r>
              </a:p>
            </p:txBody>
          </p:sp>
        </mc:Fallback>
      </mc:AlternateContent>
      <p:sp>
        <p:nvSpPr>
          <p:cNvPr id="3" name="Round Diagonal Corner Rectangle 2" descr="OPL20U25GSXzBJYl68kk8uQGfFKzs7yb1M4KJWUiLk6ZEvGF+qCIPSnY57AbBFCvTWID07 2024 T9 CD 039+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sp>
        <p:nvSpPr>
          <p:cNvPr id="11" name="TextBox 10" descr="OPL20U25GSXzBJYl68kk8uQGfFKzs7yb1M4KJWUiLk6ZEvGF+qCIPSnY57AbBFCvTWID07 2024 T9 CD 039+K4lPs7H94VUqPe2XwIsfPRnrXQE//QTEXxb8/8N4CNc6FpgZahzpTjFhMzSA7T/nHJa11DE8Ng2TP3iAmRczFlmslSuUNOgUeb6yRvs0="/>
          <p:cNvSpPr txBox="1"/>
          <p:nvPr/>
        </p:nvSpPr>
        <p:spPr>
          <a:xfrm>
            <a:off x="806409" y="4724414"/>
            <a:ext cx="5817924"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Thời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gian</a:t>
            </a:r>
            <a:r>
              <a:rPr lang="en-US" sz="2800" b="1" dirty="0">
                <a:solidFill>
                  <a:schemeClr val="bg1"/>
                </a:solidFill>
                <a:latin typeface="Times New Roman" panose="02020603050405020304" pitchFamily="18" charset="0"/>
                <a:cs typeface="Times New Roman" panose="02020603050405020304" pitchFamily="18" charset="0"/>
              </a:rPr>
              <a:t>: 3 </a:t>
            </a:r>
            <a:r>
              <a:rPr lang="en-US" sz="2800" b="1" dirty="0" err="1">
                <a:solidFill>
                  <a:schemeClr val="bg1"/>
                </a:solidFill>
                <a:latin typeface="Times New Roman" panose="02020603050405020304" pitchFamily="18" charset="0"/>
                <a:cs typeface="Times New Roman" panose="02020603050405020304" pitchFamily="18" charset="0"/>
              </a:rPr>
              <a:t>phút</a:t>
            </a:r>
            <a:endParaRPr lang="en-US" sz="2800" b="1" dirty="0">
              <a:solidFill>
                <a:schemeClr val="bg1"/>
              </a:solidFill>
              <a:latin typeface="Times New Roman" panose="02020603050405020304" pitchFamily="18" charset="0"/>
              <a:cs typeface="Times New Roman" panose="02020603050405020304" pitchFamily="18" charset="0"/>
            </a:endParaRPr>
          </a:p>
          <a:p>
            <a:r>
              <a:rPr lang="en-US" sz="2800" b="1" dirty="0" err="1">
                <a:solidFill>
                  <a:schemeClr val="bg1"/>
                </a:solidFill>
                <a:latin typeface="Times New Roman" panose="02020603050405020304" pitchFamily="18" charset="0"/>
                <a:cs typeface="Times New Roman" panose="02020603050405020304" pitchFamily="18" charset="0"/>
              </a:rPr>
              <a:t>Thành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viên</a:t>
            </a:r>
            <a:r>
              <a:rPr lang="en-US" sz="2800" b="1" dirty="0">
                <a:solidFill>
                  <a:schemeClr val="bg1"/>
                </a:solidFill>
                <a:latin typeface="Times New Roman" panose="02020603050405020304" pitchFamily="18" charset="0"/>
                <a:cs typeface="Times New Roman" panose="02020603050405020304" pitchFamily="18" charset="0"/>
              </a:rPr>
              <a:t>: 4- 6 HS/ 1 </a:t>
            </a:r>
            <a:r>
              <a:rPr lang="en-US" sz="2800" b="1" dirty="0" err="1">
                <a:solidFill>
                  <a:schemeClr val="bg1"/>
                </a:solidFill>
                <a:latin typeface="Times New Roman" panose="02020603050405020304" pitchFamily="18" charset="0"/>
                <a:cs typeface="Times New Roman" panose="02020603050405020304" pitchFamily="18" charset="0"/>
              </a:rPr>
              <a:t>nhóm</a:t>
            </a:r>
            <a:endParaRPr lang="en-US" sz="2800" b="1" dirty="0">
              <a:solidFill>
                <a:schemeClr val="bg1"/>
              </a:solidFill>
              <a:latin typeface="Times New Roman" panose="02020603050405020304" pitchFamily="18" charset="0"/>
              <a:cs typeface="Times New Roman" panose="02020603050405020304" pitchFamily="18" charset="0"/>
            </a:endParaRPr>
          </a:p>
        </p:txBody>
      </p:sp>
      <p:pic>
        <p:nvPicPr>
          <p:cNvPr id="4" name="Đồng hồ đếm ngược 3 phút - 3 minutes timer" descr="OPL20U25GSXzBJYl68kk8uQGfFKzs7yb1M4KJWUiLk6ZEvGF+qCIPSnY57AbBFCvTWID07 2024 T9 CD 039+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7469421" y="334790"/>
            <a:ext cx="2276498" cy="1280530"/>
          </a:xfrm>
          <a:prstGeom prst="rect">
            <a:avLst/>
          </a:prstGeom>
        </p:spPr>
      </p:pic>
      <p:pic>
        <p:nvPicPr>
          <p:cNvPr id="6" name="Picture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7B1A7B39-C283-5645-F896-F737C67562DC}"/>
              </a:ext>
            </a:extLst>
          </p:cNvPr>
          <p:cNvPicPr>
            <a:picLocks noChangeAspect="1"/>
          </p:cNvPicPr>
          <p:nvPr/>
        </p:nvPicPr>
        <p:blipFill>
          <a:blip r:embed="rId9"/>
          <a:stretch>
            <a:fillRect/>
          </a:stretch>
        </p:blipFill>
        <p:spPr>
          <a:xfrm>
            <a:off x="876746" y="425497"/>
            <a:ext cx="769999" cy="826773"/>
          </a:xfrm>
          <a:prstGeom prst="rect">
            <a:avLst/>
          </a:prstGeom>
        </p:spPr>
      </p:pic>
    </p:spTree>
    <p:extLst>
      <p:ext uri="{BB962C8B-B14F-4D97-AF65-F5344CB8AC3E}">
        <p14:creationId xmlns:p14="http://schemas.microsoft.com/office/powerpoint/2010/main" val="1099814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4"/>
                                        </p:tgtEl>
                                      </p:cBhvr>
                                    </p:cmd>
                                  </p:childTnLst>
                                </p:cTn>
                              </p:par>
                            </p:childTnLst>
                          </p:cTn>
                        </p:par>
                      </p:childTnLst>
                    </p:cTn>
                  </p:par>
                </p:childTnLst>
              </p:cTn>
              <p:nextCondLst>
                <p:cond evt="onClick" delay="0">
                  <p:tgtEl>
                    <p:spTgt spid="4"/>
                  </p:tgtEl>
                </p:cond>
              </p:nextCondLst>
            </p:seq>
            <p:video>
              <p:cMediaNode vol="80000">
                <p:cTn id="25" fill="hold" display="0">
                  <p:stCondLst>
                    <p:cond delay="indefinite"/>
                  </p:stCondLst>
                </p:cTn>
                <p:tgtEl>
                  <p:spTgt spid="4"/>
                </p:tgtEl>
              </p:cMediaNode>
            </p:video>
          </p:childTnLst>
        </p:cTn>
      </p:par>
    </p:tnLst>
    <p:bldLst>
      <p:bldP spid="2" grpId="0"/>
      <p:bldP spid="3"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0" y="-2944"/>
            <a:ext cx="6983896"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0" y="347864"/>
            <a:ext cx="7251518" cy="682628"/>
          </a:xfrm>
        </p:spPr>
        <p:txBody>
          <a:bodyPr>
            <a:normAutofit fontScale="90000"/>
          </a:bodyPr>
          <a:lstStyle/>
          <a:p>
            <a:r>
              <a:rPr lang="en-US" sz="3200" b="1">
                <a:solidFill>
                  <a:schemeClr val="bg1"/>
                </a:solidFill>
                <a:latin typeface="Times New Roman" panose="02020603050405020304" pitchFamily="18" charset="0"/>
                <a:cs typeface="Times New Roman" panose="02020603050405020304" pitchFamily="18" charset="0"/>
              </a:rPr>
              <a:t>A. THIẾT BỊ DẠY HỌC VÀ HỌC LIỆU</a:t>
            </a:r>
            <a:endParaRPr lang="en-US" sz="3200">
              <a:solidFill>
                <a:schemeClr val="bg1"/>
              </a:solidFill>
            </a:endParaRPr>
          </a:p>
        </p:txBody>
      </p:sp>
      <p:pic>
        <p:nvPicPr>
          <p:cNvPr id="2" name="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9457824" y="4180129"/>
            <a:ext cx="2467085" cy="2467085"/>
          </a:xfrm>
          <a:prstGeom prst="rect">
            <a:avLst/>
          </a:prstGeom>
        </p:spPr>
      </p:pic>
      <p:pic>
        <p:nvPicPr>
          <p:cNvPr id="4" name="Graphic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9776938" y="4861058"/>
            <a:ext cx="1216038" cy="1216038"/>
          </a:xfrm>
          <a:prstGeom prst="rect">
            <a:avLst/>
          </a:prstGeom>
        </p:spPr>
      </p:pic>
      <p:pic>
        <p:nvPicPr>
          <p:cNvPr id="7" name="Graphic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379901" y="5120511"/>
            <a:ext cx="1149613" cy="1149613"/>
          </a:xfrm>
          <a:prstGeom prst="rect">
            <a:avLst/>
          </a:prstGeom>
        </p:spPr>
      </p:pic>
      <p:sp>
        <p:nvSpPr>
          <p:cNvPr id="8" name="TextBox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342577" y="1522512"/>
            <a:ext cx="11654039" cy="490615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GIÁO VIÊN: </a:t>
            </a:r>
          </a:p>
          <a:p>
            <a:pPr>
              <a:lnSpc>
                <a:spcPct val="115000"/>
              </a:lnSpc>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toán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9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diều</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28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chiếu</a:t>
            </a:r>
            <a:endParaRPr lang="en-US" sz="4000" b="1" dirty="0">
              <a:solidFill>
                <a:schemeClr val="bg1"/>
              </a:solidFill>
              <a:latin typeface="Times New Roman" panose="02020603050405020304" pitchFamily="18" charset="0"/>
              <a:cs typeface="Times New Roman" panose="02020603050405020304" pitchFamily="18" charset="0"/>
            </a:endParaRPr>
          </a:p>
          <a:p>
            <a:pPr marL="285750" indent="-285750">
              <a:lnSpc>
                <a:spcPct val="150000"/>
              </a:lnSpc>
              <a:spcBef>
                <a:spcPts val="600"/>
              </a:spcBef>
              <a:buFont typeface="Arial" panose="020B0604020202020204" pitchFamily="34" charset="0"/>
              <a:buChar char="•"/>
            </a:pPr>
            <a:r>
              <a:rPr lang="en-US" sz="4000" b="1" dirty="0">
                <a:solidFill>
                  <a:schemeClr val="bg1"/>
                </a:solidFill>
                <a:latin typeface="Times New Roman" panose="02020603050405020304" pitchFamily="18" charset="0"/>
                <a:cs typeface="Times New Roman" panose="02020603050405020304" pitchFamily="18" charset="0"/>
              </a:rPr>
              <a:t>HỌC SINH</a:t>
            </a:r>
          </a:p>
          <a:p>
            <a:pPr>
              <a:lnSpc>
                <a:spcPct val="115000"/>
              </a:lnSpc>
              <a:spcBef>
                <a:spcPts val="300"/>
              </a:spcBef>
              <a:spcAft>
                <a:spcPts val="300"/>
              </a:spcAft>
            </a:pPr>
            <a:r>
              <a:rPr lang="en-US" sz="4000" dirty="0">
                <a:solidFill>
                  <a:schemeClr val="bg1"/>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SGK,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thước</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thẳng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4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784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39+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4"/>
                <a:stretch>
                  <a:fillRect l="-1270" b="-6739"/>
                </a:stretch>
              </a:blipFill>
            </p:spPr>
            <p:txBody>
              <a:bodyPr/>
              <a:lstStyle/>
              <a:p>
                <a:r>
                  <a:rPr lang="vi-VN">
                    <a:noFill/>
                  </a:rPr>
                  <a:t> </a:t>
                </a:r>
              </a:p>
            </p:txBody>
          </p:sp>
        </mc:Fallback>
      </mc:AlternateContent>
      <p:sp>
        <p:nvSpPr>
          <p:cNvPr id="3" name="Round Diagonal Corner Rectangle 2" descr="OPL20U25GSXzBJYl68kk8uQGfFKzs7yb1M4KJWUiLk6ZEvGF+qCIPSnY57AbBFCvTWID07 2024 T9 CD 039+K4lPs7H94VUqPe2XwIsfPRnrXQE//QTEXxb8/8N4CNc6FpgZahzpTjFhMzSA7T/nHJa11DE8Ng2TP3iAmRczFlmslSuUNOgUeb6yRvs0="/>
          <p:cNvSpPr/>
          <p:nvPr/>
        </p:nvSpPr>
        <p:spPr>
          <a:xfrm>
            <a:off x="806408" y="2515827"/>
            <a:ext cx="11146063"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descr="OPL20U25GSXzBJYl68kk8uQGfFKzs7yb1M4KJWUiLk6ZEvGF+qCIPSnY57AbBFCvTWID07 2024 T9 CD 039+K4lPs7H94VUqPe2XwIsfPRnrXQE//QTEXxb8/8N4CNc6FpgZahzpTjFhMzSA7T/nHJa11DE8Ng2TP3iAmRczFlmslSuUNOgUeb6yRvs0="/>
              <p:cNvSpPr/>
              <p:nvPr/>
            </p:nvSpPr>
            <p:spPr>
              <a:xfrm>
                <a:off x="806409" y="3850776"/>
                <a:ext cx="11146063" cy="548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6" name="Rectangle 5"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850776"/>
                <a:ext cx="11146063" cy="548099"/>
              </a:xfrm>
              <a:prstGeom prst="rect">
                <a:avLst/>
              </a:prstGeom>
              <a:blipFill>
                <a:blip r:embed="rId5"/>
                <a:stretch>
                  <a:fillRect l="-1093" t="-7778" b="-30000"/>
                </a:stretch>
              </a:blipFill>
              <a:ln>
                <a:noFill/>
              </a:ln>
            </p:spPr>
            <p:txBody>
              <a:bodyPr/>
              <a:lstStyle/>
              <a:p>
                <a:r>
                  <a:rPr lang="vi-VN">
                    <a:noFill/>
                  </a:rPr>
                  <a:t> </a:t>
                </a:r>
              </a:p>
            </p:txBody>
          </p:sp>
        </mc:Fallback>
      </mc:AlternateContent>
      <p:pic>
        <p:nvPicPr>
          <p:cNvPr id="9"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382" r="20120" b="2"/>
          <a:stretch/>
        </p:blipFill>
        <p:spPr>
          <a:xfrm>
            <a:off x="10122468" y="197371"/>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9998" y="233370"/>
            <a:ext cx="1168736" cy="1018900"/>
          </a:xfrm>
          <a:prstGeom prst="rect">
            <a:avLst/>
          </a:prstGeom>
        </p:spPr>
      </p:pic>
      <p:pic>
        <p:nvPicPr>
          <p:cNvPr id="4" name="Đồng hồ đếm ngược 3 phút - 3 minutes timer" descr="OPL20U25GSXzBJYl68kk8uQGfFKzs7yb1M4KJWUiLk6ZEvGF+qCIPSnY57AbBFCvTWID07 2024 T9 CD 039+K4lPs7H94VUqPe2XwIsfPRnrXQE//QTEXxb8/8N4CNc6FpgZahzpTjFhMzSA7T/nHJa11DE8Ng2TP3iAmRczFlmslSuUNOgUeb6yRvs0=">
            <a:hlinkClick r:id="" action="ppaction://media"/>
            <a:extLst>
              <a:ext uri="{FF2B5EF4-FFF2-40B4-BE49-F238E27FC236}">
                <a16:creationId xmlns:a16="http://schemas.microsoft.com/office/drawing/2014/main" id="{1BDE0391-0308-844D-48AD-B688888A318A}"/>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7469421" y="334790"/>
            <a:ext cx="2276498" cy="1280530"/>
          </a:xfrm>
          <a:prstGeom prst="rect">
            <a:avLst/>
          </a:prstGeom>
        </p:spPr>
      </p:pic>
      <mc:AlternateContent xmlns:mc="http://schemas.openxmlformats.org/markup-compatibility/2006">
        <mc:Choice xmlns:a14="http://schemas.microsoft.com/office/drawing/2010/main" Requires="a14">
          <p:sp>
            <p:nvSpPr>
              <p:cNvPr id="5" name="Rectangle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p:nvPr/>
            </p:nvSpPr>
            <p:spPr>
              <a:xfrm>
                <a:off x="700202" y="4518456"/>
                <a:ext cx="11146063" cy="16930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p:sp>
            <p:nvSpPr>
              <p:cNvPr id="5" name="Rectangle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A01E0B0-873C-F3E3-07E6-BC66DF6C0CA7}"/>
                  </a:ext>
                </a:extLst>
              </p:cNvPr>
              <p:cNvSpPr>
                <a:spLocks noRot="1" noChangeAspect="1" noMove="1" noResize="1" noEditPoints="1" noAdjustHandles="1" noChangeArrowheads="1" noChangeShapeType="1" noTextEdit="1"/>
              </p:cNvSpPr>
              <p:nvPr/>
            </p:nvSpPr>
            <p:spPr>
              <a:xfrm>
                <a:off x="700202" y="4518456"/>
                <a:ext cx="11146063" cy="1693028"/>
              </a:xfrm>
              <a:prstGeom prst="rect">
                <a:avLst/>
              </a:prstGeom>
              <a:blipFill>
                <a:blip r:embed="rId10"/>
                <a:stretch>
                  <a:fillRect l="-1149" t="-2158" b="-8993"/>
                </a:stretch>
              </a:blipFill>
              <a:ln>
                <a:noFill/>
              </a:ln>
            </p:spPr>
            <p:txBody>
              <a:bodyPr/>
              <a:lstStyle/>
              <a:p>
                <a:r>
                  <a:rPr lang="vi-VN">
                    <a:noFill/>
                  </a:rPr>
                  <a:t> </a:t>
                </a:r>
              </a:p>
            </p:txBody>
          </p:sp>
        </mc:Fallback>
      </mc:AlternateContent>
      <p:pic>
        <p:nvPicPr>
          <p:cNvPr id="7" name="Picture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7BE213AF-14A5-CF72-1D0B-D2A52D0DE87E}"/>
              </a:ext>
            </a:extLst>
          </p:cNvPr>
          <p:cNvPicPr>
            <a:picLocks noChangeAspect="1"/>
          </p:cNvPicPr>
          <p:nvPr/>
        </p:nvPicPr>
        <p:blipFill>
          <a:blip r:embed="rId11"/>
          <a:stretch>
            <a:fillRect/>
          </a:stretch>
        </p:blipFill>
        <p:spPr>
          <a:xfrm>
            <a:off x="700202" y="469993"/>
            <a:ext cx="714953" cy="767668"/>
          </a:xfrm>
          <a:prstGeom prst="rect">
            <a:avLst/>
          </a:prstGeom>
        </p:spPr>
      </p:pic>
    </p:spTree>
    <p:extLst>
      <p:ext uri="{BB962C8B-B14F-4D97-AF65-F5344CB8AC3E}">
        <p14:creationId xmlns:p14="http://schemas.microsoft.com/office/powerpoint/2010/main" val="2793168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4"/>
                </p:tgtEl>
              </p:cMediaNode>
            </p:video>
          </p:childTnLst>
        </p:cTn>
      </p:par>
    </p:tnLst>
    <p:bldLst>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descr="OPL20U25GSXzBJYl68kk8uQGfFKzs7yb1M4KJWUiLk6ZEvGF+qCIPSnY57AbBFCvTWID07 2024 T9 CD 039+K4lPs7H94VUqPe2XwIsfPRnrXQE//QTEXxb8/8N4CNc6FpgZahzpTjFhMzSA7T/nHJa11DE8Ng2TP3iAmRczFlmslSuUNOgUeb6yRvs0="/>
              <p:cNvSpPr/>
              <p:nvPr/>
            </p:nvSpPr>
            <p:spPr>
              <a:xfrm>
                <a:off x="806409" y="144193"/>
                <a:ext cx="9598616" cy="2265492"/>
              </a:xfrm>
              <a:prstGeom prst="rect">
                <a:avLst/>
              </a:prstGeom>
            </p:spPr>
            <p:txBody>
              <a:bodyPr wrap="square">
                <a:spAutoFit/>
              </a:bodyPr>
              <a:lstStyle/>
              <a:p>
                <a:pPr algn="just">
                  <a:lnSpc>
                    <a:spcPct val="115000"/>
                  </a:lnSpc>
                  <a:spcBef>
                    <a:spcPts val="300"/>
                  </a:spcBef>
                  <a:spcAft>
                    <a:spcPts val="300"/>
                  </a:spcAft>
                </a:pP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minh:</a:t>
                </a: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−1≥</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−1</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+4</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≤5</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144193"/>
                <a:ext cx="9598616" cy="2265492"/>
              </a:xfrm>
              <a:prstGeom prst="rect">
                <a:avLst/>
              </a:prstGeom>
              <a:blipFill>
                <a:blip r:embed="rId2"/>
                <a:stretch>
                  <a:fillRect l="-1270" b="-6739"/>
                </a:stretch>
              </a:blipFill>
            </p:spPr>
            <p:txBody>
              <a:bodyPr/>
              <a:lstStyle/>
              <a:p>
                <a:r>
                  <a:rPr lang="vi-VN">
                    <a:noFill/>
                  </a:rPr>
                  <a:t> </a:t>
                </a:r>
              </a:p>
            </p:txBody>
          </p:sp>
        </mc:Fallback>
      </mc:AlternateContent>
      <p:sp>
        <p:nvSpPr>
          <p:cNvPr id="3" name="Round Diagonal Corner Rectangle 2" descr="OPL20U25GSXzBJYl68kk8uQGfFKzs7yb1M4KJWUiLk6ZEvGF+qCIPSnY57AbBFCvTWID07 2024 T9 CD 039+K4lPs7H94VUqPe2XwIsfPRnrXQE//QTEXxb8/8N4CNc6FpgZahzpTjFhMzSA7T/nHJa11DE8Ng2TP3iAmRczFlmslSuUNOgUeb6yRvs0="/>
          <p:cNvSpPr/>
          <p:nvPr/>
        </p:nvSpPr>
        <p:spPr>
          <a:xfrm>
            <a:off x="873022" y="2449439"/>
            <a:ext cx="9756878" cy="1283756"/>
          </a:xfrm>
          <a:prstGeom prst="round2Diag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Bef>
                <a:spcPts val="300"/>
              </a:spcBef>
              <a:spcAft>
                <a:spcPts val="300"/>
              </a:spcAft>
            </a:pPr>
            <a:r>
              <a:rPr lang="en-US" sz="2800" b="1" dirty="0" err="1">
                <a:solidFill>
                  <a:srgbClr val="FFFF00"/>
                </a:solidFill>
                <a:latin typeface="Times New Roman" panose="02020603050405020304" pitchFamily="18" charset="0"/>
                <a:ea typeface="Times New Roman" panose="02020603050405020304" pitchFamily="18" charset="0"/>
              </a:rPr>
              <a:t>Phương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pháp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giải</a:t>
            </a:r>
            <a:r>
              <a:rPr lang="en-US" sz="2800" b="1" dirty="0">
                <a:solidFill>
                  <a:srgbClr val="FFFF00"/>
                </a:solidFill>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bất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đẳng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thức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rồi</a:t>
            </a:r>
            <a:r>
              <a:rPr lang="en-US" sz="2800" dirty="0">
                <a:solidFill>
                  <a:schemeClr val="bg1"/>
                </a:solidFill>
                <a:latin typeface="Times New Roman" panose="02020603050405020304" pitchFamily="18" charset="0"/>
                <a:ea typeface="Times New Roman" panose="02020603050405020304" pitchFamily="18" charset="0"/>
              </a:rPr>
              <a:t> so </a:t>
            </a:r>
            <a:r>
              <a:rPr lang="en-US" sz="2800" dirty="0" err="1">
                <a:solidFill>
                  <a:schemeClr val="bg1"/>
                </a:solidFill>
                <a:latin typeface="Times New Roman" panose="02020603050405020304" pitchFamily="18" charset="0"/>
                <a:ea typeface="Times New Roman" panose="02020603050405020304" pitchFamily="18" charset="0"/>
              </a:rPr>
              <a:t>sánh</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descr="OPL20U25GSXzBJYl68kk8uQGfFKzs7yb1M4KJWUiLk6ZEvGF+qCIPSnY57AbBFCvTWID07 2024 T9 CD 039+K4lPs7H94VUqPe2XwIsfPRnrXQE//QTEXxb8/8N4CNc6FpgZahzpTjFhMzSA7T/nHJa11DE8Ng2TP3iAmRczFlmslSuUNOgUeb6yRvs0="/>
              <p:cNvSpPr/>
              <p:nvPr/>
            </p:nvSpPr>
            <p:spPr>
              <a:xfrm>
                <a:off x="806409" y="3900103"/>
                <a:ext cx="11146063" cy="22406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Do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effectLst/>
                        <a:latin typeface="Cambria Math" panose="02040503050406030204" pitchFamily="18" charset="0"/>
                        <a:ea typeface="Times New Roman" panose="02020603050405020304" pitchFamily="18" charset="0"/>
                      </a:rPr>
                      <m:t>2</m:t>
                    </m:r>
                    <m:r>
                      <a:rPr lang="en-US" sz="2800" i="1">
                        <a:solidFill>
                          <a:schemeClr val="bg1"/>
                        </a:solidFill>
                        <a:effectLst/>
                        <a:latin typeface="Cambria Math" panose="02040503050406030204" pitchFamily="18" charset="0"/>
                        <a:ea typeface="Times New Roman" panose="02020603050405020304" pitchFamily="18" charset="0"/>
                      </a:rPr>
                      <m:t>𝑏</m:t>
                    </m:r>
                    <m:r>
                      <a:rPr lang="en-US" sz="2800" i="1">
                        <a:solidFill>
                          <a:schemeClr val="bg1"/>
                        </a:solidFill>
                        <a:effectLst/>
                        <a:latin typeface="Cambria Math" panose="02040503050406030204" pitchFamily="18" charset="0"/>
                        <a:ea typeface="Times New Roman" panose="02020603050405020304" pitchFamily="18" charset="0"/>
                      </a:rPr>
                      <m:t>−</m:t>
                    </m:r>
                    <m:r>
                      <a:rPr lang="en-US" sz="2800" i="1">
                        <a:solidFill>
                          <a:schemeClr val="bg1"/>
                        </a:solidFill>
                        <a:effectLst/>
                        <a:latin typeface="Cambria Math" panose="02040503050406030204" pitchFamily="18" charset="0"/>
                        <a:ea typeface="Times New Roman" panose="02020603050405020304" pitchFamily="18" charset="0"/>
                      </a:rPr>
                      <m:t>𝑎</m:t>
                    </m:r>
                    <m:r>
                      <a:rPr lang="en-US" sz="2800" i="1">
                        <a:solidFill>
                          <a:schemeClr val="bg1"/>
                        </a:solidFill>
                        <a:effectLst/>
                        <a:latin typeface="Cambria Math" panose="02040503050406030204" pitchFamily="18" charset="0"/>
                        <a:ea typeface="Times New Roman" panose="02020603050405020304" pitchFamily="18" charset="0"/>
                      </a:rPr>
                      <m:t>≤0</m:t>
                    </m:r>
                  </m:oMath>
                </a14:m>
                <a:r>
                  <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spcBef>
                    <a:spcPts val="300"/>
                  </a:spcBef>
                  <a:spcAft>
                    <a:spcPts val="300"/>
                  </a:spcAft>
                </a:pP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oMath>
                </a14:m>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≤0</m:t>
                    </m:r>
                  </m:oMath>
                </a14:m>
                <a:endPar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lvl="0">
                  <a:spcBef>
                    <a:spcPts val="300"/>
                  </a:spcBef>
                  <a:spcAft>
                    <a:spcPts val="300"/>
                  </a:spcAft>
                </a:pPr>
                <a:r>
                  <a:rPr lang="en-US" sz="28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+4</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rPr>
                      <m:t>≤</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5</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+2</m:t>
                    </m:r>
                    <m:r>
                      <a:rPr lang="en-US" sz="2800" i="1">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𝑏</m:t>
                    </m:r>
                  </m:oMath>
                </a14:m>
                <a:r>
                  <a:rPr lang="en-US" sz="2800" dirty="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6" name="Rectangle 5" descr="OPL20U25GSXzBJYl68kk8uQGfFKzs7yb1M4KJWUiLk6ZEvGF+qCIPSnY57AbBFCvTWID07 2024 T9 CD 03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06409" y="3900103"/>
                <a:ext cx="11146063" cy="2240613"/>
              </a:xfrm>
              <a:prstGeom prst="rect">
                <a:avLst/>
              </a:prstGeom>
              <a:blipFill>
                <a:blip r:embed="rId3"/>
                <a:stretch>
                  <a:fillRect l="-1093" t="-1907" b="-6812"/>
                </a:stretch>
              </a:blipFill>
              <a:ln>
                <a:noFill/>
              </a:ln>
            </p:spPr>
            <p:txBody>
              <a:bodyPr/>
              <a:lstStyle/>
              <a:p>
                <a:r>
                  <a:rPr lang="vi-VN">
                    <a:noFill/>
                  </a:rPr>
                  <a:t> </a:t>
                </a:r>
              </a:p>
            </p:txBody>
          </p:sp>
        </mc:Fallback>
      </mc:AlternateContent>
      <p:pic>
        <p:nvPicPr>
          <p:cNvPr id="9"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10023450" y="334790"/>
            <a:ext cx="1723797" cy="1502801"/>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10" name="Picture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980" y="485414"/>
            <a:ext cx="1168736" cy="1018900"/>
          </a:xfrm>
          <a:prstGeom prst="rect">
            <a:avLst/>
          </a:prstGeom>
        </p:spPr>
      </p:pic>
      <p:pic>
        <p:nvPicPr>
          <p:cNvPr id="4" name="Picture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8FEA48D-A84A-8C55-B475-99D1A1E8CB20}"/>
              </a:ext>
            </a:extLst>
          </p:cNvPr>
          <p:cNvPicPr>
            <a:picLocks noChangeAspect="1"/>
          </p:cNvPicPr>
          <p:nvPr/>
        </p:nvPicPr>
        <p:blipFill>
          <a:blip r:embed="rId6"/>
          <a:stretch>
            <a:fillRect/>
          </a:stretch>
        </p:blipFill>
        <p:spPr>
          <a:xfrm>
            <a:off x="444753" y="485414"/>
            <a:ext cx="632431" cy="679062"/>
          </a:xfrm>
          <a:prstGeom prst="rect">
            <a:avLst/>
          </a:prstGeom>
        </p:spPr>
      </p:pic>
    </p:spTree>
    <p:extLst>
      <p:ext uri="{BB962C8B-B14F-4D97-AF65-F5344CB8AC3E}">
        <p14:creationId xmlns:p14="http://schemas.microsoft.com/office/powerpoint/2010/main" val="927928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circle(in)">
                                      <p:cBhvr>
                                        <p:cTn id="13" dur="2000"/>
                                        <p:tgtEl>
                                          <p:spTgt spid="6">
                                            <p:txEl>
                                              <p:pRg st="1" end="1"/>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circle(in)">
                                      <p:cBhvr>
                                        <p:cTn id="16" dur="2000"/>
                                        <p:tgtEl>
                                          <p:spTgt spid="6">
                                            <p:txEl>
                                              <p:pRg st="2" end="2"/>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circle(in)">
                                      <p:cBhvr>
                                        <p:cTn id="19"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682485" y="2177937"/>
            <a:ext cx="4075045" cy="785286"/>
          </a:xfrm>
        </p:spPr>
        <p:txBody>
          <a:bodyPr>
            <a:normAutofit/>
          </a:bodyPr>
          <a:lstStyle/>
          <a:p>
            <a:pPr algn="ctr"/>
            <a:r>
              <a:rPr lang="en-US" sz="3200" b="1">
                <a:solidFill>
                  <a:srgbClr val="FFC000"/>
                </a:solidFill>
                <a:latin typeface="Times New Roman" panose="02020603050405020304" pitchFamily="18" charset="0"/>
                <a:cs typeface="Times New Roman" panose="02020603050405020304" pitchFamily="18" charset="0"/>
              </a:rPr>
              <a:t> CỦNG CỐ</a:t>
            </a:r>
            <a:endParaRPr lang="en-US" sz="3200" b="1" dirty="0">
              <a:solidFill>
                <a:srgbClr val="FFC000"/>
              </a:solidFill>
              <a:latin typeface="Times New Roman" panose="02020603050405020304" pitchFamily="18" charset="0"/>
              <a:cs typeface="Times New Roman" panose="02020603050405020304" pitchFamily="18" charset="0"/>
            </a:endParaRPr>
          </a:p>
        </p:txBody>
      </p:sp>
      <p:cxnSp>
        <p:nvCxnSpPr>
          <p:cNvPr id="51" name="Straight Connector 5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682486" y="2970840"/>
            <a:ext cx="4075044"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pic>
        <p:nvPicPr>
          <p:cNvPr id="2" name="Pictur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653A930-4926-CD90-62F7-3503A3AFE6F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8352" y="2026548"/>
            <a:ext cx="3643624" cy="243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578194" y="3242445"/>
            <a:ext cx="4179336" cy="785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buFontTx/>
              <a:buChar char="-"/>
            </a:pP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5"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CD4D980-7739-44EB-AEC8-AB1889DC2156}"/>
              </a:ext>
            </a:extLst>
          </p:cNvPr>
          <p:cNvSpPr txBox="1">
            <a:spLocks/>
          </p:cNvSpPr>
          <p:nvPr/>
        </p:nvSpPr>
        <p:spPr>
          <a:xfrm>
            <a:off x="0" y="26643"/>
            <a:ext cx="12192000" cy="563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err="1">
                <a:solidFill>
                  <a:srgbClr val="FFFF00"/>
                </a:solidFill>
                <a:latin typeface="Times New Roman" panose="02020603050405020304" pitchFamily="18" charset="0"/>
                <a:ea typeface="Times New Roman" panose="02020603050405020304" pitchFamily="18" charset="0"/>
              </a:rPr>
              <a:t>Bài</a:t>
            </a:r>
            <a:r>
              <a:rPr lang="en-US" sz="28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sp>
        <p:nvSpPr>
          <p:cNvPr id="8" name="Rectangle 7" descr="OPL20U25GSXzBJYl68kk8uQGfFKzs7yb1M4KJWUiLk6ZEvGF+qCIPSnY57AbBFCvTWID07 2024 T9 CD 039+K4lPs7H94VUqPe2XwIsfPRnrXQE//QTEXxb8/8N4CNc6FpgZahzpTjFhMzSA7T/nHJa11DE8Ng2TP3iAmRczFlmslSuUNOgUeb6yRvs0="/>
          <p:cNvSpPr/>
          <p:nvPr/>
        </p:nvSpPr>
        <p:spPr>
          <a:xfrm>
            <a:off x="578194" y="3011612"/>
            <a:ext cx="4771696" cy="830997"/>
          </a:xfrm>
          <a:prstGeom prst="rect">
            <a:avLst/>
          </a:prstGeom>
        </p:spPr>
        <p:txBody>
          <a:bodyPr wrap="square">
            <a:spAutoFit/>
          </a:bodyPr>
          <a:lstStyle/>
          <a:p>
            <a:r>
              <a:rPr lang="en-US" sz="2400" dirty="0" err="1">
                <a:solidFill>
                  <a:schemeClr val="bg1"/>
                </a:solidFill>
                <a:latin typeface="Times New Roman" panose="02020603050405020304" pitchFamily="18" charset="0"/>
                <a:ea typeface="Times New Roman" panose="02020603050405020304" pitchFamily="18" charset="0"/>
              </a:rPr>
              <a:t>Giải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quyết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một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vấn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đề</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thực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tiễn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gắn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liền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bất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đẳng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thức</a:t>
            </a:r>
            <a:endParaRPr lang="en-US" sz="2400" dirty="0">
              <a:solidFill>
                <a:schemeClr val="bg1"/>
              </a:solidFill>
            </a:endParaRPr>
          </a:p>
        </p:txBody>
      </p:sp>
    </p:spTree>
    <p:extLst>
      <p:ext uri="{BB962C8B-B14F-4D97-AF65-F5344CB8AC3E}">
        <p14:creationId xmlns:p14="http://schemas.microsoft.com/office/powerpoint/2010/main" val="4129439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par>
                          <p:cTn id="13" fill="hold">
                            <p:stCondLst>
                              <p:cond delay="1000"/>
                            </p:stCondLst>
                            <p:childTnLst>
                              <p:par>
                                <p:cTn id="14" presetID="22" presetClass="entr" presetSubtype="1" fill="hold" grpId="0" nodeType="afterEffect" nodePh="1">
                                  <p:stCondLst>
                                    <p:cond delay="0"/>
                                  </p:stCondLst>
                                  <p:endCondLst>
                                    <p:cond evt="begin" delay="0">
                                      <p:tn val="14"/>
                                    </p:cond>
                                  </p:end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76DB843C-0E0F-410F-A3AD-C9B6C9BA1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296" y="1969588"/>
            <a:ext cx="4191000" cy="3276600"/>
          </a:xfrm>
          <a:prstGeom prst="rect">
            <a:avLst/>
          </a:prstGeom>
        </p:spPr>
      </p:pic>
      <p:sp>
        <p:nvSpPr>
          <p:cNvPr id="12" name="Right Arrow 1" descr="OPL20U25GSXzBJYl68kk8uQGfFKzs7yb1M4KJWUiLk6ZEvGF+qCIPSnY57AbBFCvTWID07 2024 T9 CD 039+K4lPs7H94VUqPe2XwIsfPRnrXQE//QTEXxb8/8N4CNc6FpgZahzpTjFhMzSA7T/nHJa11DE8Ng2TP3iAmRczFlmslSuUNOgUeb6yRvs0=">
            <a:hlinkClick r:id="rId4" action="ppaction://hlinksldjump"/>
            <a:extLst>
              <a:ext uri="{FF2B5EF4-FFF2-40B4-BE49-F238E27FC236}">
                <a16:creationId xmlns:a16="http://schemas.microsoft.com/office/drawing/2014/main" id="{C06C5904-331D-48A8-843A-F46601CA4499}"/>
              </a:ext>
            </a:extLst>
          </p:cNvPr>
          <p:cNvSpPr/>
          <p:nvPr/>
        </p:nvSpPr>
        <p:spPr>
          <a:xfrm>
            <a:off x="11181781" y="5719855"/>
            <a:ext cx="8382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TextBox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4C4EB68-C0A3-4D3D-890E-E11E60476B9A}"/>
              </a:ext>
            </a:extLst>
          </p:cNvPr>
          <p:cNvSpPr txBox="1"/>
          <p:nvPr/>
        </p:nvSpPr>
        <p:spPr>
          <a:xfrm>
            <a:off x="6437916" y="1586078"/>
            <a:ext cx="4525740"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CHẤP HÀNH NGHIÊM CHỈNH</a:t>
            </a:r>
          </a:p>
        </p:txBody>
      </p:sp>
      <p:sp>
        <p:nvSpPr>
          <p:cNvPr id="18" name="TextBox 1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0CA6567-2093-4ADF-B5E1-CBEDAFD0D7CF}"/>
              </a:ext>
            </a:extLst>
          </p:cNvPr>
          <p:cNvSpPr txBox="1"/>
          <p:nvPr/>
        </p:nvSpPr>
        <p:spPr>
          <a:xfrm>
            <a:off x="4340529" y="223065"/>
            <a:ext cx="4656611" cy="646331"/>
          </a:xfrm>
          <a:prstGeom prst="rect">
            <a:avLst/>
          </a:prstGeom>
          <a:noFill/>
        </p:spPr>
        <p:txBody>
          <a:bodyPr wrap="square" rtlCol="0">
            <a:spAutoFit/>
          </a:bodyPr>
          <a:lstStyle/>
          <a:p>
            <a:pPr defTabSz="457200"/>
            <a:r>
              <a:rPr lang="en-US" sz="3600" b="1" dirty="0">
                <a:solidFill>
                  <a:prstClr val="black"/>
                </a:solidFill>
                <a:latin typeface="Times New Roman" panose="02020603050405020304" pitchFamily="18" charset="0"/>
                <a:cs typeface="Times New Roman" panose="02020603050405020304" pitchFamily="18" charset="0"/>
              </a:rPr>
              <a:t>MẢNH GHÉP BÍ ẨN</a:t>
            </a:r>
          </a:p>
        </p:txBody>
      </p:sp>
      <p:sp>
        <p:nvSpPr>
          <p:cNvPr id="20" name="TextBox 1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D5616EE-8B45-49FE-B0C9-7C98FB2C57AE}"/>
              </a:ext>
            </a:extLst>
          </p:cNvPr>
          <p:cNvSpPr txBox="1"/>
          <p:nvPr/>
        </p:nvSpPr>
        <p:spPr>
          <a:xfrm>
            <a:off x="300774" y="1177061"/>
            <a:ext cx="4817089" cy="4955203"/>
          </a:xfrm>
          <a:prstGeom prst="rect">
            <a:avLst/>
          </a:prstGeom>
          <a:noFill/>
        </p:spPr>
        <p:txBody>
          <a:bodyPr wrap="square" rtlCol="0">
            <a:spAutoFit/>
          </a:bodyPr>
          <a:lstStyle/>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Có </a:t>
            </a:r>
            <a:r>
              <a:rPr lang="en-US" sz="3200" dirty="0">
                <a:solidFill>
                  <a:prstClr val="black"/>
                </a:solidFill>
                <a:latin typeface="Times New Roman" pitchFamily="18" charset="0"/>
                <a:cs typeface="Times New Roman" pitchFamily="18" charset="0"/>
              </a:rPr>
              <a:t>3</a:t>
            </a:r>
            <a:r>
              <a:rPr lang="vi-VN" sz="3200" dirty="0">
                <a:solidFill>
                  <a:prstClr val="black"/>
                </a:solidFill>
                <a:latin typeface="Times New Roman" pitchFamily="18" charset="0"/>
                <a:cs typeface="Times New Roman" pitchFamily="18" charset="0"/>
              </a:rPr>
              <a:t> câu hỏi, mỗi câu có 1</a:t>
            </a:r>
            <a:r>
              <a:rPr lang="en-US" sz="3200" dirty="0">
                <a:solidFill>
                  <a:prstClr val="black"/>
                </a:solidFill>
                <a:latin typeface="Times New Roman" pitchFamily="18" charset="0"/>
                <a:cs typeface="Times New Roman" pitchFamily="18" charset="0"/>
              </a:rPr>
              <a:t>0</a:t>
            </a:r>
            <a:r>
              <a:rPr lang="vi-VN" sz="3200" dirty="0">
                <a:solidFill>
                  <a:prstClr val="black"/>
                </a:solidFill>
                <a:latin typeface="Times New Roman" pitchFamily="18" charset="0"/>
                <a:cs typeface="Times New Roman" pitchFamily="18" charset="0"/>
              </a:rPr>
              <a:t> giây suy nghĩ.</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Sau đó, người chọn câu hỏi sẽ đưa ra câu trả lời.</a:t>
            </a:r>
          </a:p>
          <a:p>
            <a:pPr defTabSz="457200"/>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Mỗi câu trả lời đúng sẽ </a:t>
            </a:r>
            <a:r>
              <a:rPr lang="en-US" sz="3200" dirty="0" err="1">
                <a:solidFill>
                  <a:prstClr val="black"/>
                </a:solidFill>
                <a:latin typeface="Times New Roman" pitchFamily="18" charset="0"/>
                <a:cs typeface="Times New Roman" pitchFamily="18" charset="0"/>
              </a:rPr>
              <a:t>mở</a:t>
            </a:r>
            <a:r>
              <a:rPr lang="en-US" sz="3200" dirty="0">
                <a:solidFill>
                  <a:prstClr val="black"/>
                </a:solidFill>
                <a:latin typeface="Times New Roman" pitchFamily="18" charset="0"/>
                <a:cs typeface="Times New Roman" pitchFamily="18" charset="0"/>
              </a:rPr>
              <a:t> ra </a:t>
            </a:r>
            <a:r>
              <a:rPr lang="en-US" sz="3200" dirty="0" err="1">
                <a:solidFill>
                  <a:prstClr val="black"/>
                </a:solidFill>
                <a:latin typeface="Times New Roman" pitchFamily="18" charset="0"/>
                <a:cs typeface="Times New Roman" pitchFamily="18" charset="0"/>
              </a:rPr>
              <a:t>một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phần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của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mảnh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ghép</a:t>
            </a:r>
            <a:r>
              <a:rPr lang="en-US" sz="3200" dirty="0">
                <a:solidFill>
                  <a:prstClr val="black"/>
                </a:solidFill>
                <a:latin typeface="Times New Roman" pitchFamily="18" charset="0"/>
                <a:cs typeface="Times New Roman" pitchFamily="18" charset="0"/>
              </a:rPr>
              <a:t>.</a:t>
            </a:r>
          </a:p>
          <a:p>
            <a:pPr defTabSz="457200"/>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mảnh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ghép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marL="457200" indent="-457200" defTabSz="457200">
              <a:buFont typeface="Arial" pitchFamily="34" charset="0"/>
              <a:buChar char="•"/>
            </a:pPr>
            <a:endParaRPr lang="vi-VN" sz="2800" dirty="0">
              <a:solidFill>
                <a:prstClr val="black"/>
              </a:solidFill>
              <a:latin typeface="Times New Roman" pitchFamily="18" charset="0"/>
              <a:cs typeface="Times New Roman" pitchFamily="18" charset="0"/>
            </a:endParaRPr>
          </a:p>
        </p:txBody>
      </p:sp>
      <p:sp>
        <p:nvSpPr>
          <p:cNvPr id="21" name="TextBox 2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E60EA34-714F-4FBB-A5C2-6F85DA118556}"/>
              </a:ext>
            </a:extLst>
          </p:cNvPr>
          <p:cNvSpPr txBox="1"/>
          <p:nvPr/>
        </p:nvSpPr>
        <p:spPr>
          <a:xfrm>
            <a:off x="7153656" y="5171943"/>
            <a:ext cx="3314095" cy="461665"/>
          </a:xfrm>
          <a:prstGeom prst="rect">
            <a:avLst/>
          </a:prstGeom>
          <a:noFill/>
        </p:spPr>
        <p:txBody>
          <a:bodyPr wrap="square" rtlCol="0">
            <a:spAutoFit/>
          </a:bodyPr>
          <a:lstStyle/>
          <a:p>
            <a:pPr defTabSz="457200"/>
            <a:r>
              <a:rPr lang="en-US" sz="2400" b="1" dirty="0">
                <a:solidFill>
                  <a:prstClr val="black"/>
                </a:solidFill>
                <a:latin typeface="Times New Roman" panose="02020603050405020304" pitchFamily="18" charset="0"/>
                <a:cs typeface="Times New Roman" panose="02020603050405020304" pitchFamily="18" charset="0"/>
              </a:rPr>
              <a:t>LUẬT GIAO THÔNG</a:t>
            </a:r>
          </a:p>
        </p:txBody>
      </p:sp>
      <p:sp>
        <p:nvSpPr>
          <p:cNvPr id="24" name="Oval 7" descr="OPL20U25GSXzBJYl68kk8uQGfFKzs7yb1M4KJWUiLk6ZEvGF+qCIPSnY57AbBFCvTWID07 2024 T9 CD 039+K4lPs7H94VUqPe2XwIsfPRnrXQE//QTEXxb8/8N4CNc6FpgZahzpTjFhMzSA7T/nHJa11DE8Ng2TP3iAmRczFlmslSuUNOgUeb6yRvs0=">
            <a:hlinkClick r:id="rId5" action="ppaction://hlinksldjump"/>
            <a:extLst>
              <a:ext uri="{FF2B5EF4-FFF2-40B4-BE49-F238E27FC236}">
                <a16:creationId xmlns:a16="http://schemas.microsoft.com/office/drawing/2014/main" id="{D85780BB-17B0-49E0-AF59-483DB13E2278}"/>
              </a:ext>
            </a:extLst>
          </p:cNvPr>
          <p:cNvSpPr>
            <a:spLocks noChangeArrowheads="1"/>
          </p:cNvSpPr>
          <p:nvPr/>
        </p:nvSpPr>
        <p:spPr bwMode="auto">
          <a:xfrm>
            <a:off x="6407778" y="2660429"/>
            <a:ext cx="4442755" cy="4114800"/>
          </a:xfrm>
          <a:prstGeom prst="ellipse">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endParaRPr lang="en-US" sz="2400" b="1" dirty="0">
              <a:solidFill>
                <a:prstClr val="black"/>
              </a:solidFill>
              <a:effectLst>
                <a:outerShdw blurRad="38100" dist="38100" dir="2700000" algn="tl">
                  <a:srgbClr val="FFFFFF"/>
                </a:outerShdw>
              </a:effectLst>
              <a:latin typeface="Arial" charset="0"/>
            </a:endParaRPr>
          </a:p>
          <a:p>
            <a:pPr algn="ctr" defTabSz="457200">
              <a:defRPr/>
            </a:pPr>
            <a:r>
              <a:rPr lang="en-US" sz="2400" b="1" dirty="0">
                <a:solidFill>
                  <a:prstClr val="black"/>
                </a:solidFill>
                <a:effectLst>
                  <a:outerShdw blurRad="38100" dist="38100" dir="2700000" algn="tl">
                    <a:srgbClr val="FFFFFF"/>
                  </a:outerShdw>
                </a:effectLst>
                <a:latin typeface="Arial" charset="0"/>
              </a:rPr>
              <a:t>1</a:t>
            </a:r>
          </a:p>
        </p:txBody>
      </p:sp>
      <p:sp>
        <p:nvSpPr>
          <p:cNvPr id="25" name="Oval 8" descr="OPL20U25GSXzBJYl68kk8uQGfFKzs7yb1M4KJWUiLk6ZEvGF+qCIPSnY57AbBFCvTWID07 2024 T9 CD 039+K4lPs7H94VUqPe2XwIsfPRnrXQE//QTEXxb8/8N4CNc6FpgZahzpTjFhMzSA7T/nHJa11DE8Ng2TP3iAmRczFlmslSuUNOgUeb6yRvs0=">
            <a:hlinkClick r:id="rId6" action="ppaction://hlinksldjump"/>
            <a:extLst>
              <a:ext uri="{FF2B5EF4-FFF2-40B4-BE49-F238E27FC236}">
                <a16:creationId xmlns:a16="http://schemas.microsoft.com/office/drawing/2014/main" id="{D326575A-9C02-4487-B3AB-FF2754181940}"/>
              </a:ext>
            </a:extLst>
          </p:cNvPr>
          <p:cNvSpPr>
            <a:spLocks noChangeArrowheads="1"/>
          </p:cNvSpPr>
          <p:nvPr/>
        </p:nvSpPr>
        <p:spPr bwMode="auto">
          <a:xfrm>
            <a:off x="7828981" y="886899"/>
            <a:ext cx="4191000" cy="4114800"/>
          </a:xfrm>
          <a:prstGeom prst="ellipse">
            <a:avLst/>
          </a:prstGeom>
          <a:solidFill>
            <a:srgbClr val="00B0F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3</a:t>
            </a:r>
          </a:p>
        </p:txBody>
      </p:sp>
      <p:sp>
        <p:nvSpPr>
          <p:cNvPr id="26" name="Oval 9" descr="OPL20U25GSXzBJYl68kk8uQGfFKzs7yb1M4KJWUiLk6ZEvGF+qCIPSnY57AbBFCvTWID07 2024 T9 CD 039+K4lPs7H94VUqPe2XwIsfPRnrXQE//QTEXxb8/8N4CNc6FpgZahzpTjFhMzSA7T/nHJa11DE8Ng2TP3iAmRczFlmslSuUNOgUeb6yRvs0=">
            <a:hlinkClick r:id="rId7" action="ppaction://hlinksldjump"/>
            <a:extLst>
              <a:ext uri="{FF2B5EF4-FFF2-40B4-BE49-F238E27FC236}">
                <a16:creationId xmlns:a16="http://schemas.microsoft.com/office/drawing/2014/main" id="{5F4292E7-CAC4-4EE2-A58B-767D66D5A7A8}"/>
              </a:ext>
            </a:extLst>
          </p:cNvPr>
          <p:cNvSpPr>
            <a:spLocks noChangeArrowheads="1"/>
          </p:cNvSpPr>
          <p:nvPr/>
        </p:nvSpPr>
        <p:spPr bwMode="auto">
          <a:xfrm>
            <a:off x="5117864" y="1039888"/>
            <a:ext cx="3879277" cy="3808822"/>
          </a:xfrm>
          <a:prstGeom prst="ellipse">
            <a:avLst/>
          </a:prstGeom>
          <a:solidFill>
            <a:srgbClr val="FF3300"/>
          </a:solidFill>
          <a:ln w="9525">
            <a:solidFill>
              <a:schemeClr val="tx1"/>
            </a:solidFill>
            <a:round/>
            <a:headEnd/>
            <a:tailEnd/>
          </a:ln>
          <a:effectLst/>
        </p:spPr>
        <p:txBody>
          <a:bodyPr wrap="none" anchor="ctr"/>
          <a:lstStyle/>
          <a:p>
            <a:pPr algn="ctr" defTabSz="457200">
              <a:defRPr/>
            </a:pPr>
            <a:r>
              <a:rPr lang="en-US" sz="2400" b="1" dirty="0">
                <a:solidFill>
                  <a:prstClr val="black"/>
                </a:solidFill>
                <a:effectLst>
                  <a:outerShdw blurRad="38100" dist="38100" dir="2700000" algn="tl">
                    <a:srgbClr val="FFFFFF"/>
                  </a:outerShdw>
                </a:effectLst>
                <a:latin typeface="Arial" charset="0"/>
              </a:rPr>
              <a:t>2</a:t>
            </a:r>
          </a:p>
        </p:txBody>
      </p:sp>
    </p:spTree>
    <p:extLst>
      <p:ext uri="{BB962C8B-B14F-4D97-AF65-F5344CB8AC3E}">
        <p14:creationId xmlns:p14="http://schemas.microsoft.com/office/powerpoint/2010/main" val="240885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0"/>
                                        </p:tgtEl>
                                      </p:cBhvr>
                                    </p:animEffect>
                                    <p:set>
                                      <p:cBhvr>
                                        <p:cTn id="7" dur="1" fill="hold">
                                          <p:stCondLst>
                                            <p:cond delay="1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withEffect">
                                  <p:stCondLst>
                                    <p:cond delay="0"/>
                                  </p:stCondLst>
                                  <p:childTnLst>
                                    <p:animEffect transition="out" filter="diamond(in)">
                                      <p:cBhvr>
                                        <p:cTn id="12" dur="2000"/>
                                        <p:tgtEl>
                                          <p:spTgt spid="24"/>
                                        </p:tgtEl>
                                      </p:cBhvr>
                                    </p:animEffect>
                                    <p:set>
                                      <p:cBhvr>
                                        <p:cTn id="13"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grpId="0" nodeType="withEffect">
                                  <p:stCondLst>
                                    <p:cond delay="0"/>
                                  </p:stCondLst>
                                  <p:childTnLst>
                                    <p:animEffect transition="out" filter="randombar(horizontal)">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7" presetClass="exit" presetSubtype="10" fill="hold" grpId="0" nodeType="withEffect">
                                  <p:stCondLst>
                                    <p:cond delay="0"/>
                                  </p:stCondLst>
                                  <p:childTnLst>
                                    <p:anim calcmode="lin" valueType="num">
                                      <p:cBhvr>
                                        <p:cTn id="24" dur="500"/>
                                        <p:tgtEl>
                                          <p:spTgt spid="25"/>
                                        </p:tgtEl>
                                        <p:attrNameLst>
                                          <p:attrName>ppt_w</p:attrName>
                                        </p:attrNameLst>
                                      </p:cBhvr>
                                      <p:tavLst>
                                        <p:tav tm="0">
                                          <p:val>
                                            <p:strVal val="ppt_w"/>
                                          </p:val>
                                        </p:tav>
                                        <p:tav tm="100000">
                                          <p:val>
                                            <p:fltVal val="0"/>
                                          </p:val>
                                        </p:tav>
                                      </p:tavLst>
                                    </p:anim>
                                    <p:anim calcmode="lin" valueType="num">
                                      <p:cBhvr>
                                        <p:cTn id="25" dur="500"/>
                                        <p:tgtEl>
                                          <p:spTgt spid="25"/>
                                        </p:tgtEl>
                                        <p:attrNameLst>
                                          <p:attrName>ppt_h</p:attrName>
                                        </p:attrNameLst>
                                      </p:cBhvr>
                                      <p:tavLst>
                                        <p:tav tm="0">
                                          <p:val>
                                            <p:strVal val="ppt_h"/>
                                          </p:val>
                                        </p:tav>
                                        <p:tav tm="100000">
                                          <p:val>
                                            <p:strVal val="ppt_h"/>
                                          </p:val>
                                        </p:tav>
                                      </p:tavLst>
                                    </p:anim>
                                    <p:set>
                                      <p:cBhvr>
                                        <p:cTn id="26"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0" grpId="0"/>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542941"/>
            <a:ext cx="10552168" cy="289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OPL20U25GSXzBJYl68kk8uQGfFKzs7yb1M4KJWUiLk6ZEvGF+qCIPSnY57AbBFCvTWID07 2024 T9 CD 039+K4lPs7H94VUqPe2XwIsfPRnrXQE//QTEXxb8/8N4CNc6FpgZahzpTjFhMzSA7T/nHJa11DE8Ng2TP3iAmRczFlmslSuUNOgUeb6yRvs0="/>
          <p:cNvSpPr/>
          <p:nvPr/>
        </p:nvSpPr>
        <p:spPr>
          <a:xfrm>
            <a:off x="754538" y="3631179"/>
            <a:ext cx="9073689" cy="2747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9" descr="OPL20U25GSXzBJYl68kk8uQGfFKzs7yb1M4KJWUiLk6ZEvGF+qCIPSnY57AbBFCvTWID07 2024 T9 CD 039+K4lPs7H94VUqPe2XwIsfPRnrXQE//QTEXxb8/8N4CNc6FpgZahzpTjFhMzSA7T/nHJa11DE8Ng2TP3iAmRczFlmslSuUNOgUeb6yRvs0="/>
          <p:cNvSpPr/>
          <p:nvPr/>
        </p:nvSpPr>
        <p:spPr>
          <a:xfrm>
            <a:off x="908312" y="3755695"/>
            <a:ext cx="8896100" cy="2677656"/>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Một biển báo giao thông với nền trắng, viền đỏ, số 50 màu đen, cho biết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tối đa mà các phương tiện giao thông được đi. Với biển báo giao thông ở hình a thì phương tiện giao thông phải có vận tốc </a:t>
            </a:r>
            <a:r>
              <a:rPr kumimoji="0" lang="nl-NL" sz="2800" b="0" i="1"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(km/h) </a:t>
            </a: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Times New Roman" panose="02020603050405020304" pitchFamily="18" charset="0"/>
                <a:cs typeface="Arial" pitchFamily="34" charset="0"/>
              </a:rPr>
              <a:t>thỏa mãn: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A.                                           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0" i="0" u="none" strike="noStrike" kern="1200" cap="none" spc="0" normalizeH="0" baseline="0" noProof="0" dirty="0">
                <a:ln>
                  <a:noFill/>
                </a:ln>
                <a:solidFill>
                  <a:srgbClr val="1D1B11"/>
                </a:solidFill>
                <a:effectLst/>
                <a:uLnTx/>
                <a:uFillTx/>
                <a:latin typeface="Times New Roman" panose="02020603050405020304" pitchFamily="18" charset="0"/>
                <a:ea typeface="+mn-ea"/>
                <a:cs typeface="Arial" pitchFamily="34" charset="0"/>
              </a:rPr>
              <a:t>                              C.                                           D.</a:t>
            </a:r>
          </a:p>
        </p:txBody>
      </p:sp>
      <p:graphicFrame>
        <p:nvGraphicFramePr>
          <p:cNvPr id="15" name="Object 14"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85963373"/>
              </p:ext>
            </p:extLst>
          </p:nvPr>
        </p:nvGraphicFramePr>
        <p:xfrm>
          <a:off x="4092575" y="5541963"/>
          <a:ext cx="858838" cy="376237"/>
        </p:xfrm>
        <a:graphic>
          <a:graphicData uri="http://schemas.openxmlformats.org/presentationml/2006/ole">
            <mc:AlternateContent xmlns:mc="http://schemas.openxmlformats.org/markup-compatibility/2006">
              <mc:Choice xmlns:v="urn:schemas-microsoft-com:vml" Requires="v">
                <p:oleObj name="Equation" r:id="rId5" imgW="444240" imgH="177480" progId="Equation.DSMT4">
                  <p:embed/>
                </p:oleObj>
              </mc:Choice>
              <mc:Fallback>
                <p:oleObj name="Equation" r:id="rId5" imgW="444240" imgH="177480" progId="Equation.DSMT4">
                  <p:embed/>
                  <p:pic>
                    <p:nvPicPr>
                      <p:cNvPr id="15" name="Object 14"/>
                      <p:cNvPicPr/>
                      <p:nvPr/>
                    </p:nvPicPr>
                    <p:blipFill>
                      <a:blip r:embed="rId6"/>
                      <a:stretch>
                        <a:fillRect/>
                      </a:stretch>
                    </p:blipFill>
                    <p:spPr>
                      <a:xfrm>
                        <a:off x="4092575" y="5541963"/>
                        <a:ext cx="858838" cy="376237"/>
                      </a:xfrm>
                      <a:prstGeom prst="rect">
                        <a:avLst/>
                      </a:prstGeom>
                    </p:spPr>
                  </p:pic>
                </p:oleObj>
              </mc:Fallback>
            </mc:AlternateContent>
          </a:graphicData>
        </a:graphic>
      </p:graphicFrame>
      <p:graphicFrame>
        <p:nvGraphicFramePr>
          <p:cNvPr id="16" name="Object 15"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58366574"/>
              </p:ext>
            </p:extLst>
          </p:nvPr>
        </p:nvGraphicFramePr>
        <p:xfrm>
          <a:off x="8137784" y="5538900"/>
          <a:ext cx="936104" cy="382178"/>
        </p:xfrm>
        <a:graphic>
          <a:graphicData uri="http://schemas.openxmlformats.org/presentationml/2006/ole">
            <mc:AlternateContent xmlns:mc="http://schemas.openxmlformats.org/markup-compatibility/2006">
              <mc:Choice xmlns:v="urn:schemas-microsoft-com:vml" Requires="v">
                <p:oleObj name="Equation" r:id="rId7" imgW="444240" imgH="177480" progId="Equation.DSMT4">
                  <p:embed/>
                </p:oleObj>
              </mc:Choice>
              <mc:Fallback>
                <p:oleObj name="Equation" r:id="rId7" imgW="444240" imgH="177480" progId="Equation.DSMT4">
                  <p:embed/>
                  <p:pic>
                    <p:nvPicPr>
                      <p:cNvPr id="16" name="Object 15"/>
                      <p:cNvPicPr/>
                      <p:nvPr/>
                    </p:nvPicPr>
                    <p:blipFill>
                      <a:blip r:embed="rId8"/>
                      <a:stretch>
                        <a:fillRect/>
                      </a:stretch>
                    </p:blipFill>
                    <p:spPr>
                      <a:xfrm>
                        <a:off x="8137784" y="5538900"/>
                        <a:ext cx="936104" cy="382178"/>
                      </a:xfrm>
                      <a:prstGeom prst="rect">
                        <a:avLst/>
                      </a:prstGeom>
                    </p:spPr>
                  </p:pic>
                </p:oleObj>
              </mc:Fallback>
            </mc:AlternateContent>
          </a:graphicData>
        </a:graphic>
      </p:graphicFrame>
      <p:graphicFrame>
        <p:nvGraphicFramePr>
          <p:cNvPr id="18" name="Object 17"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77582999"/>
              </p:ext>
            </p:extLst>
          </p:nvPr>
        </p:nvGraphicFramePr>
        <p:xfrm>
          <a:off x="4077414" y="5961559"/>
          <a:ext cx="857250" cy="376238"/>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18" name="Object 17"/>
                      <p:cNvPicPr/>
                      <p:nvPr/>
                    </p:nvPicPr>
                    <p:blipFill>
                      <a:blip r:embed="rId10"/>
                      <a:stretch>
                        <a:fillRect/>
                      </a:stretch>
                    </p:blipFill>
                    <p:spPr>
                      <a:xfrm>
                        <a:off x="4077414" y="5961559"/>
                        <a:ext cx="857250" cy="376238"/>
                      </a:xfrm>
                      <a:prstGeom prst="rect">
                        <a:avLst/>
                      </a:prstGeom>
                    </p:spPr>
                  </p:pic>
                </p:oleObj>
              </mc:Fallback>
            </mc:AlternateContent>
          </a:graphicData>
        </a:graphic>
      </p:graphicFrame>
      <p:graphicFrame>
        <p:nvGraphicFramePr>
          <p:cNvPr id="19" name="Object 18"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347429674"/>
              </p:ext>
            </p:extLst>
          </p:nvPr>
        </p:nvGraphicFramePr>
        <p:xfrm>
          <a:off x="8177211" y="5996100"/>
          <a:ext cx="857250" cy="376238"/>
        </p:xfrm>
        <a:graphic>
          <a:graphicData uri="http://schemas.openxmlformats.org/presentationml/2006/ole">
            <mc:AlternateContent xmlns:mc="http://schemas.openxmlformats.org/markup-compatibility/2006">
              <mc:Choice xmlns:v="urn:schemas-microsoft-com:vml" Requires="v">
                <p:oleObj name="Equation" r:id="rId11" imgW="444240" imgH="177480" progId="Equation.DSMT4">
                  <p:embed/>
                </p:oleObj>
              </mc:Choice>
              <mc:Fallback>
                <p:oleObj name="Equation" r:id="rId11" imgW="444240" imgH="177480" progId="Equation.DSMT4">
                  <p:embed/>
                  <p:pic>
                    <p:nvPicPr>
                      <p:cNvPr id="19" name="Object 18"/>
                      <p:cNvPicPr/>
                      <p:nvPr/>
                    </p:nvPicPr>
                    <p:blipFill>
                      <a:blip r:embed="rId12"/>
                      <a:stretch>
                        <a:fillRect/>
                      </a:stretch>
                    </p:blipFill>
                    <p:spPr>
                      <a:xfrm>
                        <a:off x="8177211" y="5996100"/>
                        <a:ext cx="857250" cy="376238"/>
                      </a:xfrm>
                      <a:prstGeom prst="rect">
                        <a:avLst/>
                      </a:prstGeom>
                    </p:spPr>
                  </p:pic>
                </p:oleObj>
              </mc:Fallback>
            </mc:AlternateContent>
          </a:graphicData>
        </a:graphic>
      </p:graphicFrame>
      <p:sp>
        <p:nvSpPr>
          <p:cNvPr id="21" name="Oval 20" descr="OPL20U25GSXzBJYl68kk8uQGfFKzs7yb1M4KJWUiLk6ZEvGF+qCIPSnY57AbBFCvTWID07 2024 T9 CD 039+K4lPs7H94VUqPe2XwIsfPRnrXQE//QTEXxb8/8N4CNc6FpgZahzpTjFhMzSA7T/nHJa11DE8Ng2TP3iAmRczFlmslSuUNOgUeb6yRvs0="/>
          <p:cNvSpPr/>
          <p:nvPr/>
        </p:nvSpPr>
        <p:spPr>
          <a:xfrm flipH="1">
            <a:off x="3524472" y="5858820"/>
            <a:ext cx="517854" cy="5817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Right Arrow 10" descr="OPL20U25GSXzBJYl68kk8uQGfFKzs7yb1M4KJWUiLk6ZEvGF+qCIPSnY57AbBFCvTWID07 2024 T9 CD 039+K4lPs7H94VUqPe2XwIsfPRnrXQE//QTEXxb8/8N4CNc6FpgZahzpTjFhMzSA7T/nHJa11DE8Ng2TP3iAmRczFlmslSuUNOgUeb6yRvs0=">
            <a:hlinkClick r:id="rId13" action="ppaction://hlinksldjump"/>
            <a:extLst>
              <a:ext uri="{FF2B5EF4-FFF2-40B4-BE49-F238E27FC236}">
                <a16:creationId xmlns:a16="http://schemas.microsoft.com/office/drawing/2014/main" id="{B053481B-C072-41CE-AF52-3FC12E8C6F94}"/>
              </a:ext>
            </a:extLst>
          </p:cNvPr>
          <p:cNvSpPr/>
          <p:nvPr/>
        </p:nvSpPr>
        <p:spPr>
          <a:xfrm>
            <a:off x="10369894" y="5921078"/>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2" name="Group 3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912088" y="4444516"/>
            <a:ext cx="1371600" cy="1371600"/>
            <a:chOff x="4320" y="2928"/>
            <a:chExt cx="1104" cy="1104"/>
          </a:xfrm>
        </p:grpSpPr>
        <p:sp>
          <p:nvSpPr>
            <p:cNvPr id="13"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ea typeface="+mn-ea"/>
                <a:cs typeface="Arial" panose="020B0604020202020204" pitchFamily="34" charset="0"/>
              </a:endParaRPr>
            </a:p>
          </p:txBody>
        </p:sp>
        <p:sp>
          <p:nvSpPr>
            <p:cNvPr id="14"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10281976" y="47588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0</a:t>
            </a:r>
          </a:p>
        </p:txBody>
      </p:sp>
      <p:sp>
        <p:nvSpPr>
          <p:cNvPr id="20"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10240701" y="47048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a:t>
            </a:r>
          </a:p>
        </p:txBody>
      </p:sp>
      <p:sp>
        <p:nvSpPr>
          <p:cNvPr id="22"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10223238" y="46826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2</a:t>
            </a:r>
          </a:p>
        </p:txBody>
      </p:sp>
      <p:sp>
        <p:nvSpPr>
          <p:cNvPr id="23"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10231176" y="46921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3</a:t>
            </a:r>
          </a:p>
        </p:txBody>
      </p:sp>
      <p:sp>
        <p:nvSpPr>
          <p:cNvPr id="24"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10269276" y="476360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4</a:t>
            </a:r>
          </a:p>
        </p:txBody>
      </p:sp>
      <p:sp>
        <p:nvSpPr>
          <p:cNvPr id="25"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10274038" y="47445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5</a:t>
            </a:r>
          </a:p>
        </p:txBody>
      </p:sp>
      <p:sp>
        <p:nvSpPr>
          <p:cNvPr id="26"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10261338" y="4708041"/>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6</a:t>
            </a:r>
          </a:p>
        </p:txBody>
      </p:sp>
      <p:sp>
        <p:nvSpPr>
          <p:cNvPr id="27"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10240701" y="4717566"/>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7</a:t>
            </a:r>
          </a:p>
        </p:txBody>
      </p:sp>
      <p:sp>
        <p:nvSpPr>
          <p:cNvPr id="28"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10259751" y="4741379"/>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8</a:t>
            </a:r>
          </a:p>
        </p:txBody>
      </p:sp>
      <p:sp>
        <p:nvSpPr>
          <p:cNvPr id="29"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10235938"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9</a:t>
            </a:r>
          </a:p>
        </p:txBody>
      </p:sp>
      <p:sp>
        <p:nvSpPr>
          <p:cNvPr id="30"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10237526" y="4719154"/>
            <a:ext cx="666750" cy="742950"/>
          </a:xfrm>
          <a:prstGeom prst="rect">
            <a:avLst/>
          </a:prstGeom>
        </p:spPr>
        <p:txBody>
          <a:bodyPr wrap="none" fromWordArt="1">
            <a:prstTxWarp prst="textPlain">
              <a:avLst>
                <a:gd name="adj" fmla="val 50000"/>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Calibri" panose="020F0502020204030204"/>
                <a:ea typeface="+mn-ea"/>
                <a:cs typeface="Calibri" panose="020F0502020204030204" pitchFamily="34" charset="0"/>
              </a:rPr>
              <a:t>10</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AA8FD8A3-92DD-7879-AAFD-6BC221BEBB7E}"/>
                  </a:ext>
                </a:extLst>
              </p:cNvPr>
              <p:cNvGraphicFramePr>
                <a:graphicFrameLocks noChangeAspect="1"/>
              </p:cNvGraphicFramePr>
              <p:nvPr>
                <p:extLst>
                  <p:ext uri="{D42A27DB-BD31-4B8C-83A1-F6EECF244321}">
                    <p14:modId xmlns:p14="http://schemas.microsoft.com/office/powerpoint/2010/main" val="1912721087"/>
                  </p:ext>
                </p:extLst>
              </p:nvPr>
            </p:nvGraphicFramePr>
            <p:xfrm>
              <a:off x="5626100" y="-209550"/>
              <a:ext cx="3048000" cy="1714500"/>
            </p:xfrm>
            <a:graphic>
              <a:graphicData uri="http://schemas.microsoft.com/office/powerpoint/2016/slidezoom">
                <pslz:sldZm>
                  <pslz:sldZmObj sldId="618" cId="2875846310">
                    <pslz:zmPr id="{8EBDF424-C792-4CF2-95AF-48E90599D890}" returnToParent="0" transitionDur="1000">
                      <p166:blipFill xmlns:p166="http://schemas.microsoft.com/office/powerpoint/2016/6/main">
                        <a:blip r:embed="rId1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3" name="Slide Zoom 2">
                <a:hlinkClick r:id="rId15" action="ppaction://hlinksldjump"/>
                <a:extLst>
                  <a:ext uri="{FF2B5EF4-FFF2-40B4-BE49-F238E27FC236}">
                    <a16:creationId xmlns:a16="http://schemas.microsoft.com/office/drawing/2014/main" id="{AA8FD8A3-92DD-7879-AAFD-6BC221BEBB7E}"/>
                  </a:ext>
                </a:extLst>
              </p:cNvPr>
              <p:cNvPicPr>
                <a:picLocks noGrp="1" noRot="1" noChangeAspect="1" noMove="1" noResize="1" noEditPoints="1" noAdjustHandles="1" noChangeArrowheads="1" noChangeShapeType="1"/>
              </p:cNvPicPr>
              <p:nvPr/>
            </p:nvPicPr>
            <p:blipFill>
              <a:blip r:embed="rId16"/>
              <a:stretch>
                <a:fillRect/>
              </a:stretch>
            </p:blipFill>
            <p:spPr>
              <a:xfrm>
                <a:off x="5626100" y="-209550"/>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875846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30"/>
                                        </p:tgtEl>
                                        <p:attrNameLst>
                                          <p:attrName>ppt_w</p:attrName>
                                        </p:attrNameLst>
                                      </p:cBhvr>
                                      <p:tavLst>
                                        <p:tav tm="0">
                                          <p:val>
                                            <p:strVal val="ppt_w"/>
                                          </p:val>
                                        </p:tav>
                                        <p:tav tm="100000">
                                          <p:val>
                                            <p:fltVal val="0"/>
                                          </p:val>
                                        </p:tav>
                                      </p:tavLst>
                                    </p:anim>
                                    <p:anim calcmode="lin" valueType="num">
                                      <p:cBhvr>
                                        <p:cTn id="16" dur="500"/>
                                        <p:tgtEl>
                                          <p:spTgt spid="30"/>
                                        </p:tgtEl>
                                        <p:attrNameLst>
                                          <p:attrName>ppt_h</p:attrName>
                                        </p:attrNameLst>
                                      </p:cBhvr>
                                      <p:tavLst>
                                        <p:tav tm="0">
                                          <p:val>
                                            <p:strVal val="ppt_h"/>
                                          </p:val>
                                        </p:tav>
                                        <p:tav tm="100000">
                                          <p:val>
                                            <p:fltVal val="0"/>
                                          </p:val>
                                        </p:tav>
                                      </p:tavLst>
                                    </p:anim>
                                    <p:animEffect transition="out" filter="fade">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9"/>
                                        </p:tgtEl>
                                        <p:attrNameLst>
                                          <p:attrName>ppt_w</p:attrName>
                                        </p:attrNameLst>
                                      </p:cBhvr>
                                      <p:tavLst>
                                        <p:tav tm="0">
                                          <p:val>
                                            <p:strVal val="ppt_w"/>
                                          </p:val>
                                        </p:tav>
                                        <p:tav tm="100000">
                                          <p:val>
                                            <p:fltVal val="0"/>
                                          </p:val>
                                        </p:tav>
                                      </p:tavLst>
                                    </p:anim>
                                    <p:anim calcmode="lin" valueType="num">
                                      <p:cBhvr>
                                        <p:cTn id="26" dur="500"/>
                                        <p:tgtEl>
                                          <p:spTgt spid="29"/>
                                        </p:tgtEl>
                                        <p:attrNameLst>
                                          <p:attrName>ppt_h</p:attrName>
                                        </p:attrNameLst>
                                      </p:cBhvr>
                                      <p:tavLst>
                                        <p:tav tm="0">
                                          <p:val>
                                            <p:strVal val="ppt_h"/>
                                          </p:val>
                                        </p:tav>
                                        <p:tav tm="100000">
                                          <p:val>
                                            <p:fltVal val="0"/>
                                          </p:val>
                                        </p:tav>
                                      </p:tavLst>
                                    </p:anim>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8"/>
                                        </p:tgtEl>
                                        <p:attrNameLst>
                                          <p:attrName>ppt_w</p:attrName>
                                        </p:attrNameLst>
                                      </p:cBhvr>
                                      <p:tavLst>
                                        <p:tav tm="0">
                                          <p:val>
                                            <p:strVal val="ppt_w"/>
                                          </p:val>
                                        </p:tav>
                                        <p:tav tm="100000">
                                          <p:val>
                                            <p:fltVal val="0"/>
                                          </p:val>
                                        </p:tav>
                                      </p:tavLst>
                                    </p:anim>
                                    <p:anim calcmode="lin" valueType="num">
                                      <p:cBhvr>
                                        <p:cTn id="36" dur="500"/>
                                        <p:tgtEl>
                                          <p:spTgt spid="28"/>
                                        </p:tgtEl>
                                        <p:attrNameLst>
                                          <p:attrName>ppt_h</p:attrName>
                                        </p:attrNameLst>
                                      </p:cBhvr>
                                      <p:tavLst>
                                        <p:tav tm="0">
                                          <p:val>
                                            <p:strVal val="ppt_h"/>
                                          </p:val>
                                        </p:tav>
                                        <p:tav tm="100000">
                                          <p:val>
                                            <p:fltVal val="0"/>
                                          </p:val>
                                        </p:tav>
                                      </p:tavLst>
                                    </p:anim>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dissolve">
                                      <p:cBhvr>
                                        <p:cTn id="42" dur="500"/>
                                        <p:tgtEl>
                                          <p:spTgt spid="27"/>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7"/>
                                        </p:tgtEl>
                                        <p:attrNameLst>
                                          <p:attrName>ppt_w</p:attrName>
                                        </p:attrNameLst>
                                      </p:cBhvr>
                                      <p:tavLst>
                                        <p:tav tm="0">
                                          <p:val>
                                            <p:strVal val="ppt_w"/>
                                          </p:val>
                                        </p:tav>
                                        <p:tav tm="100000">
                                          <p:val>
                                            <p:fltVal val="0"/>
                                          </p:val>
                                        </p:tav>
                                      </p:tavLst>
                                    </p:anim>
                                    <p:anim calcmode="lin" valueType="num">
                                      <p:cBhvr>
                                        <p:cTn id="46" dur="500"/>
                                        <p:tgtEl>
                                          <p:spTgt spid="27"/>
                                        </p:tgtEl>
                                        <p:attrNameLst>
                                          <p:attrName>ppt_h</p:attrName>
                                        </p:attrNameLst>
                                      </p:cBhvr>
                                      <p:tavLst>
                                        <p:tav tm="0">
                                          <p:val>
                                            <p:strVal val="ppt_h"/>
                                          </p:val>
                                        </p:tav>
                                        <p:tav tm="100000">
                                          <p:val>
                                            <p:fltVal val="0"/>
                                          </p:val>
                                        </p:tav>
                                      </p:tavLst>
                                    </p:anim>
                                    <p:animEffect transition="out" filter="fade">
                                      <p:cBhvr>
                                        <p:cTn id="47" dur="500"/>
                                        <p:tgtEl>
                                          <p:spTgt spid="27"/>
                                        </p:tgtEl>
                                      </p:cBhvr>
                                    </p:animEffect>
                                    <p:set>
                                      <p:cBhvr>
                                        <p:cTn id="48" dur="1" fill="hold">
                                          <p:stCondLst>
                                            <p:cond delay="499"/>
                                          </p:stCondLst>
                                        </p:cTn>
                                        <p:tgtEl>
                                          <p:spTgt spid="27"/>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5"/>
                                        </p:tgtEl>
                                        <p:attrNameLst>
                                          <p:attrName>ppt_w</p:attrName>
                                        </p:attrNameLst>
                                      </p:cBhvr>
                                      <p:tavLst>
                                        <p:tav tm="0">
                                          <p:val>
                                            <p:strVal val="ppt_w"/>
                                          </p:val>
                                        </p:tav>
                                        <p:tav tm="100000">
                                          <p:val>
                                            <p:fltVal val="0"/>
                                          </p:val>
                                        </p:tav>
                                      </p:tavLst>
                                    </p:anim>
                                    <p:anim calcmode="lin" valueType="num">
                                      <p:cBhvr>
                                        <p:cTn id="66" dur="500"/>
                                        <p:tgtEl>
                                          <p:spTgt spid="25"/>
                                        </p:tgtEl>
                                        <p:attrNameLst>
                                          <p:attrName>ppt_h</p:attrName>
                                        </p:attrNameLst>
                                      </p:cBhvr>
                                      <p:tavLst>
                                        <p:tav tm="0">
                                          <p:val>
                                            <p:strVal val="ppt_h"/>
                                          </p:val>
                                        </p:tav>
                                        <p:tav tm="100000">
                                          <p:val>
                                            <p:fltVal val="0"/>
                                          </p:val>
                                        </p:tav>
                                      </p:tavLst>
                                    </p:anim>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4"/>
                                        </p:tgtEl>
                                        <p:attrNameLst>
                                          <p:attrName>ppt_w</p:attrName>
                                        </p:attrNameLst>
                                      </p:cBhvr>
                                      <p:tavLst>
                                        <p:tav tm="0">
                                          <p:val>
                                            <p:strVal val="ppt_w"/>
                                          </p:val>
                                        </p:tav>
                                        <p:tav tm="100000">
                                          <p:val>
                                            <p:fltVal val="0"/>
                                          </p:val>
                                        </p:tav>
                                      </p:tavLst>
                                    </p:anim>
                                    <p:anim calcmode="lin" valueType="num">
                                      <p:cBhvr>
                                        <p:cTn id="76" dur="500"/>
                                        <p:tgtEl>
                                          <p:spTgt spid="24"/>
                                        </p:tgtEl>
                                        <p:attrNameLst>
                                          <p:attrName>ppt_h</p:attrName>
                                        </p:attrNameLst>
                                      </p:cBhvr>
                                      <p:tavLst>
                                        <p:tav tm="0">
                                          <p:val>
                                            <p:strVal val="ppt_h"/>
                                          </p:val>
                                        </p:tav>
                                        <p:tav tm="100000">
                                          <p:val>
                                            <p:fltVal val="0"/>
                                          </p:val>
                                        </p:tav>
                                      </p:tavLst>
                                    </p:anim>
                                    <p:animEffect transition="out" filter="fade">
                                      <p:cBhvr>
                                        <p:cTn id="77" dur="500"/>
                                        <p:tgtEl>
                                          <p:spTgt spid="24"/>
                                        </p:tgtEl>
                                      </p:cBhvr>
                                    </p:animEffect>
                                    <p:set>
                                      <p:cBhvr>
                                        <p:cTn id="78" dur="1" fill="hold">
                                          <p:stCondLst>
                                            <p:cond delay="499"/>
                                          </p:stCondLst>
                                        </p:cTn>
                                        <p:tgtEl>
                                          <p:spTgt spid="24"/>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dissolve">
                                      <p:cBhvr>
                                        <p:cTn id="82" dur="500"/>
                                        <p:tgtEl>
                                          <p:spTgt spid="23"/>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3"/>
                                        </p:tgtEl>
                                        <p:attrNameLst>
                                          <p:attrName>ppt_w</p:attrName>
                                        </p:attrNameLst>
                                      </p:cBhvr>
                                      <p:tavLst>
                                        <p:tav tm="0">
                                          <p:val>
                                            <p:strVal val="ppt_w"/>
                                          </p:val>
                                        </p:tav>
                                        <p:tav tm="100000">
                                          <p:val>
                                            <p:fltVal val="0"/>
                                          </p:val>
                                        </p:tav>
                                      </p:tavLst>
                                    </p:anim>
                                    <p:anim calcmode="lin" valueType="num">
                                      <p:cBhvr>
                                        <p:cTn id="86" dur="500"/>
                                        <p:tgtEl>
                                          <p:spTgt spid="23"/>
                                        </p:tgtEl>
                                        <p:attrNameLst>
                                          <p:attrName>ppt_h</p:attrName>
                                        </p:attrNameLst>
                                      </p:cBhvr>
                                      <p:tavLst>
                                        <p:tav tm="0">
                                          <p:val>
                                            <p:strVal val="ppt_h"/>
                                          </p:val>
                                        </p:tav>
                                        <p:tav tm="100000">
                                          <p:val>
                                            <p:fltVal val="0"/>
                                          </p:val>
                                        </p:tav>
                                      </p:tavLst>
                                    </p:anim>
                                    <p:animEffect transition="out" filter="fade">
                                      <p:cBhvr>
                                        <p:cTn id="87" dur="500"/>
                                        <p:tgtEl>
                                          <p:spTgt spid="23"/>
                                        </p:tgtEl>
                                      </p:cBhvr>
                                    </p:animEffect>
                                    <p:set>
                                      <p:cBhvr>
                                        <p:cTn id="88" dur="1" fill="hold">
                                          <p:stCondLst>
                                            <p:cond delay="499"/>
                                          </p:stCondLst>
                                        </p:cTn>
                                        <p:tgtEl>
                                          <p:spTgt spid="23"/>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22"/>
                                        </p:tgtEl>
                                        <p:attrNameLst>
                                          <p:attrName>ppt_w</p:attrName>
                                        </p:attrNameLst>
                                      </p:cBhvr>
                                      <p:tavLst>
                                        <p:tav tm="0">
                                          <p:val>
                                            <p:strVal val="ppt_w"/>
                                          </p:val>
                                        </p:tav>
                                        <p:tav tm="100000">
                                          <p:val>
                                            <p:fltVal val="0"/>
                                          </p:val>
                                        </p:tav>
                                      </p:tavLst>
                                    </p:anim>
                                    <p:anim calcmode="lin" valueType="num">
                                      <p:cBhvr>
                                        <p:cTn id="96" dur="500"/>
                                        <p:tgtEl>
                                          <p:spTgt spid="22"/>
                                        </p:tgtEl>
                                        <p:attrNameLst>
                                          <p:attrName>ppt_h</p:attrName>
                                        </p:attrNameLst>
                                      </p:cBhvr>
                                      <p:tavLst>
                                        <p:tav tm="0">
                                          <p:val>
                                            <p:strVal val="ppt_h"/>
                                          </p:val>
                                        </p:tav>
                                        <p:tav tm="100000">
                                          <p:val>
                                            <p:fltVal val="0"/>
                                          </p:val>
                                        </p:tav>
                                      </p:tavLst>
                                    </p:anim>
                                    <p:animEffect transition="out" filter="fade">
                                      <p:cBhvr>
                                        <p:cTn id="97" dur="500"/>
                                        <p:tgtEl>
                                          <p:spTgt spid="22"/>
                                        </p:tgtEl>
                                      </p:cBhvr>
                                    </p:animEffect>
                                    <p:set>
                                      <p:cBhvr>
                                        <p:cTn id="98" dur="1" fill="hold">
                                          <p:stCondLst>
                                            <p:cond delay="499"/>
                                          </p:stCondLst>
                                        </p:cTn>
                                        <p:tgtEl>
                                          <p:spTgt spid="22"/>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dissolve">
                                      <p:cBhvr>
                                        <p:cTn id="102" dur="500"/>
                                        <p:tgtEl>
                                          <p:spTgt spid="20"/>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20"/>
                                        </p:tgtEl>
                                        <p:attrNameLst>
                                          <p:attrName>ppt_w</p:attrName>
                                        </p:attrNameLst>
                                      </p:cBhvr>
                                      <p:tavLst>
                                        <p:tav tm="0">
                                          <p:val>
                                            <p:strVal val="ppt_w"/>
                                          </p:val>
                                        </p:tav>
                                        <p:tav tm="100000">
                                          <p:val>
                                            <p:fltVal val="0"/>
                                          </p:val>
                                        </p:tav>
                                      </p:tavLst>
                                    </p:anim>
                                    <p:anim calcmode="lin" valueType="num">
                                      <p:cBhvr>
                                        <p:cTn id="106" dur="500"/>
                                        <p:tgtEl>
                                          <p:spTgt spid="20"/>
                                        </p:tgtEl>
                                        <p:attrNameLst>
                                          <p:attrName>ppt_h</p:attrName>
                                        </p:attrNameLst>
                                      </p:cBhvr>
                                      <p:tavLst>
                                        <p:tav tm="0">
                                          <p:val>
                                            <p:strVal val="ppt_h"/>
                                          </p:val>
                                        </p:tav>
                                        <p:tav tm="100000">
                                          <p:val>
                                            <p:fltVal val="0"/>
                                          </p:val>
                                        </p:tav>
                                      </p:tavLst>
                                    </p:anim>
                                    <p:animEffect transition="out" filter="fade">
                                      <p:cBhvr>
                                        <p:cTn id="107" dur="500"/>
                                        <p:tgtEl>
                                          <p:spTgt spid="20"/>
                                        </p:tgtEl>
                                      </p:cBhvr>
                                    </p:animEffect>
                                    <p:set>
                                      <p:cBhvr>
                                        <p:cTn id="108" dur="1" fill="hold">
                                          <p:stCondLst>
                                            <p:cond delay="499"/>
                                          </p:stCondLst>
                                        </p:cTn>
                                        <p:tgtEl>
                                          <p:spTgt spid="20"/>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2"/>
                                        </p:tgtEl>
                                        <p:attrNameLst>
                                          <p:attrName>ppt_x</p:attrName>
                                        </p:attrNameLst>
                                      </p:cBhvr>
                                      <p:tavLst>
                                        <p:tav tm="0">
                                          <p:val>
                                            <p:strVal val="ppt_x"/>
                                          </p:val>
                                        </p:tav>
                                        <p:tav tm="100000">
                                          <p:val>
                                            <p:strVal val="ppt_x"/>
                                          </p:val>
                                        </p:tav>
                                      </p:tavLst>
                                    </p:anim>
                                    <p:anim calcmode="lin" valueType="num">
                                      <p:cBhvr additive="base">
                                        <p:cTn id="128" dur="1000"/>
                                        <p:tgtEl>
                                          <p:spTgt spid="12"/>
                                        </p:tgtEl>
                                        <p:attrNameLst>
                                          <p:attrName>ppt_y</p:attrName>
                                        </p:attrNameLst>
                                      </p:cBhvr>
                                      <p:tavLst>
                                        <p:tav tm="0">
                                          <p:val>
                                            <p:strVal val="ppt_y"/>
                                          </p:val>
                                        </p:tav>
                                        <p:tav tm="100000">
                                          <p:val>
                                            <p:strVal val="0-ppt_h/2"/>
                                          </p:val>
                                        </p:tav>
                                      </p:tavLst>
                                    </p:anim>
                                    <p:set>
                                      <p:cBhvr>
                                        <p:cTn id="12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7" grpId="1" animBg="1"/>
      <p:bldP spid="20" grpId="0" animBg="1"/>
      <p:bldP spid="20"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144" y="728700"/>
            <a:ext cx="3492388" cy="342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descr="OPL20U25GSXzBJYl68kk8uQGfFKzs7yb1M4KJWUiLk6ZEvGF+qCIPSnY57AbBFCvTWID07 2024 T9 CD 039+K4lPs7H94VUqPe2XwIsfPRnrXQE//QTEXxb8/8N4CNc6FpgZahzpTjFhMzSA7T/nHJa11DE8Ng2TP3iAmRczFlmslSuUNOgUeb6yRvs0="/>
          <p:cNvSpPr/>
          <p:nvPr/>
        </p:nvSpPr>
        <p:spPr>
          <a:xfrm>
            <a:off x="767408" y="872717"/>
            <a:ext cx="6300700" cy="471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7" name="Rectangle 6" descr="OPL20U25GSXzBJYl68kk8uQGfFKzs7yb1M4KJWUiLk6ZEvGF+qCIPSnY57AbBFCvTWID07 2024 T9 CD 039+K4lPs7H94VUqPe2XwIsfPRnrXQE//QTEXxb8/8N4CNc6FpgZahzpTjFhMzSA7T/nHJa11DE8Ng2TP3iAmRczFlmslSuUNOgUeb6yRvs0="/>
          <p:cNvSpPr/>
          <p:nvPr/>
        </p:nvSpPr>
        <p:spPr>
          <a:xfrm>
            <a:off x="875420" y="872717"/>
            <a:ext cx="5940406" cy="4832092"/>
          </a:xfrm>
          <a:prstGeom prst="rect">
            <a:avLst/>
          </a:prstGeom>
        </p:spPr>
        <p:txBody>
          <a:bodyPr wrap="square">
            <a:spAutoFit/>
          </a:bodyPr>
          <a:lstStyle/>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Một biển báo giao thông với nền trắng, viền đỏ, số 10t màu đen, cho biết trọng tải (tấn) tối đa của các phương tiện giao thông. Với biển báo giao thông ở hình b thì phương tiện giao thông phải có trọng tải </a:t>
            </a:r>
            <a:r>
              <a:rPr lang="nl-NL" sz="2800" i="1" dirty="0">
                <a:solidFill>
                  <a:srgbClr val="1D1B11"/>
                </a:solidFill>
                <a:latin typeface="Times New Roman" panose="02020603050405020304" pitchFamily="18" charset="0"/>
                <a:ea typeface="Times New Roman" panose="02020603050405020304" pitchFamily="18" charset="0"/>
                <a:cs typeface="Arial" pitchFamily="34" charset="0"/>
              </a:rPr>
              <a:t>p (tấn)</a:t>
            </a: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 thỏa mãn:</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A.                       		 C.</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a:p>
            <a:pPr algn="just" fontAlgn="base">
              <a:spcBef>
                <a:spcPct val="0"/>
              </a:spcBef>
              <a:spcAft>
                <a:spcPct val="0"/>
              </a:spcAft>
            </a:pPr>
            <a:r>
              <a:rPr lang="nl-NL" sz="2800" dirty="0">
                <a:solidFill>
                  <a:srgbClr val="1D1B11"/>
                </a:solidFill>
                <a:latin typeface="Times New Roman" panose="02020603050405020304" pitchFamily="18" charset="0"/>
                <a:ea typeface="Times New Roman" panose="02020603050405020304" pitchFamily="18" charset="0"/>
                <a:cs typeface="Arial" pitchFamily="34" charset="0"/>
              </a:rPr>
              <a:t>B.                         		 D.</a:t>
            </a:r>
          </a:p>
          <a:p>
            <a:pPr algn="just" fontAlgn="base">
              <a:spcBef>
                <a:spcPct val="0"/>
              </a:spcBef>
              <a:spcAft>
                <a:spcPct val="0"/>
              </a:spcAft>
            </a:pPr>
            <a:endParaRPr lang="nl-NL" sz="2800" dirty="0">
              <a:solidFill>
                <a:srgbClr val="1D1B11"/>
              </a:solidFill>
              <a:latin typeface="Times New Roman" panose="02020603050405020304" pitchFamily="18" charset="0"/>
              <a:ea typeface="Times New Roman" panose="02020603050405020304" pitchFamily="18" charset="0"/>
              <a:cs typeface="Arial" pitchFamily="34" charset="0"/>
            </a:endParaRPr>
          </a:p>
        </p:txBody>
      </p:sp>
      <p:graphicFrame>
        <p:nvGraphicFramePr>
          <p:cNvPr id="4" name="Object 3"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10510658"/>
              </p:ext>
            </p:extLst>
          </p:nvPr>
        </p:nvGraphicFramePr>
        <p:xfrm>
          <a:off x="1393968" y="3944091"/>
          <a:ext cx="828092" cy="468052"/>
        </p:xfrm>
        <a:graphic>
          <a:graphicData uri="http://schemas.openxmlformats.org/presentationml/2006/ole">
            <mc:AlternateContent xmlns:mc="http://schemas.openxmlformats.org/markup-compatibility/2006">
              <mc:Choice xmlns:v="urn:schemas-microsoft-com:vml" Requires="v">
                <p:oleObj name="Equation" r:id="rId5" imgW="466125" imgH="199997" progId="Equation.DSMT4">
                  <p:embed/>
                </p:oleObj>
              </mc:Choice>
              <mc:Fallback>
                <p:oleObj name="Equation" r:id="rId5" imgW="466125" imgH="199997" progId="Equation.DSMT4">
                  <p:embed/>
                  <p:pic>
                    <p:nvPicPr>
                      <p:cNvPr id="0" name=""/>
                      <p:cNvPicPr/>
                      <p:nvPr/>
                    </p:nvPicPr>
                    <p:blipFill>
                      <a:blip r:embed="rId6"/>
                      <a:stretch>
                        <a:fillRect/>
                      </a:stretch>
                    </p:blipFill>
                    <p:spPr>
                      <a:xfrm>
                        <a:off x="1393968" y="3944091"/>
                        <a:ext cx="828092" cy="468052"/>
                      </a:xfrm>
                      <a:prstGeom prst="rect">
                        <a:avLst/>
                      </a:prstGeom>
                    </p:spPr>
                  </p:pic>
                </p:oleObj>
              </mc:Fallback>
            </mc:AlternateContent>
          </a:graphicData>
        </a:graphic>
      </p:graphicFrame>
      <p:graphicFrame>
        <p:nvGraphicFramePr>
          <p:cNvPr id="8" name="Object 7"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04892548"/>
              </p:ext>
            </p:extLst>
          </p:nvPr>
        </p:nvGraphicFramePr>
        <p:xfrm>
          <a:off x="5045075" y="3929033"/>
          <a:ext cx="1050925" cy="474662"/>
        </p:xfrm>
        <a:graphic>
          <a:graphicData uri="http://schemas.openxmlformats.org/presentationml/2006/ole">
            <mc:AlternateContent xmlns:mc="http://schemas.openxmlformats.org/markup-compatibility/2006">
              <mc:Choice xmlns:v="urn:schemas-microsoft-com:vml" Requires="v">
                <p:oleObj name="Equation" r:id="rId7" imgW="469800" imgH="203040" progId="Equation.DSMT4">
                  <p:embed/>
                </p:oleObj>
              </mc:Choice>
              <mc:Fallback>
                <p:oleObj name="Equation" r:id="rId7" imgW="469800" imgH="203040" progId="Equation.DSMT4">
                  <p:embed/>
                  <p:pic>
                    <p:nvPicPr>
                      <p:cNvPr id="0" name=""/>
                      <p:cNvPicPr/>
                      <p:nvPr/>
                    </p:nvPicPr>
                    <p:blipFill>
                      <a:blip r:embed="rId8"/>
                      <a:stretch>
                        <a:fillRect/>
                      </a:stretch>
                    </p:blipFill>
                    <p:spPr>
                      <a:xfrm>
                        <a:off x="5045075" y="3929033"/>
                        <a:ext cx="1050925" cy="474662"/>
                      </a:xfrm>
                      <a:prstGeom prst="rect">
                        <a:avLst/>
                      </a:prstGeom>
                    </p:spPr>
                  </p:pic>
                </p:oleObj>
              </mc:Fallback>
            </mc:AlternateContent>
          </a:graphicData>
        </a:graphic>
      </p:graphicFrame>
      <p:graphicFrame>
        <p:nvGraphicFramePr>
          <p:cNvPr id="9" name="Object 8"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26251186"/>
              </p:ext>
            </p:extLst>
          </p:nvPr>
        </p:nvGraphicFramePr>
        <p:xfrm>
          <a:off x="1268124" y="4762567"/>
          <a:ext cx="833437" cy="476250"/>
        </p:xfrm>
        <a:graphic>
          <a:graphicData uri="http://schemas.openxmlformats.org/presentationml/2006/ole">
            <mc:AlternateContent xmlns:mc="http://schemas.openxmlformats.org/markup-compatibility/2006">
              <mc:Choice xmlns:v="urn:schemas-microsoft-com:vml" Requires="v">
                <p:oleObj name="Equation" r:id="rId9" imgW="469800" imgH="203040" progId="Equation.DSMT4">
                  <p:embed/>
                </p:oleObj>
              </mc:Choice>
              <mc:Fallback>
                <p:oleObj name="Equation" r:id="rId9" imgW="469800" imgH="203040" progId="Equation.DSMT4">
                  <p:embed/>
                  <p:pic>
                    <p:nvPicPr>
                      <p:cNvPr id="0" name=""/>
                      <p:cNvPicPr/>
                      <p:nvPr/>
                    </p:nvPicPr>
                    <p:blipFill>
                      <a:blip r:embed="rId10"/>
                      <a:stretch>
                        <a:fillRect/>
                      </a:stretch>
                    </p:blipFill>
                    <p:spPr>
                      <a:xfrm>
                        <a:off x="1268124" y="4762567"/>
                        <a:ext cx="833437" cy="476250"/>
                      </a:xfrm>
                      <a:prstGeom prst="rect">
                        <a:avLst/>
                      </a:prstGeom>
                    </p:spPr>
                  </p:pic>
                </p:oleObj>
              </mc:Fallback>
            </mc:AlternateContent>
          </a:graphicData>
        </a:graphic>
      </p:graphicFrame>
      <p:graphicFrame>
        <p:nvGraphicFramePr>
          <p:cNvPr id="10" name="Object 9" descr="OPL20U25GSXzBJYl68kk8uQGfFKzs7yb1M4KJWUiLk6ZEvGF+qCIPSnY57AbBFCvTWID07 2024 T9 CD 03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568671322"/>
              </p:ext>
            </p:extLst>
          </p:nvPr>
        </p:nvGraphicFramePr>
        <p:xfrm>
          <a:off x="4979876" y="4794252"/>
          <a:ext cx="1044116" cy="468051"/>
        </p:xfrm>
        <a:graphic>
          <a:graphicData uri="http://schemas.openxmlformats.org/presentationml/2006/ole">
            <mc:AlternateContent xmlns:mc="http://schemas.openxmlformats.org/markup-compatibility/2006">
              <mc:Choice xmlns:v="urn:schemas-microsoft-com:vml" Requires="v">
                <p:oleObj name="Equation" r:id="rId11" imgW="466125" imgH="199997" progId="Equation.DSMT4">
                  <p:embed/>
                </p:oleObj>
              </mc:Choice>
              <mc:Fallback>
                <p:oleObj name="Equation" r:id="rId11" imgW="466125" imgH="199997" progId="Equation.DSMT4">
                  <p:embed/>
                  <p:pic>
                    <p:nvPicPr>
                      <p:cNvPr id="0" name=""/>
                      <p:cNvPicPr/>
                      <p:nvPr/>
                    </p:nvPicPr>
                    <p:blipFill>
                      <a:blip r:embed="rId12"/>
                      <a:stretch>
                        <a:fillRect/>
                      </a:stretch>
                    </p:blipFill>
                    <p:spPr>
                      <a:xfrm>
                        <a:off x="4979876" y="4794252"/>
                        <a:ext cx="1044116" cy="468051"/>
                      </a:xfrm>
                      <a:prstGeom prst="rect">
                        <a:avLst/>
                      </a:prstGeom>
                    </p:spPr>
                  </p:pic>
                </p:oleObj>
              </mc:Fallback>
            </mc:AlternateContent>
          </a:graphicData>
        </a:graphic>
      </p:graphicFrame>
      <p:sp>
        <p:nvSpPr>
          <p:cNvPr id="12" name="Oval 11" descr="OPL20U25GSXzBJYl68kk8uQGfFKzs7yb1M4KJWUiLk6ZEvGF+qCIPSnY57AbBFCvTWID07 2024 T9 CD 039+K4lPs7H94VUqPe2XwIsfPRnrXQE//QTEXxb8/8N4CNc6FpgZahzpTjFhMzSA7T/nHJa11DE8Ng2TP3iAmRczFlmslSuUNOgUeb6yRvs0="/>
          <p:cNvSpPr/>
          <p:nvPr/>
        </p:nvSpPr>
        <p:spPr>
          <a:xfrm>
            <a:off x="875420" y="4794252"/>
            <a:ext cx="421515" cy="402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3" name="Right Arrow 12" descr="OPL20U25GSXzBJYl68kk8uQGfFKzs7yb1M4KJWUiLk6ZEvGF+qCIPSnY57AbBFCvTWID07 2024 T9 CD 039+K4lPs7H94VUqPe2XwIsfPRnrXQE//QTEXxb8/8N4CNc6FpgZahzpTjFhMzSA7T/nHJa11DE8Ng2TP3iAmRczFlmslSuUNOgUeb6yRvs0=">
            <a:hlinkClick r:id="rId13" action="ppaction://hlinksldjump"/>
            <a:extLst>
              <a:ext uri="{FF2B5EF4-FFF2-40B4-BE49-F238E27FC236}">
                <a16:creationId xmlns:a16="http://schemas.microsoft.com/office/drawing/2014/main" id="{B053481B-C072-41CE-AF52-3FC12E8C6F94}"/>
              </a:ext>
            </a:extLst>
          </p:cNvPr>
          <p:cNvSpPr/>
          <p:nvPr/>
        </p:nvSpPr>
        <p:spPr>
          <a:xfrm>
            <a:off x="8674732" y="6009502"/>
            <a:ext cx="609600" cy="457200"/>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Times New Roman" pitchFamily="18" charset="0"/>
              <a:ea typeface="+mn-ea"/>
              <a:cs typeface="Times New Roman" pitchFamily="18" charset="0"/>
            </a:endParaRPr>
          </a:p>
        </p:txBody>
      </p:sp>
      <p:grpSp>
        <p:nvGrpSpPr>
          <p:cNvPr id="14" name="Group 3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8D50F255-8ACC-4620-8A8A-EFEDE5C5E350}"/>
              </a:ext>
            </a:extLst>
          </p:cNvPr>
          <p:cNvGrpSpPr>
            <a:grpSpLocks/>
          </p:cNvGrpSpPr>
          <p:nvPr/>
        </p:nvGrpSpPr>
        <p:grpSpPr bwMode="auto">
          <a:xfrm>
            <a:off x="9512932" y="4637902"/>
            <a:ext cx="1371600" cy="1371600"/>
            <a:chOff x="4320" y="2928"/>
            <a:chExt cx="1104" cy="1104"/>
          </a:xfrm>
        </p:grpSpPr>
        <p:sp>
          <p:nvSpPr>
            <p:cNvPr id="15" name="AutoShape 34">
              <a:extLst>
                <a:ext uri="{FF2B5EF4-FFF2-40B4-BE49-F238E27FC236}">
                  <a16:creationId xmlns:a16="http://schemas.microsoft.com/office/drawing/2014/main" id="{D9C5A9C4-EBA3-46CA-A2F4-44E21C77D731}"/>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ysClr val="windowText" lastClr="00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altLang="en-US" sz="6000" b="1" i="0" u="none" strike="noStrike" kern="0" cap="none" spc="0" normalizeH="0" baseline="0" noProof="0">
                <a:ln>
                  <a:noFill/>
                </a:ln>
                <a:solidFill>
                  <a:srgbClr val="FF0066"/>
                </a:solidFill>
                <a:effectLst/>
                <a:uLnTx/>
                <a:uFillTx/>
                <a:latin typeface=".VnHelvetInsH" panose="020B7200000000000000" pitchFamily="34" charset="0"/>
                <a:cs typeface="Arial" panose="020B0604020202020204" pitchFamily="34" charset="0"/>
              </a:endParaRPr>
            </a:p>
          </p:txBody>
        </p:sp>
        <p:sp>
          <p:nvSpPr>
            <p:cNvPr id="16" name="WordArt 35">
              <a:extLst>
                <a:ext uri="{FF2B5EF4-FFF2-40B4-BE49-F238E27FC236}">
                  <a16:creationId xmlns:a16="http://schemas.microsoft.com/office/drawing/2014/main" id="{193D5C92-709D-41FC-ABB5-EA4E7FD4931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28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cs typeface="Times New Roman" panose="02020603050405020304" pitchFamily="18" charset="0"/>
                </a:rPr>
                <a:t>Hết giờ</a:t>
              </a:r>
            </a:p>
          </p:txBody>
        </p:sp>
      </p:grpSp>
      <p:sp>
        <p:nvSpPr>
          <p:cNvPr id="17" name="WordArt 36">
            <a:extLst>
              <a:ext uri="{FF2B5EF4-FFF2-40B4-BE49-F238E27FC236}">
                <a16:creationId xmlns:a16="http://schemas.microsoft.com/office/drawing/2014/main" id="{07D516D2-A5B6-43B1-B1CF-232739AA5241}"/>
              </a:ext>
            </a:extLst>
          </p:cNvPr>
          <p:cNvSpPr>
            <a:spLocks noChangeArrowheads="1" noChangeShapeType="1" noTextEdit="1"/>
          </p:cNvSpPr>
          <p:nvPr/>
        </p:nvSpPr>
        <p:spPr bwMode="auto">
          <a:xfrm>
            <a:off x="9882820" y="49522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0</a:t>
            </a:r>
          </a:p>
        </p:txBody>
      </p:sp>
      <p:sp>
        <p:nvSpPr>
          <p:cNvPr id="18" name="WordArt 37">
            <a:extLst>
              <a:ext uri="{FF2B5EF4-FFF2-40B4-BE49-F238E27FC236}">
                <a16:creationId xmlns:a16="http://schemas.microsoft.com/office/drawing/2014/main" id="{BDF6FFB9-902B-4636-8FC3-381CFC0CF112}"/>
              </a:ext>
            </a:extLst>
          </p:cNvPr>
          <p:cNvSpPr>
            <a:spLocks noChangeArrowheads="1" noChangeShapeType="1" noTextEdit="1"/>
          </p:cNvSpPr>
          <p:nvPr/>
        </p:nvSpPr>
        <p:spPr bwMode="auto">
          <a:xfrm>
            <a:off x="9841545" y="48982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a:t>
            </a:r>
          </a:p>
        </p:txBody>
      </p:sp>
      <p:sp>
        <p:nvSpPr>
          <p:cNvPr id="19" name="WordArt 38">
            <a:extLst>
              <a:ext uri="{FF2B5EF4-FFF2-40B4-BE49-F238E27FC236}">
                <a16:creationId xmlns:a16="http://schemas.microsoft.com/office/drawing/2014/main" id="{9DC7D520-632B-4A40-8152-3726520AF959}"/>
              </a:ext>
            </a:extLst>
          </p:cNvPr>
          <p:cNvSpPr>
            <a:spLocks noChangeArrowheads="1" noChangeShapeType="1" noTextEdit="1"/>
          </p:cNvSpPr>
          <p:nvPr/>
        </p:nvSpPr>
        <p:spPr bwMode="auto">
          <a:xfrm>
            <a:off x="9824082" y="48760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2</a:t>
            </a:r>
          </a:p>
        </p:txBody>
      </p:sp>
      <p:sp>
        <p:nvSpPr>
          <p:cNvPr id="20" name="WordArt 39">
            <a:extLst>
              <a:ext uri="{FF2B5EF4-FFF2-40B4-BE49-F238E27FC236}">
                <a16:creationId xmlns:a16="http://schemas.microsoft.com/office/drawing/2014/main" id="{1C0B4E15-C764-4891-B521-2ADFA4CF0F01}"/>
              </a:ext>
            </a:extLst>
          </p:cNvPr>
          <p:cNvSpPr>
            <a:spLocks noChangeArrowheads="1" noChangeShapeType="1" noTextEdit="1"/>
          </p:cNvSpPr>
          <p:nvPr/>
        </p:nvSpPr>
        <p:spPr bwMode="auto">
          <a:xfrm>
            <a:off x="9832020" y="48855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3</a:t>
            </a:r>
          </a:p>
        </p:txBody>
      </p:sp>
      <p:sp>
        <p:nvSpPr>
          <p:cNvPr id="21" name="WordArt 40">
            <a:extLst>
              <a:ext uri="{FF2B5EF4-FFF2-40B4-BE49-F238E27FC236}">
                <a16:creationId xmlns:a16="http://schemas.microsoft.com/office/drawing/2014/main" id="{87271186-B9F7-467C-A640-CAF550AD82DB}"/>
              </a:ext>
            </a:extLst>
          </p:cNvPr>
          <p:cNvSpPr>
            <a:spLocks noChangeArrowheads="1" noChangeShapeType="1" noTextEdit="1"/>
          </p:cNvSpPr>
          <p:nvPr/>
        </p:nvSpPr>
        <p:spPr bwMode="auto">
          <a:xfrm>
            <a:off x="9870120" y="495699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4</a:t>
            </a:r>
          </a:p>
        </p:txBody>
      </p:sp>
      <p:sp>
        <p:nvSpPr>
          <p:cNvPr id="22" name="WordArt 41">
            <a:extLst>
              <a:ext uri="{FF2B5EF4-FFF2-40B4-BE49-F238E27FC236}">
                <a16:creationId xmlns:a16="http://schemas.microsoft.com/office/drawing/2014/main" id="{1FB0FF40-4477-4ABD-8AC8-B2224541A730}"/>
              </a:ext>
            </a:extLst>
          </p:cNvPr>
          <p:cNvSpPr>
            <a:spLocks noChangeArrowheads="1" noChangeShapeType="1" noTextEdit="1"/>
          </p:cNvSpPr>
          <p:nvPr/>
        </p:nvSpPr>
        <p:spPr bwMode="auto">
          <a:xfrm>
            <a:off x="9874882" y="49379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5</a:t>
            </a:r>
          </a:p>
        </p:txBody>
      </p:sp>
      <p:sp>
        <p:nvSpPr>
          <p:cNvPr id="23" name="WordArt 42">
            <a:extLst>
              <a:ext uri="{FF2B5EF4-FFF2-40B4-BE49-F238E27FC236}">
                <a16:creationId xmlns:a16="http://schemas.microsoft.com/office/drawing/2014/main" id="{64695AAB-9524-4F52-96E6-9A353358A4AE}"/>
              </a:ext>
            </a:extLst>
          </p:cNvPr>
          <p:cNvSpPr>
            <a:spLocks noChangeArrowheads="1" noChangeShapeType="1" noTextEdit="1"/>
          </p:cNvSpPr>
          <p:nvPr/>
        </p:nvSpPr>
        <p:spPr bwMode="auto">
          <a:xfrm>
            <a:off x="9862182" y="4901427"/>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6</a:t>
            </a:r>
          </a:p>
        </p:txBody>
      </p:sp>
      <p:sp>
        <p:nvSpPr>
          <p:cNvPr id="24" name="WordArt 43">
            <a:extLst>
              <a:ext uri="{FF2B5EF4-FFF2-40B4-BE49-F238E27FC236}">
                <a16:creationId xmlns:a16="http://schemas.microsoft.com/office/drawing/2014/main" id="{B6E170BC-D0FE-4FDA-BE79-4A90EFD08F48}"/>
              </a:ext>
            </a:extLst>
          </p:cNvPr>
          <p:cNvSpPr>
            <a:spLocks noChangeArrowheads="1" noChangeShapeType="1" noTextEdit="1"/>
          </p:cNvSpPr>
          <p:nvPr/>
        </p:nvSpPr>
        <p:spPr bwMode="auto">
          <a:xfrm>
            <a:off x="9841545" y="4910952"/>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7</a:t>
            </a:r>
          </a:p>
        </p:txBody>
      </p:sp>
      <p:sp>
        <p:nvSpPr>
          <p:cNvPr id="25" name="WordArt 44">
            <a:extLst>
              <a:ext uri="{FF2B5EF4-FFF2-40B4-BE49-F238E27FC236}">
                <a16:creationId xmlns:a16="http://schemas.microsoft.com/office/drawing/2014/main" id="{403AEDE9-5482-47C6-836C-B79323811A6C}"/>
              </a:ext>
            </a:extLst>
          </p:cNvPr>
          <p:cNvSpPr>
            <a:spLocks noChangeArrowheads="1" noChangeShapeType="1" noTextEdit="1"/>
          </p:cNvSpPr>
          <p:nvPr/>
        </p:nvSpPr>
        <p:spPr bwMode="auto">
          <a:xfrm>
            <a:off x="9860595" y="493476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8</a:t>
            </a:r>
          </a:p>
        </p:txBody>
      </p:sp>
      <p:sp>
        <p:nvSpPr>
          <p:cNvPr id="26" name="WordArt 45">
            <a:extLst>
              <a:ext uri="{FF2B5EF4-FFF2-40B4-BE49-F238E27FC236}">
                <a16:creationId xmlns:a16="http://schemas.microsoft.com/office/drawing/2014/main" id="{7DEA0C43-DCC7-4FE3-AA6A-6522E321C9C7}"/>
              </a:ext>
            </a:extLst>
          </p:cNvPr>
          <p:cNvSpPr>
            <a:spLocks noChangeArrowheads="1" noChangeShapeType="1" noTextEdit="1"/>
          </p:cNvSpPr>
          <p:nvPr/>
        </p:nvSpPr>
        <p:spPr bwMode="auto">
          <a:xfrm>
            <a:off x="9836782"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9</a:t>
            </a:r>
          </a:p>
        </p:txBody>
      </p:sp>
      <p:sp>
        <p:nvSpPr>
          <p:cNvPr id="27" name="WordArt 46">
            <a:extLst>
              <a:ext uri="{FF2B5EF4-FFF2-40B4-BE49-F238E27FC236}">
                <a16:creationId xmlns:a16="http://schemas.microsoft.com/office/drawing/2014/main" id="{A4EF04B1-FCB1-4FFB-B94D-AE3FA8BC0906}"/>
              </a:ext>
            </a:extLst>
          </p:cNvPr>
          <p:cNvSpPr>
            <a:spLocks noChangeArrowheads="1" noChangeShapeType="1" noTextEdit="1"/>
          </p:cNvSpPr>
          <p:nvPr/>
        </p:nvSpPr>
        <p:spPr bwMode="auto">
          <a:xfrm>
            <a:off x="9838370" y="491254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Calibri" panose="020F0502020204030204"/>
                <a:cs typeface="Calibri" panose="020F0502020204030204" pitchFamily="34" charset="0"/>
              </a:rPr>
              <a:t>10</a:t>
            </a:r>
          </a:p>
        </p:txBody>
      </p:sp>
    </p:spTree>
    <p:extLst>
      <p:ext uri="{BB962C8B-B14F-4D97-AF65-F5344CB8AC3E}">
        <p14:creationId xmlns:p14="http://schemas.microsoft.com/office/powerpoint/2010/main" val="1258344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ssolve">
                                      <p:cBhvr>
                                        <p:cTn id="12" dur="500"/>
                                        <p:tgtEl>
                                          <p:spTgt spid="27"/>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par>
                          <p:cTn id="13" fill="hold">
                            <p:stCondLst>
                              <p:cond delay="500"/>
                            </p:stCondLst>
                            <p:childTnLst>
                              <p:par>
                                <p:cTn id="14" presetID="53" presetClass="exit" presetSubtype="0" fill="hold" grpId="1" nodeType="afterEffect">
                                  <p:stCondLst>
                                    <p:cond delay="0"/>
                                  </p:stCondLst>
                                  <p:childTnLst>
                                    <p:anim calcmode="lin" valueType="num">
                                      <p:cBhvr>
                                        <p:cTn id="15" dur="500"/>
                                        <p:tgtEl>
                                          <p:spTgt spid="27"/>
                                        </p:tgtEl>
                                        <p:attrNameLst>
                                          <p:attrName>ppt_w</p:attrName>
                                        </p:attrNameLst>
                                      </p:cBhvr>
                                      <p:tavLst>
                                        <p:tav tm="0">
                                          <p:val>
                                            <p:strVal val="ppt_w"/>
                                          </p:val>
                                        </p:tav>
                                        <p:tav tm="100000">
                                          <p:val>
                                            <p:fltVal val="0"/>
                                          </p:val>
                                        </p:tav>
                                      </p:tavLst>
                                    </p:anim>
                                    <p:anim calcmode="lin" valueType="num">
                                      <p:cBhvr>
                                        <p:cTn id="16" dur="500"/>
                                        <p:tgtEl>
                                          <p:spTgt spid="27"/>
                                        </p:tgtEl>
                                        <p:attrNameLst>
                                          <p:attrName>ppt_h</p:attrName>
                                        </p:attrNameLst>
                                      </p:cBhvr>
                                      <p:tavLst>
                                        <p:tav tm="0">
                                          <p:val>
                                            <p:strVal val="ppt_h"/>
                                          </p:val>
                                        </p:tav>
                                        <p:tav tm="100000">
                                          <p:val>
                                            <p:fltVal val="0"/>
                                          </p:val>
                                        </p:tav>
                                      </p:tavLst>
                                    </p:anim>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dissolve">
                                      <p:cBhvr>
                                        <p:cTn id="22" dur="500"/>
                                        <p:tgtEl>
                                          <p:spTgt spid="26"/>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par>
                          <p:cTn id="23" fill="hold">
                            <p:stCondLst>
                              <p:cond delay="1500"/>
                            </p:stCondLst>
                            <p:childTnLst>
                              <p:par>
                                <p:cTn id="24" presetID="53" presetClass="exit" presetSubtype="0" fill="hold" grpId="1" nodeType="afterEffect">
                                  <p:stCondLst>
                                    <p:cond delay="0"/>
                                  </p:stCondLst>
                                  <p:childTnLst>
                                    <p:anim calcmode="lin" valueType="num">
                                      <p:cBhvr>
                                        <p:cTn id="25" dur="500"/>
                                        <p:tgtEl>
                                          <p:spTgt spid="26"/>
                                        </p:tgtEl>
                                        <p:attrNameLst>
                                          <p:attrName>ppt_w</p:attrName>
                                        </p:attrNameLst>
                                      </p:cBhvr>
                                      <p:tavLst>
                                        <p:tav tm="0">
                                          <p:val>
                                            <p:strVal val="ppt_w"/>
                                          </p:val>
                                        </p:tav>
                                        <p:tav tm="100000">
                                          <p:val>
                                            <p:fltVal val="0"/>
                                          </p:val>
                                        </p:tav>
                                      </p:tavLst>
                                    </p:anim>
                                    <p:anim calcmode="lin" valueType="num">
                                      <p:cBhvr>
                                        <p:cTn id="26" dur="500"/>
                                        <p:tgtEl>
                                          <p:spTgt spid="26"/>
                                        </p:tgtEl>
                                        <p:attrNameLst>
                                          <p:attrName>ppt_h</p:attrName>
                                        </p:attrNameLst>
                                      </p:cBhvr>
                                      <p:tavLst>
                                        <p:tav tm="0">
                                          <p:val>
                                            <p:strVal val="ppt_h"/>
                                          </p:val>
                                        </p:tav>
                                        <p:tav tm="100000">
                                          <p:val>
                                            <p:fltVal val="0"/>
                                          </p:val>
                                        </p:tav>
                                      </p:tavLst>
                                    </p:anim>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par>
                          <p:cTn id="33" fill="hold">
                            <p:stCondLst>
                              <p:cond delay="2500"/>
                            </p:stCondLst>
                            <p:childTnLst>
                              <p:par>
                                <p:cTn id="34" presetID="53" presetClass="exit" presetSubtype="0" fill="hold" grpId="1" nodeType="afterEffect">
                                  <p:stCondLst>
                                    <p:cond delay="0"/>
                                  </p:stCondLst>
                                  <p:childTnLst>
                                    <p:anim calcmode="lin" valueType="num">
                                      <p:cBhvr>
                                        <p:cTn id="35" dur="500"/>
                                        <p:tgtEl>
                                          <p:spTgt spid="25"/>
                                        </p:tgtEl>
                                        <p:attrNameLst>
                                          <p:attrName>ppt_w</p:attrName>
                                        </p:attrNameLst>
                                      </p:cBhvr>
                                      <p:tavLst>
                                        <p:tav tm="0">
                                          <p:val>
                                            <p:strVal val="ppt_w"/>
                                          </p:val>
                                        </p:tav>
                                        <p:tav tm="100000">
                                          <p:val>
                                            <p:fltVal val="0"/>
                                          </p:val>
                                        </p:tav>
                                      </p:tavLst>
                                    </p:anim>
                                    <p:anim calcmode="lin" valueType="num">
                                      <p:cBhvr>
                                        <p:cTn id="36" dur="500"/>
                                        <p:tgtEl>
                                          <p:spTgt spid="25"/>
                                        </p:tgtEl>
                                        <p:attrNameLst>
                                          <p:attrName>ppt_h</p:attrName>
                                        </p:attrNameLst>
                                      </p:cBhvr>
                                      <p:tavLst>
                                        <p:tav tm="0">
                                          <p:val>
                                            <p:strVal val="ppt_h"/>
                                          </p:val>
                                        </p:tav>
                                        <p:tav tm="100000">
                                          <p:val>
                                            <p:fltVal val="0"/>
                                          </p:val>
                                        </p:tav>
                                      </p:tavLst>
                                    </p:anim>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par>
                          <p:cTn id="43" fill="hold">
                            <p:stCondLst>
                              <p:cond delay="3500"/>
                            </p:stCondLst>
                            <p:childTnLst>
                              <p:par>
                                <p:cTn id="44" presetID="53" presetClass="exit" presetSubtype="0" fill="hold" grpId="1" nodeType="afterEffect">
                                  <p:stCondLst>
                                    <p:cond delay="0"/>
                                  </p:stCondLst>
                                  <p:childTnLst>
                                    <p:anim calcmode="lin" valueType="num">
                                      <p:cBhvr>
                                        <p:cTn id="45" dur="500"/>
                                        <p:tgtEl>
                                          <p:spTgt spid="24"/>
                                        </p:tgtEl>
                                        <p:attrNameLst>
                                          <p:attrName>ppt_w</p:attrName>
                                        </p:attrNameLst>
                                      </p:cBhvr>
                                      <p:tavLst>
                                        <p:tav tm="0">
                                          <p:val>
                                            <p:strVal val="ppt_w"/>
                                          </p:val>
                                        </p:tav>
                                        <p:tav tm="100000">
                                          <p:val>
                                            <p:fltVal val="0"/>
                                          </p:val>
                                        </p:tav>
                                      </p:tavLst>
                                    </p:anim>
                                    <p:anim calcmode="lin" valueType="num">
                                      <p:cBhvr>
                                        <p:cTn id="46" dur="500"/>
                                        <p:tgtEl>
                                          <p:spTgt spid="24"/>
                                        </p:tgtEl>
                                        <p:attrNameLst>
                                          <p:attrName>ppt_h</p:attrName>
                                        </p:attrNameLst>
                                      </p:cBhvr>
                                      <p:tavLst>
                                        <p:tav tm="0">
                                          <p:val>
                                            <p:strVal val="ppt_h"/>
                                          </p:val>
                                        </p:tav>
                                        <p:tav tm="100000">
                                          <p:val>
                                            <p:fltVal val="0"/>
                                          </p:val>
                                        </p:tav>
                                      </p:tavLst>
                                    </p:anim>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childTnLst>
                          </p:cTn>
                        </p:par>
                        <p:par>
                          <p:cTn id="49" fill="hold">
                            <p:stCondLst>
                              <p:cond delay="4000"/>
                            </p:stCondLst>
                            <p:childTnLst>
                              <p:par>
                                <p:cTn id="50" presetID="9"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dissolve">
                                      <p:cBhvr>
                                        <p:cTn id="52" dur="500"/>
                                        <p:tgtEl>
                                          <p:spTgt spid="23"/>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par>
                          <p:cTn id="53" fill="hold">
                            <p:stCondLst>
                              <p:cond delay="4500"/>
                            </p:stCondLst>
                            <p:childTnLst>
                              <p:par>
                                <p:cTn id="54" presetID="53" presetClass="exit" presetSubtype="0" fill="hold" grpId="1" nodeType="afterEffect">
                                  <p:stCondLst>
                                    <p:cond delay="0"/>
                                  </p:stCondLst>
                                  <p:childTnLst>
                                    <p:anim calcmode="lin" valueType="num">
                                      <p:cBhvr>
                                        <p:cTn id="55" dur="500"/>
                                        <p:tgtEl>
                                          <p:spTgt spid="23"/>
                                        </p:tgtEl>
                                        <p:attrNameLst>
                                          <p:attrName>ppt_w</p:attrName>
                                        </p:attrNameLst>
                                      </p:cBhvr>
                                      <p:tavLst>
                                        <p:tav tm="0">
                                          <p:val>
                                            <p:strVal val="ppt_w"/>
                                          </p:val>
                                        </p:tav>
                                        <p:tav tm="100000">
                                          <p:val>
                                            <p:fltVal val="0"/>
                                          </p:val>
                                        </p:tav>
                                      </p:tavLst>
                                    </p:anim>
                                    <p:anim calcmode="lin" valueType="num">
                                      <p:cBhvr>
                                        <p:cTn id="56" dur="500"/>
                                        <p:tgtEl>
                                          <p:spTgt spid="23"/>
                                        </p:tgtEl>
                                        <p:attrNameLst>
                                          <p:attrName>ppt_h</p:attrName>
                                        </p:attrNameLst>
                                      </p:cBhvr>
                                      <p:tavLst>
                                        <p:tav tm="0">
                                          <p:val>
                                            <p:strVal val="ppt_h"/>
                                          </p:val>
                                        </p:tav>
                                        <p:tav tm="100000">
                                          <p:val>
                                            <p:fltVal val="0"/>
                                          </p:val>
                                        </p:tav>
                                      </p:tavLst>
                                    </p:anim>
                                    <p:animEffect transition="out" filter="fade">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childTnLst>
                          </p:cTn>
                        </p:par>
                        <p:par>
                          <p:cTn id="59" fill="hold">
                            <p:stCondLst>
                              <p:cond delay="5000"/>
                            </p:stCondLst>
                            <p:childTnLst>
                              <p:par>
                                <p:cTn id="60" presetID="9"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wav"/>
                                        </p:tgtEl>
                                      </p:cMediaNode>
                                    </p:audio>
                                  </p:subTnLst>
                                </p:cTn>
                              </p:par>
                            </p:childTnLst>
                          </p:cTn>
                        </p:par>
                        <p:par>
                          <p:cTn id="63" fill="hold">
                            <p:stCondLst>
                              <p:cond delay="5500"/>
                            </p:stCondLst>
                            <p:childTnLst>
                              <p:par>
                                <p:cTn id="64" presetID="53" presetClass="exit" presetSubtype="0" fill="hold" grpId="1" nodeType="afterEffect">
                                  <p:stCondLst>
                                    <p:cond delay="0"/>
                                  </p:stCondLst>
                                  <p:childTnLst>
                                    <p:anim calcmode="lin" valueType="num">
                                      <p:cBhvr>
                                        <p:cTn id="65" dur="500"/>
                                        <p:tgtEl>
                                          <p:spTgt spid="22"/>
                                        </p:tgtEl>
                                        <p:attrNameLst>
                                          <p:attrName>ppt_w</p:attrName>
                                        </p:attrNameLst>
                                      </p:cBhvr>
                                      <p:tavLst>
                                        <p:tav tm="0">
                                          <p:val>
                                            <p:strVal val="ppt_w"/>
                                          </p:val>
                                        </p:tav>
                                        <p:tav tm="100000">
                                          <p:val>
                                            <p:fltVal val="0"/>
                                          </p:val>
                                        </p:tav>
                                      </p:tavLst>
                                    </p:anim>
                                    <p:anim calcmode="lin" valueType="num">
                                      <p:cBhvr>
                                        <p:cTn id="66" dur="500"/>
                                        <p:tgtEl>
                                          <p:spTgt spid="22"/>
                                        </p:tgtEl>
                                        <p:attrNameLst>
                                          <p:attrName>ppt_h</p:attrName>
                                        </p:attrNameLst>
                                      </p:cBhvr>
                                      <p:tavLst>
                                        <p:tav tm="0">
                                          <p:val>
                                            <p:strVal val="ppt_h"/>
                                          </p:val>
                                        </p:tav>
                                        <p:tav tm="100000">
                                          <p:val>
                                            <p:fltVal val="0"/>
                                          </p:val>
                                        </p:tav>
                                      </p:tavLst>
                                    </p:anim>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par>
                          <p:cTn id="69" fill="hold">
                            <p:stCondLst>
                              <p:cond delay="6000"/>
                            </p:stCondLst>
                            <p:childTnLst>
                              <p:par>
                                <p:cTn id="70" presetID="9"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dissolve">
                                      <p:cBhvr>
                                        <p:cTn id="72" dur="500"/>
                                        <p:tgtEl>
                                          <p:spTgt spid="21"/>
                                        </p:tgtEl>
                                      </p:cBhvr>
                                    </p:animEffect>
                                  </p:childTnLst>
                                  <p:subTnLst>
                                    <p:audio>
                                      <p:cMediaNode>
                                        <p:cTn display="0" masterRel="sameClick">
                                          <p:stCondLst>
                                            <p:cond evt="begin" delay="0">
                                              <p:tn val="70"/>
                                            </p:cond>
                                          </p:stCondLst>
                                          <p:endCondLst>
                                            <p:cond evt="onStopAudio" delay="0">
                                              <p:tgtEl>
                                                <p:sldTgt/>
                                              </p:tgtEl>
                                            </p:cond>
                                          </p:endCondLst>
                                        </p:cTn>
                                        <p:tgtEl>
                                          <p:sndTgt r:embed="rId2" name="camera.wav"/>
                                        </p:tgtEl>
                                      </p:cMediaNode>
                                    </p:audio>
                                  </p:subTnLst>
                                </p:cTn>
                              </p:par>
                            </p:childTnLst>
                          </p:cTn>
                        </p:par>
                        <p:par>
                          <p:cTn id="73" fill="hold">
                            <p:stCondLst>
                              <p:cond delay="6500"/>
                            </p:stCondLst>
                            <p:childTnLst>
                              <p:par>
                                <p:cTn id="74" presetID="53" presetClass="exit" presetSubtype="0" fill="hold" grpId="1" nodeType="afterEffect">
                                  <p:stCondLst>
                                    <p:cond delay="0"/>
                                  </p:stCondLst>
                                  <p:childTnLst>
                                    <p:anim calcmode="lin" valueType="num">
                                      <p:cBhvr>
                                        <p:cTn id="75" dur="500"/>
                                        <p:tgtEl>
                                          <p:spTgt spid="21"/>
                                        </p:tgtEl>
                                        <p:attrNameLst>
                                          <p:attrName>ppt_w</p:attrName>
                                        </p:attrNameLst>
                                      </p:cBhvr>
                                      <p:tavLst>
                                        <p:tav tm="0">
                                          <p:val>
                                            <p:strVal val="ppt_w"/>
                                          </p:val>
                                        </p:tav>
                                        <p:tav tm="100000">
                                          <p:val>
                                            <p:fltVal val="0"/>
                                          </p:val>
                                        </p:tav>
                                      </p:tavLst>
                                    </p:anim>
                                    <p:anim calcmode="lin" valueType="num">
                                      <p:cBhvr>
                                        <p:cTn id="76" dur="500"/>
                                        <p:tgtEl>
                                          <p:spTgt spid="21"/>
                                        </p:tgtEl>
                                        <p:attrNameLst>
                                          <p:attrName>ppt_h</p:attrName>
                                        </p:attrNameLst>
                                      </p:cBhvr>
                                      <p:tavLst>
                                        <p:tav tm="0">
                                          <p:val>
                                            <p:strVal val="ppt_h"/>
                                          </p:val>
                                        </p:tav>
                                        <p:tav tm="100000">
                                          <p:val>
                                            <p:fltVal val="0"/>
                                          </p:val>
                                        </p:tav>
                                      </p:tavLst>
                                    </p:anim>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childTnLst>
                          </p:cTn>
                        </p:par>
                        <p:par>
                          <p:cTn id="79" fill="hold">
                            <p:stCondLst>
                              <p:cond delay="7000"/>
                            </p:stCondLst>
                            <p:childTnLst>
                              <p:par>
                                <p:cTn id="80" presetID="9"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ssolve">
                                      <p:cBhvr>
                                        <p:cTn id="82" dur="500"/>
                                        <p:tgtEl>
                                          <p:spTgt spid="20"/>
                                        </p:tgtEl>
                                      </p:cBhvr>
                                    </p:animEffect>
                                  </p:childTnLst>
                                  <p:subTnLst>
                                    <p:audio>
                                      <p:cMediaNode>
                                        <p:cTn display="0" masterRel="sameClick">
                                          <p:stCondLst>
                                            <p:cond evt="begin" delay="0">
                                              <p:tn val="80"/>
                                            </p:cond>
                                          </p:stCondLst>
                                          <p:endCondLst>
                                            <p:cond evt="onStopAudio" delay="0">
                                              <p:tgtEl>
                                                <p:sldTgt/>
                                              </p:tgtEl>
                                            </p:cond>
                                          </p:endCondLst>
                                        </p:cTn>
                                        <p:tgtEl>
                                          <p:sndTgt r:embed="rId2" name="camera.wav"/>
                                        </p:tgtEl>
                                      </p:cMediaNode>
                                    </p:audio>
                                  </p:subTnLst>
                                </p:cTn>
                              </p:par>
                            </p:childTnLst>
                          </p:cTn>
                        </p:par>
                        <p:par>
                          <p:cTn id="83" fill="hold">
                            <p:stCondLst>
                              <p:cond delay="7500"/>
                            </p:stCondLst>
                            <p:childTnLst>
                              <p:par>
                                <p:cTn id="84" presetID="53" presetClass="exit" presetSubtype="0" fill="hold" grpId="1" nodeType="afterEffect">
                                  <p:stCondLst>
                                    <p:cond delay="0"/>
                                  </p:stCondLst>
                                  <p:childTnLst>
                                    <p:anim calcmode="lin" valueType="num">
                                      <p:cBhvr>
                                        <p:cTn id="85" dur="500"/>
                                        <p:tgtEl>
                                          <p:spTgt spid="20"/>
                                        </p:tgtEl>
                                        <p:attrNameLst>
                                          <p:attrName>ppt_w</p:attrName>
                                        </p:attrNameLst>
                                      </p:cBhvr>
                                      <p:tavLst>
                                        <p:tav tm="0">
                                          <p:val>
                                            <p:strVal val="ppt_w"/>
                                          </p:val>
                                        </p:tav>
                                        <p:tav tm="100000">
                                          <p:val>
                                            <p:fltVal val="0"/>
                                          </p:val>
                                        </p:tav>
                                      </p:tavLst>
                                    </p:anim>
                                    <p:anim calcmode="lin" valueType="num">
                                      <p:cBhvr>
                                        <p:cTn id="86" dur="500"/>
                                        <p:tgtEl>
                                          <p:spTgt spid="20"/>
                                        </p:tgtEl>
                                        <p:attrNameLst>
                                          <p:attrName>ppt_h</p:attrName>
                                        </p:attrNameLst>
                                      </p:cBhvr>
                                      <p:tavLst>
                                        <p:tav tm="0">
                                          <p:val>
                                            <p:strVal val="ppt_h"/>
                                          </p:val>
                                        </p:tav>
                                        <p:tav tm="100000">
                                          <p:val>
                                            <p:fltVal val="0"/>
                                          </p:val>
                                        </p:tav>
                                      </p:tavLst>
                                    </p:anim>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par>
                          <p:cTn id="89" fill="hold">
                            <p:stCondLst>
                              <p:cond delay="8000"/>
                            </p:stCondLst>
                            <p:childTnLst>
                              <p:par>
                                <p:cTn id="90" presetID="9" presetClass="entr" presetSubtype="0"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dissolve">
                                      <p:cBhvr>
                                        <p:cTn id="92" dur="500"/>
                                        <p:tgtEl>
                                          <p:spTgt spid="19"/>
                                        </p:tgtEl>
                                      </p:cBhvr>
                                    </p:animEffect>
                                  </p:childTnLst>
                                  <p:subTnLst>
                                    <p:audio>
                                      <p:cMediaNode>
                                        <p:cTn display="0" masterRel="sameClick">
                                          <p:stCondLst>
                                            <p:cond evt="begin" delay="0">
                                              <p:tn val="90"/>
                                            </p:cond>
                                          </p:stCondLst>
                                          <p:endCondLst>
                                            <p:cond evt="onStopAudio" delay="0">
                                              <p:tgtEl>
                                                <p:sldTgt/>
                                              </p:tgtEl>
                                            </p:cond>
                                          </p:endCondLst>
                                        </p:cTn>
                                        <p:tgtEl>
                                          <p:sndTgt r:embed="rId2" name="camera.wav"/>
                                        </p:tgtEl>
                                      </p:cMediaNode>
                                    </p:audio>
                                  </p:subTnLst>
                                </p:cTn>
                              </p:par>
                            </p:childTnLst>
                          </p:cTn>
                        </p:par>
                        <p:par>
                          <p:cTn id="93" fill="hold">
                            <p:stCondLst>
                              <p:cond delay="8500"/>
                            </p:stCondLst>
                            <p:childTnLst>
                              <p:par>
                                <p:cTn id="94" presetID="53" presetClass="exit" presetSubtype="0" fill="hold" grpId="1" nodeType="afterEffect">
                                  <p:stCondLst>
                                    <p:cond delay="0"/>
                                  </p:stCondLst>
                                  <p:childTnLst>
                                    <p:anim calcmode="lin" valueType="num">
                                      <p:cBhvr>
                                        <p:cTn id="95" dur="500"/>
                                        <p:tgtEl>
                                          <p:spTgt spid="19"/>
                                        </p:tgtEl>
                                        <p:attrNameLst>
                                          <p:attrName>ppt_w</p:attrName>
                                        </p:attrNameLst>
                                      </p:cBhvr>
                                      <p:tavLst>
                                        <p:tav tm="0">
                                          <p:val>
                                            <p:strVal val="ppt_w"/>
                                          </p:val>
                                        </p:tav>
                                        <p:tav tm="100000">
                                          <p:val>
                                            <p:fltVal val="0"/>
                                          </p:val>
                                        </p:tav>
                                      </p:tavLst>
                                    </p:anim>
                                    <p:anim calcmode="lin" valueType="num">
                                      <p:cBhvr>
                                        <p:cTn id="96" dur="500"/>
                                        <p:tgtEl>
                                          <p:spTgt spid="19"/>
                                        </p:tgtEl>
                                        <p:attrNameLst>
                                          <p:attrName>ppt_h</p:attrName>
                                        </p:attrNameLst>
                                      </p:cBhvr>
                                      <p:tavLst>
                                        <p:tav tm="0">
                                          <p:val>
                                            <p:strVal val="ppt_h"/>
                                          </p:val>
                                        </p:tav>
                                        <p:tav tm="100000">
                                          <p:val>
                                            <p:fltVal val="0"/>
                                          </p:val>
                                        </p:tav>
                                      </p:tavLst>
                                    </p:anim>
                                    <p:animEffect transition="out" filter="fade">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childTnLst>
                          </p:cTn>
                        </p:par>
                        <p:par>
                          <p:cTn id="99" fill="hold">
                            <p:stCondLst>
                              <p:cond delay="9000"/>
                            </p:stCondLst>
                            <p:childTnLst>
                              <p:par>
                                <p:cTn id="100" presetID="9" presetClass="entr" presetSubtype="0"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dissolve">
                                      <p:cBhvr>
                                        <p:cTn id="102" dur="500"/>
                                        <p:tgtEl>
                                          <p:spTgt spid="18"/>
                                        </p:tgtEl>
                                      </p:cBhvr>
                                    </p:animEffect>
                                  </p:childTnLst>
                                  <p:subTnLst>
                                    <p:audio>
                                      <p:cMediaNode>
                                        <p:cTn display="0" masterRel="sameClick">
                                          <p:stCondLst>
                                            <p:cond evt="begin" delay="0">
                                              <p:tn val="100"/>
                                            </p:cond>
                                          </p:stCondLst>
                                          <p:endCondLst>
                                            <p:cond evt="onStopAudio" delay="0">
                                              <p:tgtEl>
                                                <p:sldTgt/>
                                              </p:tgtEl>
                                            </p:cond>
                                          </p:endCondLst>
                                        </p:cTn>
                                        <p:tgtEl>
                                          <p:sndTgt r:embed="rId2" name="camera.wav"/>
                                        </p:tgtEl>
                                      </p:cMediaNode>
                                    </p:audio>
                                  </p:subTnLst>
                                </p:cTn>
                              </p:par>
                            </p:childTnLst>
                          </p:cTn>
                        </p:par>
                        <p:par>
                          <p:cTn id="103" fill="hold">
                            <p:stCondLst>
                              <p:cond delay="9500"/>
                            </p:stCondLst>
                            <p:childTnLst>
                              <p:par>
                                <p:cTn id="104" presetID="53" presetClass="exit" presetSubtype="0" fill="hold" grpId="1" nodeType="afterEffect">
                                  <p:stCondLst>
                                    <p:cond delay="0"/>
                                  </p:stCondLst>
                                  <p:childTnLst>
                                    <p:anim calcmode="lin" valueType="num">
                                      <p:cBhvr>
                                        <p:cTn id="105" dur="500"/>
                                        <p:tgtEl>
                                          <p:spTgt spid="18"/>
                                        </p:tgtEl>
                                        <p:attrNameLst>
                                          <p:attrName>ppt_w</p:attrName>
                                        </p:attrNameLst>
                                      </p:cBhvr>
                                      <p:tavLst>
                                        <p:tav tm="0">
                                          <p:val>
                                            <p:strVal val="ppt_w"/>
                                          </p:val>
                                        </p:tav>
                                        <p:tav tm="100000">
                                          <p:val>
                                            <p:fltVal val="0"/>
                                          </p:val>
                                        </p:tav>
                                      </p:tavLst>
                                    </p:anim>
                                    <p:anim calcmode="lin" valueType="num">
                                      <p:cBhvr>
                                        <p:cTn id="106" dur="500"/>
                                        <p:tgtEl>
                                          <p:spTgt spid="18"/>
                                        </p:tgtEl>
                                        <p:attrNameLst>
                                          <p:attrName>ppt_h</p:attrName>
                                        </p:attrNameLst>
                                      </p:cBhvr>
                                      <p:tavLst>
                                        <p:tav tm="0">
                                          <p:val>
                                            <p:strVal val="ppt_h"/>
                                          </p:val>
                                        </p:tav>
                                        <p:tav tm="100000">
                                          <p:val>
                                            <p:fltVal val="0"/>
                                          </p:val>
                                        </p:tav>
                                      </p:tavLst>
                                    </p:anim>
                                    <p:animEffect transition="out" filter="fade">
                                      <p:cBhvr>
                                        <p:cTn id="107" dur="500"/>
                                        <p:tgtEl>
                                          <p:spTgt spid="18"/>
                                        </p:tgtEl>
                                      </p:cBhvr>
                                    </p:animEffect>
                                    <p:set>
                                      <p:cBhvr>
                                        <p:cTn id="108" dur="1" fill="hold">
                                          <p:stCondLst>
                                            <p:cond delay="499"/>
                                          </p:stCondLst>
                                        </p:cTn>
                                        <p:tgtEl>
                                          <p:spTgt spid="18"/>
                                        </p:tgtEl>
                                        <p:attrNameLst>
                                          <p:attrName>style.visibility</p:attrName>
                                        </p:attrNameLst>
                                      </p:cBhvr>
                                      <p:to>
                                        <p:strVal val="hidden"/>
                                      </p:to>
                                    </p:set>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tgtEl>
                                          <p:spTgt spid="17"/>
                                        </p:tgtEl>
                                      </p:cBhvr>
                                    </p:animEffect>
                                  </p:childTnLst>
                                  <p:subTnLst>
                                    <p:audio>
                                      <p:cMediaNode>
                                        <p:cTn display="0" masterRel="sameClick">
                                          <p:stCondLst>
                                            <p:cond evt="begin" delay="0">
                                              <p:tn val="110"/>
                                            </p:cond>
                                          </p:stCondLst>
                                          <p:endCondLst>
                                            <p:cond evt="onStopAudio" delay="0">
                                              <p:tgtEl>
                                                <p:sldTgt/>
                                              </p:tgtEl>
                                            </p:cond>
                                          </p:endCondLst>
                                        </p:cTn>
                                        <p:tgtEl>
                                          <p:sndTgt r:embed="rId2" name="camera.wav"/>
                                        </p:tgtEl>
                                      </p:cMediaNode>
                                    </p:audio>
                                  </p:subTnLst>
                                </p:cTn>
                              </p:par>
                            </p:childTnLst>
                          </p:cTn>
                        </p:par>
                        <p:par>
                          <p:cTn id="113" fill="hold">
                            <p:stCondLst>
                              <p:cond delay="10500"/>
                            </p:stCondLst>
                            <p:childTnLst>
                              <p:par>
                                <p:cTn id="114" presetID="53" presetClass="exit" presetSubtype="0" fill="hold" grpId="1" nodeType="afterEffect">
                                  <p:stCondLst>
                                    <p:cond delay="0"/>
                                  </p:stCondLst>
                                  <p:childTnLst>
                                    <p:anim calcmode="lin" valueType="num">
                                      <p:cBhvr>
                                        <p:cTn id="115" dur="500"/>
                                        <p:tgtEl>
                                          <p:spTgt spid="17"/>
                                        </p:tgtEl>
                                        <p:attrNameLst>
                                          <p:attrName>ppt_w</p:attrName>
                                        </p:attrNameLst>
                                      </p:cBhvr>
                                      <p:tavLst>
                                        <p:tav tm="0">
                                          <p:val>
                                            <p:strVal val="ppt_w"/>
                                          </p:val>
                                        </p:tav>
                                        <p:tav tm="100000">
                                          <p:val>
                                            <p:fltVal val="0"/>
                                          </p:val>
                                        </p:tav>
                                      </p:tavLst>
                                    </p:anim>
                                    <p:anim calcmode="lin" valueType="num">
                                      <p:cBhvr>
                                        <p:cTn id="116" dur="500"/>
                                        <p:tgtEl>
                                          <p:spTgt spid="17"/>
                                        </p:tgtEl>
                                        <p:attrNameLst>
                                          <p:attrName>ppt_h</p:attrName>
                                        </p:attrNameLst>
                                      </p:cBhvr>
                                      <p:tavLst>
                                        <p:tav tm="0">
                                          <p:val>
                                            <p:strVal val="ppt_h"/>
                                          </p:val>
                                        </p:tav>
                                        <p:tav tm="100000">
                                          <p:val>
                                            <p:fltVal val="0"/>
                                          </p:val>
                                        </p:tav>
                                      </p:tavLst>
                                    </p:anim>
                                    <p:animEffect transition="out" filter="fade">
                                      <p:cBhvr>
                                        <p:cTn id="117" dur="500"/>
                                        <p:tgtEl>
                                          <p:spTgt spid="17"/>
                                        </p:tgtEl>
                                      </p:cBhvr>
                                    </p:animEffect>
                                    <p:set>
                                      <p:cBhvr>
                                        <p:cTn id="118" dur="1" fill="hold">
                                          <p:stCondLst>
                                            <p:cond delay="499"/>
                                          </p:stCondLst>
                                        </p:cTn>
                                        <p:tgtEl>
                                          <p:spTgt spid="17"/>
                                        </p:tgtEl>
                                        <p:attrNameLst>
                                          <p:attrName>style.visibility</p:attrName>
                                        </p:attrNameLst>
                                      </p:cBhvr>
                                      <p:to>
                                        <p:strVal val="hidden"/>
                                      </p:to>
                                    </p:set>
                                  </p:childTnLst>
                                </p:cTn>
                              </p:par>
                              <p:par>
                                <p:cTn id="119" presetID="53" presetClass="entr" presetSubtype="0" fill="hold" nodeType="with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p:cTn id="121" dur="500" fill="hold"/>
                                        <p:tgtEl>
                                          <p:spTgt spid="14"/>
                                        </p:tgtEl>
                                        <p:attrNameLst>
                                          <p:attrName>ppt_w</p:attrName>
                                        </p:attrNameLst>
                                      </p:cBhvr>
                                      <p:tavLst>
                                        <p:tav tm="0">
                                          <p:val>
                                            <p:fltVal val="0"/>
                                          </p:val>
                                        </p:tav>
                                        <p:tav tm="100000">
                                          <p:val>
                                            <p:strVal val="#ppt_w"/>
                                          </p:val>
                                        </p:tav>
                                      </p:tavLst>
                                    </p:anim>
                                    <p:anim calcmode="lin" valueType="num">
                                      <p:cBhvr>
                                        <p:cTn id="122" dur="500" fill="hold"/>
                                        <p:tgtEl>
                                          <p:spTgt spid="14"/>
                                        </p:tgtEl>
                                        <p:attrNameLst>
                                          <p:attrName>ppt_h</p:attrName>
                                        </p:attrNameLst>
                                      </p:cBhvr>
                                      <p:tavLst>
                                        <p:tav tm="0">
                                          <p:val>
                                            <p:fltVal val="0"/>
                                          </p:val>
                                        </p:tav>
                                        <p:tav tm="100000">
                                          <p:val>
                                            <p:strVal val="#ppt_h"/>
                                          </p:val>
                                        </p:tav>
                                      </p:tavLst>
                                    </p:anim>
                                    <p:animEffect transition="in" filter="fade">
                                      <p:cBhvr>
                                        <p:cTn id="123" dur="500"/>
                                        <p:tgtEl>
                                          <p:spTgt spid="14"/>
                                        </p:tgtEl>
                                      </p:cBhvr>
                                    </p:animEffect>
                                  </p:childTnLst>
                                  <p:subTnLst>
                                    <p:audio>
                                      <p:cMediaNode>
                                        <p:cTn display="0" masterRel="sameClick">
                                          <p:stCondLst>
                                            <p:cond evt="begin" delay="0">
                                              <p:tn val="119"/>
                                            </p:cond>
                                          </p:stCondLst>
                                          <p:endCondLst>
                                            <p:cond evt="onStopAudio" delay="0">
                                              <p:tgtEl>
                                                <p:sldTgt/>
                                              </p:tgtEl>
                                            </p:cond>
                                          </p:endCondLst>
                                        </p:cTn>
                                        <p:tgtEl>
                                          <p:sndTgt r:embed="rId3" name="Reng reng.wav"/>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xit" presetSubtype="1" fill="hold" nodeType="clickEffect">
                                  <p:stCondLst>
                                    <p:cond delay="0"/>
                                  </p:stCondLst>
                                  <p:childTnLst>
                                    <p:anim calcmode="lin" valueType="num">
                                      <p:cBhvr additive="base">
                                        <p:cTn id="127" dur="1000"/>
                                        <p:tgtEl>
                                          <p:spTgt spid="14"/>
                                        </p:tgtEl>
                                        <p:attrNameLst>
                                          <p:attrName>ppt_x</p:attrName>
                                        </p:attrNameLst>
                                      </p:cBhvr>
                                      <p:tavLst>
                                        <p:tav tm="0">
                                          <p:val>
                                            <p:strVal val="ppt_x"/>
                                          </p:val>
                                        </p:tav>
                                        <p:tav tm="100000">
                                          <p:val>
                                            <p:strVal val="ppt_x"/>
                                          </p:val>
                                        </p:tav>
                                      </p:tavLst>
                                    </p:anim>
                                    <p:anim calcmode="lin" valueType="num">
                                      <p:cBhvr additive="base">
                                        <p:cTn id="128" dur="1000"/>
                                        <p:tgtEl>
                                          <p:spTgt spid="14"/>
                                        </p:tgtEl>
                                        <p:attrNameLst>
                                          <p:attrName>ppt_y</p:attrName>
                                        </p:attrNameLst>
                                      </p:cBhvr>
                                      <p:tavLst>
                                        <p:tav tm="0">
                                          <p:val>
                                            <p:strVal val="ppt_y"/>
                                          </p:val>
                                        </p:tav>
                                        <p:tav tm="100000">
                                          <p:val>
                                            <p:strVal val="0-ppt_h/2"/>
                                          </p:val>
                                        </p:tav>
                                      </p:tavLst>
                                    </p:anim>
                                    <p:set>
                                      <p:cBhvr>
                                        <p:cTn id="129"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78D51D6-A4F3-4332-A1B8-A335389F01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descr="OPL20U25GSXzBJYl68kk8uQGfFKzs7yb1M4KJWUiLk6ZEvGF+qCIPSnY57AbBFCvTWID07 2024 T9 CD 039+K4lPs7H94VUqPe2XwIsfPRnrXQE//QTEXxb8/8N4CNc6FpgZahzpTjFhMzSA7T/nHJa11DE8Ng2TP3iAmRczFlmslSuUNOgUeb6yRvs0=">
            <a:hlinkClick r:id="rId5" action="ppaction://hlinksldjump"/>
            <a:extLst>
              <a:ext uri="{FF2B5EF4-FFF2-40B4-BE49-F238E27FC236}">
                <a16:creationId xmlns:a16="http://schemas.microsoft.com/office/drawing/2014/main" id="{D022EF8E-92F6-4206-970A-70B7F9399A3B}"/>
              </a:ext>
            </a:extLst>
          </p:cNvPr>
          <p:cNvSpPr/>
          <p:nvPr/>
        </p:nvSpPr>
        <p:spPr>
          <a:xfrm>
            <a:off x="8991600" y="58547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b="1">
              <a:solidFill>
                <a:prstClr val="white"/>
              </a:solidFill>
              <a:latin typeface="Times New Roman" pitchFamily="18" charset="0"/>
              <a:cs typeface="Times New Roman" pitchFamily="18" charset="0"/>
            </a:endParaRPr>
          </a:p>
        </p:txBody>
      </p:sp>
      <p:sp>
        <p:nvSpPr>
          <p:cNvPr id="11268" name="TextBox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6E98715-DC9B-4F08-A689-7516605F2CC5}"/>
              </a:ext>
            </a:extLst>
          </p:cNvPr>
          <p:cNvSpPr txBox="1">
            <a:spLocks noChangeArrowheads="1"/>
          </p:cNvSpPr>
          <p:nvPr/>
        </p:nvSpPr>
        <p:spPr bwMode="auto">
          <a:xfrm>
            <a:off x="234462" y="209337"/>
            <a:ext cx="114964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457200" eaLnBrk="1" hangingPunct="1"/>
            <a:r>
              <a:rPr lang="en-US" altLang="en-US" sz="3600" b="1" dirty="0" err="1">
                <a:solidFill>
                  <a:prstClr val="black"/>
                </a:solidFill>
                <a:latin typeface="Times New Roman" panose="02020603050405020304" pitchFamily="18" charset="0"/>
                <a:cs typeface="Times New Roman" panose="02020603050405020304" pitchFamily="18" charset="0"/>
              </a:rPr>
              <a:t>Biển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báo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giao</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có</a:t>
            </a:r>
            <a:r>
              <a:rPr lang="en-US" altLang="en-US" sz="3600" b="1" dirty="0">
                <a:solidFill>
                  <a:prstClr val="black"/>
                </a:solidFill>
                <a:latin typeface="Times New Roman" panose="02020603050405020304" pitchFamily="18" charset="0"/>
                <a:cs typeface="Times New Roman" panose="02020603050405020304" pitchFamily="18" charset="0"/>
              </a:rPr>
              <a:t> ý </a:t>
            </a:r>
            <a:r>
              <a:rPr lang="en-US" altLang="en-US" sz="3600" b="1" dirty="0" err="1">
                <a:solidFill>
                  <a:prstClr val="black"/>
                </a:solidFill>
                <a:latin typeface="Times New Roman" panose="02020603050405020304" pitchFamily="18" charset="0"/>
                <a:cs typeface="Times New Roman" panose="02020603050405020304" pitchFamily="18" charset="0"/>
              </a:rPr>
              <a:t>nghĩa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Nếu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gọi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 </a:t>
            </a:r>
            <a:r>
              <a:rPr lang="en-US" altLang="en-US" sz="3600" b="1" dirty="0" err="1">
                <a:solidFill>
                  <a:prstClr val="black"/>
                </a:solidFill>
                <a:latin typeface="Times New Roman" panose="02020603050405020304" pitchFamily="18" charset="0"/>
                <a:cs typeface="Times New Roman" panose="02020603050405020304" pitchFamily="18" charset="0"/>
              </a:rPr>
              <a:t>là</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vận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tốc</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của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xe</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trên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đoạn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đường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này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thì</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thỏa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mãn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điều</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kiện</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gì</a:t>
            </a:r>
            <a:r>
              <a:rPr lang="en-US" altLang="en-US" sz="3600" b="1" dirty="0">
                <a:solidFill>
                  <a:prstClr val="black"/>
                </a:solidFill>
                <a:latin typeface="Times New Roman" panose="02020603050405020304" pitchFamily="18" charset="0"/>
                <a:cs typeface="Times New Roman" panose="02020603050405020304" pitchFamily="18" charset="0"/>
              </a:rPr>
              <a:t>?</a:t>
            </a:r>
          </a:p>
        </p:txBody>
      </p:sp>
      <p:sp>
        <p:nvSpPr>
          <p:cNvPr id="6" name="TextBox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3D198E3E-665B-4FE2-AF62-BFDAEFA5B804}"/>
              </a:ext>
            </a:extLst>
          </p:cNvPr>
          <p:cNvSpPr txBox="1"/>
          <p:nvPr/>
        </p:nvSpPr>
        <p:spPr>
          <a:xfrm>
            <a:off x="8901683" y="2245659"/>
            <a:ext cx="3107437" cy="1077218"/>
          </a:xfrm>
          <a:prstGeom prst="rect">
            <a:avLst/>
          </a:prstGeom>
          <a:noFill/>
        </p:spPr>
        <p:txBody>
          <a:bodyPr wrap="square" rtlCol="0">
            <a:spAutoFit/>
          </a:bodyPr>
          <a:lstStyle/>
          <a:p>
            <a:pPr defTabSz="457200"/>
            <a:r>
              <a:rPr lang="en-US" sz="3200" dirty="0" err="1">
                <a:solidFill>
                  <a:prstClr val="black"/>
                </a:solidFill>
                <a:latin typeface="Times New Roman" panose="02020603050405020304" pitchFamily="18" charset="0"/>
                <a:cs typeface="Times New Roman" panose="02020603050405020304" pitchFamily="18" charset="0"/>
              </a:rPr>
              <a:t>Vận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tối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thiểu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phép</a:t>
            </a:r>
            <a:r>
              <a:rPr lang="en-US" sz="3200" dirty="0">
                <a:solidFill>
                  <a:prstClr val="black"/>
                </a:solidFill>
                <a:latin typeface="Times New Roman" panose="02020603050405020304" pitchFamily="18" charset="0"/>
                <a:cs typeface="Times New Roman" panose="02020603050405020304" pitchFamily="18" charset="0"/>
              </a:rPr>
              <a:t> 30km/h</a:t>
            </a:r>
          </a:p>
        </p:txBody>
      </p:sp>
      <p:graphicFrame>
        <p:nvGraphicFramePr>
          <p:cNvPr id="7" name="Object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73EC9B90-6C42-4DF5-9B50-AC011FC07167}"/>
              </a:ext>
            </a:extLst>
          </p:cNvPr>
          <p:cNvGraphicFramePr>
            <a:graphicFrameLocks noChangeAspect="1"/>
          </p:cNvGraphicFramePr>
          <p:nvPr>
            <p:extLst>
              <p:ext uri="{D42A27DB-BD31-4B8C-83A1-F6EECF244321}">
                <p14:modId xmlns:p14="http://schemas.microsoft.com/office/powerpoint/2010/main" val="1686643080"/>
              </p:ext>
            </p:extLst>
          </p:nvPr>
        </p:nvGraphicFramePr>
        <p:xfrm>
          <a:off x="9031654" y="3358675"/>
          <a:ext cx="2155367" cy="457199"/>
        </p:xfrm>
        <a:graphic>
          <a:graphicData uri="http://schemas.openxmlformats.org/presentationml/2006/ole">
            <mc:AlternateContent xmlns:mc="http://schemas.openxmlformats.org/markup-compatibility/2006">
              <mc:Choice xmlns:v="urn:schemas-microsoft-com:vml" Requires="v">
                <p:oleObj name="Equation" r:id="rId6" imgW="838080" imgH="177480" progId="Equation.DSMT4">
                  <p:embed/>
                </p:oleObj>
              </mc:Choice>
              <mc:Fallback>
                <p:oleObj name="Equation" r:id="rId6" imgW="838080" imgH="177480" progId="Equation.DSMT4">
                  <p:embed/>
                  <p:pic>
                    <p:nvPicPr>
                      <p:cNvPr id="0" name=""/>
                      <p:cNvPicPr/>
                      <p:nvPr/>
                    </p:nvPicPr>
                    <p:blipFill>
                      <a:blip r:embed="rId7"/>
                      <a:stretch>
                        <a:fillRect/>
                      </a:stretch>
                    </p:blipFill>
                    <p:spPr>
                      <a:xfrm>
                        <a:off x="9031654" y="3358675"/>
                        <a:ext cx="2155367" cy="457199"/>
                      </a:xfrm>
                      <a:prstGeom prst="rect">
                        <a:avLst/>
                      </a:prstGeom>
                    </p:spPr>
                  </p:pic>
                </p:oleObj>
              </mc:Fallback>
            </mc:AlternateContent>
          </a:graphicData>
        </a:graphic>
      </p:graphicFrame>
      <p:grpSp>
        <p:nvGrpSpPr>
          <p:cNvPr id="8" name="Group 3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859D30D-2E39-4A5A-A59B-02F2B7A70984}"/>
              </a:ext>
            </a:extLst>
          </p:cNvPr>
          <p:cNvGrpSpPr>
            <a:grpSpLocks/>
          </p:cNvGrpSpPr>
          <p:nvPr/>
        </p:nvGrpSpPr>
        <p:grpSpPr bwMode="auto">
          <a:xfrm>
            <a:off x="533400" y="4800600"/>
            <a:ext cx="1371600" cy="1371600"/>
            <a:chOff x="4320" y="2928"/>
            <a:chExt cx="1104" cy="1104"/>
          </a:xfrm>
        </p:grpSpPr>
        <p:sp>
          <p:nvSpPr>
            <p:cNvPr id="9" name="AutoShape 34">
              <a:extLst>
                <a:ext uri="{FF2B5EF4-FFF2-40B4-BE49-F238E27FC236}">
                  <a16:creationId xmlns:a16="http://schemas.microsoft.com/office/drawing/2014/main" id="{DC799F4C-E0D6-4818-A439-13751099A4F5}"/>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457200" fontAlgn="base">
                <a:spcBef>
                  <a:spcPct val="0"/>
                </a:spcBef>
                <a:spcAft>
                  <a:spcPct val="0"/>
                </a:spcAft>
              </a:pPr>
              <a:endParaRPr lang="en-US" altLang="en-US" sz="6000" b="1">
                <a:solidFill>
                  <a:srgbClr val="FF0066"/>
                </a:solidFill>
                <a:latin typeface=".VnHelvetInsH" panose="020B7200000000000000" pitchFamily="34" charset="0"/>
                <a:cs typeface="Arial" panose="020B0604020202020204" pitchFamily="34" charset="0"/>
              </a:endParaRPr>
            </a:p>
          </p:txBody>
        </p:sp>
        <p:sp>
          <p:nvSpPr>
            <p:cNvPr id="10" name="WordArt 35">
              <a:extLst>
                <a:ext uri="{FF2B5EF4-FFF2-40B4-BE49-F238E27FC236}">
                  <a16:creationId xmlns:a16="http://schemas.microsoft.com/office/drawing/2014/main" id="{93DF099B-39F6-4B25-9E0B-9DEC2D1F05F4}"/>
                </a:ext>
              </a:extLst>
            </p:cNvPr>
            <p:cNvSpPr>
              <a:spLocks noChangeArrowheads="1" noChangeShapeType="1" noTextEdit="1"/>
            </p:cNvSpPr>
            <p:nvPr/>
          </p:nvSpPr>
          <p:spPr bwMode="auto">
            <a:xfrm>
              <a:off x="4563" y="3168"/>
              <a:ext cx="654" cy="504"/>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28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11" name="WordArt 3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FCC6FA0-C5B4-459D-8A9B-A5992C7C0FAE}"/>
              </a:ext>
            </a:extLst>
          </p:cNvPr>
          <p:cNvSpPr>
            <a:spLocks noChangeArrowheads="1" noChangeShapeType="1" noTextEdit="1"/>
          </p:cNvSpPr>
          <p:nvPr/>
        </p:nvSpPr>
        <p:spPr bwMode="auto">
          <a:xfrm>
            <a:off x="903288" y="51149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0</a:t>
            </a:r>
          </a:p>
        </p:txBody>
      </p:sp>
      <p:sp>
        <p:nvSpPr>
          <p:cNvPr id="12" name="WordArt 3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2097928-FAB9-4CE5-8017-292A23CBFBD5}"/>
              </a:ext>
            </a:extLst>
          </p:cNvPr>
          <p:cNvSpPr>
            <a:spLocks noChangeArrowheads="1" noChangeShapeType="1" noTextEdit="1"/>
          </p:cNvSpPr>
          <p:nvPr/>
        </p:nvSpPr>
        <p:spPr bwMode="auto">
          <a:xfrm>
            <a:off x="862013" y="50609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a:t>
            </a:r>
          </a:p>
        </p:txBody>
      </p:sp>
      <p:sp>
        <p:nvSpPr>
          <p:cNvPr id="13" name="WordArt 3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8A11DE6-6665-4474-9DE2-FB75760B91E4}"/>
              </a:ext>
            </a:extLst>
          </p:cNvPr>
          <p:cNvSpPr>
            <a:spLocks noChangeArrowheads="1" noChangeShapeType="1" noTextEdit="1"/>
          </p:cNvSpPr>
          <p:nvPr/>
        </p:nvSpPr>
        <p:spPr bwMode="auto">
          <a:xfrm>
            <a:off x="844550" y="50387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2</a:t>
            </a:r>
          </a:p>
        </p:txBody>
      </p:sp>
      <p:sp>
        <p:nvSpPr>
          <p:cNvPr id="14" name="WordArt 3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C72E648-F896-424D-A26B-960CAD42335D}"/>
              </a:ext>
            </a:extLst>
          </p:cNvPr>
          <p:cNvSpPr>
            <a:spLocks noChangeArrowheads="1" noChangeShapeType="1" noTextEdit="1"/>
          </p:cNvSpPr>
          <p:nvPr/>
        </p:nvSpPr>
        <p:spPr bwMode="auto">
          <a:xfrm>
            <a:off x="852488" y="50482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3</a:t>
            </a:r>
          </a:p>
        </p:txBody>
      </p:sp>
      <p:sp>
        <p:nvSpPr>
          <p:cNvPr id="15" name="WordArt 40">
            <a:extLst>
              <a:ext uri="{FF2B5EF4-FFF2-40B4-BE49-F238E27FC236}">
                <a16:creationId xmlns:a16="http://schemas.microsoft.com/office/drawing/2014/main" id="{767D139E-DD72-475E-9347-F9582A2AF3B0}"/>
              </a:ext>
            </a:extLst>
          </p:cNvPr>
          <p:cNvSpPr>
            <a:spLocks noChangeArrowheads="1" noChangeShapeType="1" noTextEdit="1"/>
          </p:cNvSpPr>
          <p:nvPr/>
        </p:nvSpPr>
        <p:spPr bwMode="auto">
          <a:xfrm>
            <a:off x="890588" y="511968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4</a:t>
            </a:r>
          </a:p>
        </p:txBody>
      </p:sp>
      <p:sp>
        <p:nvSpPr>
          <p:cNvPr id="16" name="WordArt 41">
            <a:extLst>
              <a:ext uri="{FF2B5EF4-FFF2-40B4-BE49-F238E27FC236}">
                <a16:creationId xmlns:a16="http://schemas.microsoft.com/office/drawing/2014/main" id="{71F964A3-077F-4F7F-BAE5-CB29C83135B3}"/>
              </a:ext>
            </a:extLst>
          </p:cNvPr>
          <p:cNvSpPr>
            <a:spLocks noChangeArrowheads="1" noChangeShapeType="1" noTextEdit="1"/>
          </p:cNvSpPr>
          <p:nvPr/>
        </p:nvSpPr>
        <p:spPr bwMode="auto">
          <a:xfrm>
            <a:off x="895350" y="51006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5</a:t>
            </a:r>
          </a:p>
        </p:txBody>
      </p:sp>
      <p:sp>
        <p:nvSpPr>
          <p:cNvPr id="17" name="WordArt 42">
            <a:extLst>
              <a:ext uri="{FF2B5EF4-FFF2-40B4-BE49-F238E27FC236}">
                <a16:creationId xmlns:a16="http://schemas.microsoft.com/office/drawing/2014/main" id="{23EE18FF-78F1-4508-B9FE-3D093B419090}"/>
              </a:ext>
            </a:extLst>
          </p:cNvPr>
          <p:cNvSpPr>
            <a:spLocks noChangeArrowheads="1" noChangeShapeType="1" noTextEdit="1"/>
          </p:cNvSpPr>
          <p:nvPr/>
        </p:nvSpPr>
        <p:spPr bwMode="auto">
          <a:xfrm>
            <a:off x="882650" y="5064125"/>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6</a:t>
            </a:r>
          </a:p>
        </p:txBody>
      </p:sp>
      <p:sp>
        <p:nvSpPr>
          <p:cNvPr id="18" name="WordArt 43">
            <a:extLst>
              <a:ext uri="{FF2B5EF4-FFF2-40B4-BE49-F238E27FC236}">
                <a16:creationId xmlns:a16="http://schemas.microsoft.com/office/drawing/2014/main" id="{B605B40A-B614-458C-AAA2-5FC39862AA82}"/>
              </a:ext>
            </a:extLst>
          </p:cNvPr>
          <p:cNvSpPr>
            <a:spLocks noChangeArrowheads="1" noChangeShapeType="1" noTextEdit="1"/>
          </p:cNvSpPr>
          <p:nvPr/>
        </p:nvSpPr>
        <p:spPr bwMode="auto">
          <a:xfrm>
            <a:off x="862013" y="5073650"/>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7</a:t>
            </a:r>
          </a:p>
        </p:txBody>
      </p:sp>
      <p:sp>
        <p:nvSpPr>
          <p:cNvPr id="19" name="WordArt 44">
            <a:extLst>
              <a:ext uri="{FF2B5EF4-FFF2-40B4-BE49-F238E27FC236}">
                <a16:creationId xmlns:a16="http://schemas.microsoft.com/office/drawing/2014/main" id="{F947C8AC-F6D7-434D-BFA5-A3099CE2B41D}"/>
              </a:ext>
            </a:extLst>
          </p:cNvPr>
          <p:cNvSpPr>
            <a:spLocks noChangeArrowheads="1" noChangeShapeType="1" noTextEdit="1"/>
          </p:cNvSpPr>
          <p:nvPr/>
        </p:nvSpPr>
        <p:spPr bwMode="auto">
          <a:xfrm>
            <a:off x="881063" y="5097463"/>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8</a:t>
            </a:r>
          </a:p>
        </p:txBody>
      </p:sp>
      <p:sp>
        <p:nvSpPr>
          <p:cNvPr id="20" name="WordArt 45">
            <a:extLst>
              <a:ext uri="{FF2B5EF4-FFF2-40B4-BE49-F238E27FC236}">
                <a16:creationId xmlns:a16="http://schemas.microsoft.com/office/drawing/2014/main" id="{78E2E2F0-CB72-4F0A-89E6-B9881C4FBD7D}"/>
              </a:ext>
            </a:extLst>
          </p:cNvPr>
          <p:cNvSpPr>
            <a:spLocks noChangeArrowheads="1" noChangeShapeType="1" noTextEdit="1"/>
          </p:cNvSpPr>
          <p:nvPr/>
        </p:nvSpPr>
        <p:spPr bwMode="auto">
          <a:xfrm>
            <a:off x="857250"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9</a:t>
            </a:r>
          </a:p>
        </p:txBody>
      </p:sp>
      <p:sp>
        <p:nvSpPr>
          <p:cNvPr id="21" name="WordArt 46">
            <a:extLst>
              <a:ext uri="{FF2B5EF4-FFF2-40B4-BE49-F238E27FC236}">
                <a16:creationId xmlns:a16="http://schemas.microsoft.com/office/drawing/2014/main" id="{C16703DC-C6A5-4FFE-9C08-F298F2290F5F}"/>
              </a:ext>
            </a:extLst>
          </p:cNvPr>
          <p:cNvSpPr>
            <a:spLocks noChangeArrowheads="1" noChangeShapeType="1" noTextEdit="1"/>
          </p:cNvSpPr>
          <p:nvPr/>
        </p:nvSpPr>
        <p:spPr bwMode="auto">
          <a:xfrm>
            <a:off x="858838" y="5075238"/>
            <a:ext cx="666750" cy="742950"/>
          </a:xfrm>
          <a:prstGeom prst="rect">
            <a:avLst/>
          </a:prstGeom>
        </p:spPr>
        <p:txBody>
          <a:bodyPr wrap="none" fromWordArt="1">
            <a:prstTxWarp prst="textPlain">
              <a:avLst>
                <a:gd name="adj" fmla="val 50000"/>
              </a:avLst>
            </a:prstTxWarp>
          </a:bodyPr>
          <a:lstStyle/>
          <a:p>
            <a:pPr algn="ctr" defTabSz="457200" eaLnBrk="0" fontAlgn="base" hangingPunct="0">
              <a:spcBef>
                <a:spcPct val="0"/>
              </a:spcBef>
              <a:spcAft>
                <a:spcPct val="0"/>
              </a:spcAft>
            </a:pPr>
            <a:r>
              <a:rPr lang="en-US" sz="3600" kern="10">
                <a:ln w="19050">
                  <a:solidFill>
                    <a:srgbClr val="99CCFF"/>
                  </a:solidFill>
                  <a:round/>
                  <a:headEnd/>
                  <a:tailEnd/>
                </a:ln>
                <a:solidFill>
                  <a:srgbClr val="0066CC"/>
                </a:solidFill>
                <a:effectLst>
                  <a:outerShdw dist="35921" dir="2700000" algn="ctr" rotWithShape="0">
                    <a:srgbClr val="990000"/>
                  </a:outerShdw>
                </a:effectLst>
                <a:cs typeface="Calibri" panose="020F0502020204030204" pitchFamily="34" charset="0"/>
              </a:rPr>
              <a:t>10</a:t>
            </a:r>
          </a:p>
        </p:txBody>
      </p:sp>
    </p:spTree>
    <p:extLst>
      <p:ext uri="{BB962C8B-B14F-4D97-AF65-F5344CB8AC3E}">
        <p14:creationId xmlns:p14="http://schemas.microsoft.com/office/powerpoint/2010/main" val="1486704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21"/>
                                        </p:tgtEl>
                                        <p:attrNameLst>
                                          <p:attrName>ppt_w</p:attrName>
                                        </p:attrNameLst>
                                      </p:cBhvr>
                                      <p:tavLst>
                                        <p:tav tm="0">
                                          <p:val>
                                            <p:strVal val="ppt_w"/>
                                          </p:val>
                                        </p:tav>
                                        <p:tav tm="100000">
                                          <p:val>
                                            <p:fltVal val="0"/>
                                          </p:val>
                                        </p:tav>
                                      </p:tavLst>
                                    </p:anim>
                                    <p:anim calcmode="lin" valueType="num">
                                      <p:cBhvr>
                                        <p:cTn id="11" dur="500"/>
                                        <p:tgtEl>
                                          <p:spTgt spid="21"/>
                                        </p:tgtEl>
                                        <p:attrNameLst>
                                          <p:attrName>ppt_h</p:attrName>
                                        </p:attrNameLst>
                                      </p:cBhvr>
                                      <p:tavLst>
                                        <p:tav tm="0">
                                          <p:val>
                                            <p:strVal val="ppt_h"/>
                                          </p:val>
                                        </p:tav>
                                        <p:tav tm="100000">
                                          <p:val>
                                            <p:fltVal val="0"/>
                                          </p:val>
                                        </p:tav>
                                      </p:tavLst>
                                    </p:anim>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19"/>
                                        </p:tgtEl>
                                        <p:attrNameLst>
                                          <p:attrName>ppt_w</p:attrName>
                                        </p:attrNameLst>
                                      </p:cBhvr>
                                      <p:tavLst>
                                        <p:tav tm="0">
                                          <p:val>
                                            <p:strVal val="ppt_w"/>
                                          </p:val>
                                        </p:tav>
                                        <p:tav tm="100000">
                                          <p:val>
                                            <p:fltVal val="0"/>
                                          </p:val>
                                        </p:tav>
                                      </p:tavLst>
                                    </p:anim>
                                    <p:anim calcmode="lin" valueType="num">
                                      <p:cBhvr>
                                        <p:cTn id="31" dur="500"/>
                                        <p:tgtEl>
                                          <p:spTgt spid="19"/>
                                        </p:tgtEl>
                                        <p:attrNameLst>
                                          <p:attrName>ppt_h</p:attrName>
                                        </p:attrNameLst>
                                      </p:cBhvr>
                                      <p:tavLst>
                                        <p:tav tm="0">
                                          <p:val>
                                            <p:strVal val="ppt_h"/>
                                          </p:val>
                                        </p:tav>
                                        <p:tav tm="100000">
                                          <p:val>
                                            <p:fltVal val="0"/>
                                          </p:val>
                                        </p:tav>
                                      </p:tavLst>
                                    </p:anim>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18"/>
                                        </p:tgtEl>
                                        <p:attrNameLst>
                                          <p:attrName>ppt_w</p:attrName>
                                        </p:attrNameLst>
                                      </p:cBhvr>
                                      <p:tavLst>
                                        <p:tav tm="0">
                                          <p:val>
                                            <p:strVal val="ppt_w"/>
                                          </p:val>
                                        </p:tav>
                                        <p:tav tm="100000">
                                          <p:val>
                                            <p:fltVal val="0"/>
                                          </p:val>
                                        </p:tav>
                                      </p:tavLst>
                                    </p:anim>
                                    <p:anim calcmode="lin" valueType="num">
                                      <p:cBhvr>
                                        <p:cTn id="41" dur="500"/>
                                        <p:tgtEl>
                                          <p:spTgt spid="18"/>
                                        </p:tgtEl>
                                        <p:attrNameLst>
                                          <p:attrName>ppt_h</p:attrName>
                                        </p:attrNameLst>
                                      </p:cBhvr>
                                      <p:tavLst>
                                        <p:tav tm="0">
                                          <p:val>
                                            <p:strVal val="ppt_h"/>
                                          </p:val>
                                        </p:tav>
                                        <p:tav tm="100000">
                                          <p:val>
                                            <p:fltVal val="0"/>
                                          </p:val>
                                        </p:tav>
                                      </p:tavLst>
                                    </p:anim>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17"/>
                                        </p:tgtEl>
                                        <p:attrNameLst>
                                          <p:attrName>ppt_w</p:attrName>
                                        </p:attrNameLst>
                                      </p:cBhvr>
                                      <p:tavLst>
                                        <p:tav tm="0">
                                          <p:val>
                                            <p:strVal val="ppt_w"/>
                                          </p:val>
                                        </p:tav>
                                        <p:tav tm="100000">
                                          <p:val>
                                            <p:fltVal val="0"/>
                                          </p:val>
                                        </p:tav>
                                      </p:tavLst>
                                    </p:anim>
                                    <p:anim calcmode="lin" valueType="num">
                                      <p:cBhvr>
                                        <p:cTn id="51" dur="500"/>
                                        <p:tgtEl>
                                          <p:spTgt spid="17"/>
                                        </p:tgtEl>
                                        <p:attrNameLst>
                                          <p:attrName>ppt_h</p:attrName>
                                        </p:attrNameLst>
                                      </p:cBhvr>
                                      <p:tavLst>
                                        <p:tav tm="0">
                                          <p:val>
                                            <p:strVal val="ppt_h"/>
                                          </p:val>
                                        </p:tav>
                                        <p:tav tm="100000">
                                          <p:val>
                                            <p:fltVal val="0"/>
                                          </p:val>
                                        </p:tav>
                                      </p:tavLst>
                                    </p:anim>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16"/>
                                        </p:tgtEl>
                                        <p:attrNameLst>
                                          <p:attrName>ppt_w</p:attrName>
                                        </p:attrNameLst>
                                      </p:cBhvr>
                                      <p:tavLst>
                                        <p:tav tm="0">
                                          <p:val>
                                            <p:strVal val="ppt_w"/>
                                          </p:val>
                                        </p:tav>
                                        <p:tav tm="100000">
                                          <p:val>
                                            <p:fltVal val="0"/>
                                          </p:val>
                                        </p:tav>
                                      </p:tavLst>
                                    </p:anim>
                                    <p:anim calcmode="lin" valueType="num">
                                      <p:cBhvr>
                                        <p:cTn id="61" dur="500"/>
                                        <p:tgtEl>
                                          <p:spTgt spid="16"/>
                                        </p:tgtEl>
                                        <p:attrNameLst>
                                          <p:attrName>ppt_h</p:attrName>
                                        </p:attrNameLst>
                                      </p:cBhvr>
                                      <p:tavLst>
                                        <p:tav tm="0">
                                          <p:val>
                                            <p:strVal val="ppt_h"/>
                                          </p:val>
                                        </p:tav>
                                        <p:tav tm="100000">
                                          <p:val>
                                            <p:fltVal val="0"/>
                                          </p:val>
                                        </p:tav>
                                      </p:tavLst>
                                    </p:anim>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15"/>
                                        </p:tgtEl>
                                        <p:attrNameLst>
                                          <p:attrName>ppt_w</p:attrName>
                                        </p:attrNameLst>
                                      </p:cBhvr>
                                      <p:tavLst>
                                        <p:tav tm="0">
                                          <p:val>
                                            <p:strVal val="ppt_w"/>
                                          </p:val>
                                        </p:tav>
                                        <p:tav tm="100000">
                                          <p:val>
                                            <p:fltVal val="0"/>
                                          </p:val>
                                        </p:tav>
                                      </p:tavLst>
                                    </p:anim>
                                    <p:anim calcmode="lin" valueType="num">
                                      <p:cBhvr>
                                        <p:cTn id="71" dur="500"/>
                                        <p:tgtEl>
                                          <p:spTgt spid="15"/>
                                        </p:tgtEl>
                                        <p:attrNameLst>
                                          <p:attrName>ppt_h</p:attrName>
                                        </p:attrNameLst>
                                      </p:cBhvr>
                                      <p:tavLst>
                                        <p:tav tm="0">
                                          <p:val>
                                            <p:strVal val="ppt_h"/>
                                          </p:val>
                                        </p:tav>
                                        <p:tav tm="100000">
                                          <p:val>
                                            <p:fltVal val="0"/>
                                          </p:val>
                                        </p:tav>
                                      </p:tavLst>
                                    </p:anim>
                                    <p:animEffect transition="out" filter="fade">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dissolve">
                                      <p:cBhvr>
                                        <p:cTn id="77" dur="500"/>
                                        <p:tgtEl>
                                          <p:spTgt spid="1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14"/>
                                        </p:tgtEl>
                                        <p:attrNameLst>
                                          <p:attrName>ppt_w</p:attrName>
                                        </p:attrNameLst>
                                      </p:cBhvr>
                                      <p:tavLst>
                                        <p:tav tm="0">
                                          <p:val>
                                            <p:strVal val="ppt_w"/>
                                          </p:val>
                                        </p:tav>
                                        <p:tav tm="100000">
                                          <p:val>
                                            <p:fltVal val="0"/>
                                          </p:val>
                                        </p:tav>
                                      </p:tavLst>
                                    </p:anim>
                                    <p:anim calcmode="lin" valueType="num">
                                      <p:cBhvr>
                                        <p:cTn id="81" dur="500"/>
                                        <p:tgtEl>
                                          <p:spTgt spid="14"/>
                                        </p:tgtEl>
                                        <p:attrNameLst>
                                          <p:attrName>ppt_h</p:attrName>
                                        </p:attrNameLst>
                                      </p:cBhvr>
                                      <p:tavLst>
                                        <p:tav tm="0">
                                          <p:val>
                                            <p:strVal val="ppt_h"/>
                                          </p:val>
                                        </p:tav>
                                        <p:tav tm="100000">
                                          <p:val>
                                            <p:fltVal val="0"/>
                                          </p:val>
                                        </p:tav>
                                      </p:tavLst>
                                    </p:anim>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dissolve">
                                      <p:cBhvr>
                                        <p:cTn id="87" dur="500"/>
                                        <p:tgtEl>
                                          <p:spTgt spid="13"/>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13"/>
                                        </p:tgtEl>
                                        <p:attrNameLst>
                                          <p:attrName>ppt_w</p:attrName>
                                        </p:attrNameLst>
                                      </p:cBhvr>
                                      <p:tavLst>
                                        <p:tav tm="0">
                                          <p:val>
                                            <p:strVal val="ppt_w"/>
                                          </p:val>
                                        </p:tav>
                                        <p:tav tm="100000">
                                          <p:val>
                                            <p:fltVal val="0"/>
                                          </p:val>
                                        </p:tav>
                                      </p:tavLst>
                                    </p:anim>
                                    <p:anim calcmode="lin" valueType="num">
                                      <p:cBhvr>
                                        <p:cTn id="91" dur="500"/>
                                        <p:tgtEl>
                                          <p:spTgt spid="13"/>
                                        </p:tgtEl>
                                        <p:attrNameLst>
                                          <p:attrName>ppt_h</p:attrName>
                                        </p:attrNameLst>
                                      </p:cBhvr>
                                      <p:tavLst>
                                        <p:tav tm="0">
                                          <p:val>
                                            <p:strVal val="ppt_h"/>
                                          </p:val>
                                        </p:tav>
                                        <p:tav tm="100000">
                                          <p:val>
                                            <p:fltVal val="0"/>
                                          </p:val>
                                        </p:tav>
                                      </p:tavLst>
                                    </p:anim>
                                    <p:animEffect transition="out" filter="fade">
                                      <p:cBhvr>
                                        <p:cTn id="92" dur="500"/>
                                        <p:tgtEl>
                                          <p:spTgt spid="13"/>
                                        </p:tgtEl>
                                      </p:cBhvr>
                                    </p:animEffect>
                                    <p:set>
                                      <p:cBhvr>
                                        <p:cTn id="93" dur="1" fill="hold">
                                          <p:stCondLst>
                                            <p:cond delay="499"/>
                                          </p:stCondLst>
                                        </p:cTn>
                                        <p:tgtEl>
                                          <p:spTgt spid="13"/>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dissolve">
                                      <p:cBhvr>
                                        <p:cTn id="97" dur="500"/>
                                        <p:tgtEl>
                                          <p:spTgt spid="12"/>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12"/>
                                        </p:tgtEl>
                                        <p:attrNameLst>
                                          <p:attrName>ppt_w</p:attrName>
                                        </p:attrNameLst>
                                      </p:cBhvr>
                                      <p:tavLst>
                                        <p:tav tm="0">
                                          <p:val>
                                            <p:strVal val="ppt_w"/>
                                          </p:val>
                                        </p:tav>
                                        <p:tav tm="100000">
                                          <p:val>
                                            <p:fltVal val="0"/>
                                          </p:val>
                                        </p:tav>
                                      </p:tavLst>
                                    </p:anim>
                                    <p:anim calcmode="lin" valueType="num">
                                      <p:cBhvr>
                                        <p:cTn id="101" dur="500"/>
                                        <p:tgtEl>
                                          <p:spTgt spid="12"/>
                                        </p:tgtEl>
                                        <p:attrNameLst>
                                          <p:attrName>ppt_h</p:attrName>
                                        </p:attrNameLst>
                                      </p:cBhvr>
                                      <p:tavLst>
                                        <p:tav tm="0">
                                          <p:val>
                                            <p:strVal val="ppt_h"/>
                                          </p:val>
                                        </p:tav>
                                        <p:tav tm="100000">
                                          <p:val>
                                            <p:fltVal val="0"/>
                                          </p:val>
                                        </p:tav>
                                      </p:tavLst>
                                    </p:anim>
                                    <p:animEffect transition="out" filter="fade">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dissolve">
                                      <p:cBhvr>
                                        <p:cTn id="107" dur="500"/>
                                        <p:tgtEl>
                                          <p:spTgt spid="11"/>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11"/>
                                        </p:tgtEl>
                                        <p:attrNameLst>
                                          <p:attrName>ppt_w</p:attrName>
                                        </p:attrNameLst>
                                      </p:cBhvr>
                                      <p:tavLst>
                                        <p:tav tm="0">
                                          <p:val>
                                            <p:strVal val="ppt_w"/>
                                          </p:val>
                                        </p:tav>
                                        <p:tav tm="100000">
                                          <p:val>
                                            <p:fltVal val="0"/>
                                          </p:val>
                                        </p:tav>
                                      </p:tavLst>
                                    </p:anim>
                                    <p:anim calcmode="lin" valueType="num">
                                      <p:cBhvr>
                                        <p:cTn id="111" dur="500"/>
                                        <p:tgtEl>
                                          <p:spTgt spid="11"/>
                                        </p:tgtEl>
                                        <p:attrNameLst>
                                          <p:attrName>ppt_h</p:attrName>
                                        </p:attrNameLst>
                                      </p:cBhvr>
                                      <p:tavLst>
                                        <p:tav tm="0">
                                          <p:val>
                                            <p:strVal val="ppt_h"/>
                                          </p:val>
                                        </p:tav>
                                        <p:tav tm="100000">
                                          <p:val>
                                            <p:fltVal val="0"/>
                                          </p:val>
                                        </p:tav>
                                      </p:tavLst>
                                    </p:anim>
                                    <p:animEffect transition="out" filter="fade">
                                      <p:cBhvr>
                                        <p:cTn id="112" dur="500"/>
                                        <p:tgtEl>
                                          <p:spTgt spid="11"/>
                                        </p:tgtEl>
                                      </p:cBhvr>
                                    </p:animEffect>
                                    <p:set>
                                      <p:cBhvr>
                                        <p:cTn id="113" dur="1" fill="hold">
                                          <p:stCondLst>
                                            <p:cond delay="499"/>
                                          </p:stCondLst>
                                        </p:cTn>
                                        <p:tgtEl>
                                          <p:spTgt spid="11"/>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subTnLst>
                                    <p:audio>
                                      <p:cMediaNode>
                                        <p:cTn display="0" masterRel="sameClick">
                                          <p:stCondLst>
                                            <p:cond evt="begin" delay="0">
                                              <p:tn val="114"/>
                                            </p:cond>
                                          </p:stCondLst>
                                          <p:endCondLst>
                                            <p:cond evt="onStopAudio" delay="0">
                                              <p:tgtEl>
                                                <p:sldTgt/>
                                              </p:tgtEl>
                                            </p:cond>
                                          </p:endCondLst>
                                        </p:cTn>
                                        <p:tgtEl>
                                          <p:sndTgt r:embed="rId3" name="Reng reng.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1" fill="hold" nodeType="clickEffect">
                                  <p:stCondLst>
                                    <p:cond delay="0"/>
                                  </p:stCondLst>
                                  <p:childTnLst>
                                    <p:anim calcmode="lin" valueType="num">
                                      <p:cBhvr additive="base">
                                        <p:cTn id="122" dur="1000"/>
                                        <p:tgtEl>
                                          <p:spTgt spid="8"/>
                                        </p:tgtEl>
                                        <p:attrNameLst>
                                          <p:attrName>ppt_x</p:attrName>
                                        </p:attrNameLst>
                                      </p:cBhvr>
                                      <p:tavLst>
                                        <p:tav tm="0">
                                          <p:val>
                                            <p:strVal val="ppt_x"/>
                                          </p:val>
                                        </p:tav>
                                        <p:tav tm="100000">
                                          <p:val>
                                            <p:strVal val="ppt_x"/>
                                          </p:val>
                                        </p:tav>
                                      </p:tavLst>
                                    </p:anim>
                                    <p:anim calcmode="lin" valueType="num">
                                      <p:cBhvr additive="base">
                                        <p:cTn id="123" dur="1000"/>
                                        <p:tgtEl>
                                          <p:spTgt spid="8"/>
                                        </p:tgtEl>
                                        <p:attrNameLst>
                                          <p:attrName>ppt_y</p:attrName>
                                        </p:attrNameLst>
                                      </p:cBhvr>
                                      <p:tavLst>
                                        <p:tav tm="0">
                                          <p:val>
                                            <p:strVal val="ppt_y"/>
                                          </p:val>
                                        </p:tav>
                                        <p:tav tm="100000">
                                          <p:val>
                                            <p:strVal val="0-ppt_h/2"/>
                                          </p:val>
                                        </p:tav>
                                      </p:tavLst>
                                    </p:anim>
                                    <p:set>
                                      <p:cBhvr>
                                        <p:cTn id="124" dur="1" fill="hold">
                                          <p:stCondLst>
                                            <p:cond delay="999"/>
                                          </p:stCondLst>
                                        </p:cTn>
                                        <p:tgtEl>
                                          <p:spTgt spid="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
                                        </p:tgtEl>
                                        <p:attrNameLst>
                                          <p:attrName>style.visibility</p:attrName>
                                        </p:attrNameLst>
                                      </p:cBhvr>
                                      <p:to>
                                        <p:strVal val="visible"/>
                                      </p:to>
                                    </p:set>
                                    <p:animEffect transition="in" filter="fade">
                                      <p:cBhvr>
                                        <p:cTn id="129" dur="500"/>
                                        <p:tgtEl>
                                          <p:spTgt spid="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7"/>
                                        </p:tgtEl>
                                        <p:attrNameLst>
                                          <p:attrName>style.visibility</p:attrName>
                                        </p:attrNameLst>
                                      </p:cBhvr>
                                      <p:to>
                                        <p:strVal val="visible"/>
                                      </p:to>
                                    </p:set>
                                    <p:animEffect transition="in" filter="fade">
                                      <p:cBhvr>
                                        <p:cTn id="1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97117B7-B744-4103-A03C-655E7D46A93C}"/>
              </a:ext>
            </a:extLst>
          </p:cNvPr>
          <p:cNvSpPr>
            <a:spLocks noGrp="1"/>
          </p:cNvSpPr>
          <p:nvPr>
            <p:ph type="title" idx="4294967295"/>
          </p:nvPr>
        </p:nvSpPr>
        <p:spPr>
          <a:xfrm>
            <a:off x="0" y="201613"/>
            <a:ext cx="11582400" cy="6656387"/>
          </a:xfrm>
        </p:spPr>
        <p:txBody>
          <a:bodyPr>
            <a:normAutofit/>
          </a:bodyPr>
          <a:lstStyle/>
          <a:p>
            <a:pPr fontAlgn="base"/>
            <a:r>
              <a:rPr lang="vi-VN" sz="3200" dirty="0">
                <a:solidFill>
                  <a:schemeClr val="bg1"/>
                </a:solidFill>
                <a:latin typeface="Times New Roman" panose="02020603050405020304" pitchFamily="18" charset="0"/>
                <a:cs typeface="Times New Roman" panose="02020603050405020304" pitchFamily="18" charset="0"/>
              </a:rPr>
              <a:t>Thống kê của Ủy ban ATGT Quốc gia cho thấy, tai nạn giao thông 12 tháng của năm 2020 (tính từ ngày 15/12/2019 đến 14/12/2020), toàn quốc xảy ra 14.510 vụ tai nạn giao thông, làm chết 6.700 người, bị thương 10.804 người.</a:t>
            </a:r>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a:t>
            </a:r>
            <a:br>
              <a:rPr lang="en-US" sz="2800" dirty="0">
                <a:solidFill>
                  <a:schemeClr val="bg1"/>
                </a:solidFill>
                <a:latin typeface="Times New Roman" panose="02020603050405020304" pitchFamily="18" charset="0"/>
                <a:cs typeface="Times New Roman" panose="02020603050405020304" pitchFamily="18" charset="0"/>
              </a:rPr>
            </a:br>
            <a:br>
              <a:rPr lang="en-US" altLang="en-US" sz="1800" dirty="0">
                <a:solidFill>
                  <a:srgbClr val="FFFF00"/>
                </a:solidFill>
                <a:latin typeface="Times New Roman" panose="02020603050405020304" pitchFamily="18" charset="0"/>
                <a:cs typeface="Times New Roman" panose="02020603050405020304" pitchFamily="18" charset="0"/>
              </a:rPr>
            </a:br>
            <a:r>
              <a:rPr lang="en-US" altLang="en-US" b="1" dirty="0">
                <a:solidFill>
                  <a:srgbClr val="FFFF00"/>
                </a:solidFill>
                <a:latin typeface="Times New Roman" panose="02020603050405020304" pitchFamily="18" charset="0"/>
                <a:cs typeface="Times New Roman" panose="02020603050405020304" pitchFamily="18" charset="0"/>
              </a:rPr>
              <a:t>CHẤP HÀNH LUẬT LỆ GIAO THÔNG </a:t>
            </a:r>
            <a:r>
              <a:rPr lang="en-US" altLang="en-US" b="1">
                <a:solidFill>
                  <a:srgbClr val="FFFF00"/>
                </a:solidFill>
                <a:latin typeface="Times New Roman" panose="02020603050405020304" pitchFamily="18" charset="0"/>
                <a:cs typeface="Times New Roman" panose="02020603050405020304" pitchFamily="18" charset="0"/>
              </a:rPr>
              <a:t>LÀ HẠNH </a:t>
            </a:r>
            <a:r>
              <a:rPr lang="en-US" altLang="en-US" b="1" dirty="0">
                <a:solidFill>
                  <a:srgbClr val="FFFF00"/>
                </a:solidFill>
                <a:latin typeface="Times New Roman" panose="02020603050405020304" pitchFamily="18" charset="0"/>
                <a:cs typeface="Times New Roman" panose="02020603050405020304" pitchFamily="18" charset="0"/>
              </a:rPr>
              <a:t>PHÚC CỦA MỌI NGƯỜI</a:t>
            </a:r>
          </a:p>
        </p:txBody>
      </p:sp>
    </p:spTree>
    <p:extLst>
      <p:ext uri="{BB962C8B-B14F-4D97-AF65-F5344CB8AC3E}">
        <p14:creationId xmlns:p14="http://schemas.microsoft.com/office/powerpoint/2010/main" val="413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8ACB5EE-A090-077A-3735-B1A142BA8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r="65241" b="27407"/>
          <a:stretch/>
        </p:blipFill>
        <p:spPr>
          <a:xfrm rot="5400000" flipH="1">
            <a:off x="7543587" y="-989008"/>
            <a:ext cx="5837648" cy="7970818"/>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sp>
        <p:nvSpPr>
          <p:cNvPr id="4" name="Rectangle: Rounded Corners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0AE8C0B-F0B3-F38F-9134-38AB8564D00A}"/>
              </a:ext>
            </a:extLst>
          </p:cNvPr>
          <p:cNvSpPr/>
          <p:nvPr/>
        </p:nvSpPr>
        <p:spPr>
          <a:xfrm>
            <a:off x="643965" y="447665"/>
            <a:ext cx="5569605" cy="9180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HƯỚNG </a:t>
            </a:r>
            <a:r>
              <a:rPr kumimoji="0" lang="en-US" sz="3467" b="1" i="0" u="none" strike="noStrike" kern="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rPr>
              <a:t>DẪN </a:t>
            </a:r>
            <a:r>
              <a:rPr lang="en-US" sz="3467" b="1" kern="0">
                <a:solidFill>
                  <a:srgbClr val="FFFF00"/>
                </a:solidFill>
                <a:latin typeface="Times New Roman" panose="02020603050405020304" pitchFamily="18" charset="0"/>
                <a:cs typeface="Times New Roman" panose="02020603050405020304" pitchFamily="18" charset="0"/>
                <a:sym typeface="Arial"/>
              </a:rPr>
              <a:t>VỀ NHÀ</a:t>
            </a:r>
            <a:endParaRPr kumimoji="0" lang="en-US" sz="3467" b="1" i="0" u="none" strike="noStrike" kern="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 name="Rectangle 5" descr="OPL20U25GSXzBJYl68kk8uQGfFKzs7yb1M4KJWUiLk6ZEvGF+qCIPSnY57AbBFCvTWID07 2024 T9 CD 039+K4lPs7H94VUqPe2XwIsfPRnrXQE//QTEXxb8/8N4CNc6FpgZahzpTjFhMzSA7T/nHJa11DE8Ng2TP3iAmRczFlmslSuUNOgUeb6yRvs0="/>
          <p:cNvSpPr/>
          <p:nvPr/>
        </p:nvSpPr>
        <p:spPr>
          <a:xfrm>
            <a:off x="423067" y="2007669"/>
            <a:ext cx="8916318" cy="1977464"/>
          </a:xfrm>
          <a:prstGeom prst="rect">
            <a:avLst/>
          </a:prstGeom>
        </p:spPr>
        <p:txBody>
          <a:bodyPr wrap="square">
            <a:spAutoFit/>
          </a:bodyPr>
          <a:lstStyle/>
          <a:p>
            <a:pPr algn="just">
              <a:spcBef>
                <a:spcPts val="300"/>
              </a:spcBef>
              <a:spcAft>
                <a:spcPts val="300"/>
              </a:spcAft>
            </a:pP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Học</a:t>
            </a:r>
            <a:r>
              <a:rPr lang="en-US" sz="4000" dirty="0">
                <a:solidFill>
                  <a:schemeClr val="bg1"/>
                </a:solidFill>
                <a:latin typeface="Times New Roman" panose="02020603050405020304" pitchFamily="18" charset="0"/>
                <a:ea typeface="Times New Roman" panose="02020603050405020304" pitchFamily="18" charset="0"/>
              </a:rPr>
              <a:t> </a:t>
            </a:r>
            <a:r>
              <a:rPr lang="en-US" sz="4000" dirty="0" err="1">
                <a:solidFill>
                  <a:schemeClr val="bg1"/>
                </a:solidFill>
                <a:latin typeface="Times New Roman" panose="02020603050405020304" pitchFamily="18" charset="0"/>
                <a:ea typeface="Times New Roman" panose="02020603050405020304" pitchFamily="18" charset="0"/>
              </a:rPr>
              <a:t>bài</a:t>
            </a:r>
            <a:r>
              <a:rPr lang="en-US" sz="4000" dirty="0">
                <a:solidFill>
                  <a:schemeClr val="bg1"/>
                </a:solidFill>
                <a:latin typeface="Times New Roman" panose="02020603050405020304" pitchFamily="18" charset="0"/>
                <a:ea typeface="Times New Roman" panose="02020603050405020304" pitchFamily="18" charset="0"/>
              </a:rPr>
              <a:t> </a:t>
            </a:r>
          </a:p>
          <a:p>
            <a:r>
              <a:rPr lang="nl-NL" sz="4000" dirty="0">
                <a:solidFill>
                  <a:schemeClr val="bg1"/>
                </a:solidFill>
                <a:latin typeface="Times New Roman" panose="02020603050405020304" pitchFamily="18" charset="0"/>
                <a:ea typeface="Times New Roman" panose="02020603050405020304" pitchFamily="18" charset="0"/>
              </a:rPr>
              <a:t>- Đọc trước bài: Hoạt động 3- Luyện tập 5 bài bất đẳng thức</a:t>
            </a:r>
            <a:endParaRPr lang="en-US" sz="4000" dirty="0">
              <a:solidFill>
                <a:schemeClr val="bg1"/>
              </a:solidFill>
            </a:endParaRPr>
          </a:p>
        </p:txBody>
      </p:sp>
    </p:spTree>
    <p:extLst>
      <p:ext uri="{BB962C8B-B14F-4D97-AF65-F5344CB8AC3E}">
        <p14:creationId xmlns:p14="http://schemas.microsoft.com/office/powerpoint/2010/main" val="309858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8473" y="-672150"/>
            <a:ext cx="4763527" cy="4041315"/>
          </a:xfrm>
          <a:prstGeom prst="rect">
            <a:avLst/>
          </a:prstGeom>
        </p:spPr>
      </p:pic>
      <p:sp>
        <p:nvSpPr>
          <p:cNvPr id="5" name="文本框 1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1916794" y="1348507"/>
            <a:ext cx="822256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kumimoji="0" lang="zh-CN" altLang="en-US" sz="3600" b="1" i="0" u="none" strike="noStrike" kern="0" cap="none" spc="0" normalizeH="0" baseline="0" noProof="0" dirty="0">
              <a:ln>
                <a:noFill/>
              </a:ln>
              <a:solidFill>
                <a:srgbClr val="FFFF00"/>
              </a:solidFill>
              <a:effectLst/>
              <a:uLnTx/>
              <a:uFillTx/>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8086725" y="-256685"/>
            <a:ext cx="4105275"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3002295" y="2860234"/>
            <a:ext cx="6204010" cy="363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44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0626957-CBD8-91C3-6597-4769CC51323E}"/>
              </a:ext>
            </a:extLst>
          </p:cNvPr>
          <p:cNvSpPr/>
          <p:nvPr/>
        </p:nvSpPr>
        <p:spPr>
          <a:xfrm>
            <a:off x="1" y="-2944"/>
            <a:ext cx="3427570" cy="13854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1922772" y="3214225"/>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3709849" y="2516345"/>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6770304" y="2940095"/>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424" y="2633185"/>
            <a:ext cx="2327672" cy="2327672"/>
          </a:xfrm>
          <a:prstGeom prst="rect">
            <a:avLst/>
          </a:prstGeom>
        </p:spPr>
      </p:pic>
      <p:pic>
        <p:nvPicPr>
          <p:cNvPr id="8" name="Picture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700631" y="3082810"/>
            <a:ext cx="2327672" cy="2327672"/>
          </a:xfrm>
          <a:prstGeom prst="rect">
            <a:avLst/>
          </a:prstGeom>
        </p:spPr>
      </p:pic>
      <p:pic>
        <p:nvPicPr>
          <p:cNvPr id="9" name="Picture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100" y="3158728"/>
            <a:ext cx="1561730" cy="1561730"/>
          </a:xfrm>
          <a:prstGeom prst="rect">
            <a:avLst/>
          </a:prstGeom>
        </p:spPr>
      </p:pic>
      <p:pic>
        <p:nvPicPr>
          <p:cNvPr id="12" name="Picture 1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E9B910C-D3DB-53B0-DD9C-04FA3835DC6E}"/>
              </a:ext>
            </a:extLst>
          </p:cNvPr>
          <p:cNvPicPr>
            <a:picLocks noChangeAspect="1"/>
          </p:cNvPicPr>
          <p:nvPr/>
        </p:nvPicPr>
        <p:blipFill>
          <a:blip r:embed="rId11"/>
          <a:stretch>
            <a:fillRect/>
          </a:stretch>
        </p:blipFill>
        <p:spPr>
          <a:xfrm>
            <a:off x="2434293" y="1727804"/>
            <a:ext cx="2025572" cy="1385436"/>
          </a:xfrm>
          <a:prstGeom prst="rect">
            <a:avLst/>
          </a:prstGeom>
        </p:spPr>
      </p:pic>
      <p:pic>
        <p:nvPicPr>
          <p:cNvPr id="13" name="Picture 1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C1D407B-A8AC-08C9-6F47-02A87BD44C54}"/>
              </a:ext>
            </a:extLst>
          </p:cNvPr>
          <p:cNvPicPr>
            <a:picLocks noChangeAspect="1"/>
          </p:cNvPicPr>
          <p:nvPr/>
        </p:nvPicPr>
        <p:blipFill>
          <a:blip r:embed="rId12"/>
          <a:stretch>
            <a:fillRect/>
          </a:stretch>
        </p:blipFill>
        <p:spPr>
          <a:xfrm>
            <a:off x="4965903" y="1162182"/>
            <a:ext cx="2025572" cy="1385436"/>
          </a:xfrm>
          <a:prstGeom prst="rect">
            <a:avLst/>
          </a:prstGeom>
        </p:spPr>
      </p:pic>
      <p:pic>
        <p:nvPicPr>
          <p:cNvPr id="14" name="Picture 1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F6AAD02-B751-B406-D267-474378C247A6}"/>
              </a:ext>
            </a:extLst>
          </p:cNvPr>
          <p:cNvPicPr>
            <a:picLocks noChangeAspect="1"/>
          </p:cNvPicPr>
          <p:nvPr/>
        </p:nvPicPr>
        <p:blipFill>
          <a:blip r:embed="rId13"/>
          <a:stretch>
            <a:fillRect/>
          </a:stretch>
        </p:blipFill>
        <p:spPr>
          <a:xfrm>
            <a:off x="7386430" y="1483302"/>
            <a:ext cx="2176461" cy="1385436"/>
          </a:xfrm>
          <a:prstGeom prst="rect">
            <a:avLst/>
          </a:prstGeom>
        </p:spPr>
      </p:pic>
      <p:sp>
        <p:nvSpPr>
          <p:cNvPr id="2" name="Title 1">
            <a:extLst>
              <a:ext uri="{FF2B5EF4-FFF2-40B4-BE49-F238E27FC236}">
                <a16:creationId xmlns:a16="http://schemas.microsoft.com/office/drawing/2014/main" id="{4D74833E-C762-DD91-2784-FA20F15EA24A}"/>
              </a:ext>
            </a:extLst>
          </p:cNvPr>
          <p:cNvSpPr>
            <a:spLocks noGrp="1"/>
          </p:cNvSpPr>
          <p:nvPr>
            <p:ph type="title"/>
          </p:nvPr>
        </p:nvSpPr>
        <p:spPr>
          <a:xfrm>
            <a:off x="209456" y="294855"/>
            <a:ext cx="3218114" cy="854075"/>
          </a:xfrm>
        </p:spPr>
        <p:txBody>
          <a:bodyPr>
            <a:normAutofit/>
          </a:bodyPr>
          <a:lstStyle/>
          <a:p>
            <a:r>
              <a:rPr lang="en-US" sz="3200" b="1">
                <a:solidFill>
                  <a:schemeClr val="bg1"/>
                </a:solidFill>
                <a:latin typeface="Times New Roman" panose="02020603050405020304" pitchFamily="18" charset="0"/>
                <a:cs typeface="Times New Roman" panose="02020603050405020304" pitchFamily="18" charset="0"/>
              </a:rPr>
              <a:t>B. CHÚ THÍCH</a:t>
            </a:r>
            <a:endParaRPr lang="en-US" sz="3200">
              <a:solidFill>
                <a:schemeClr val="bg1"/>
              </a:solidFill>
            </a:endParaRPr>
          </a:p>
        </p:txBody>
      </p:sp>
    </p:spTree>
    <p:extLst>
      <p:ext uri="{BB962C8B-B14F-4D97-AF65-F5344CB8AC3E}">
        <p14:creationId xmlns:p14="http://schemas.microsoft.com/office/powerpoint/2010/main" val="153350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352837" y="1339090"/>
            <a:ext cx="11110293" cy="854075"/>
          </a:xfrm>
        </p:spPr>
        <p:txBody>
          <a:bodyPr>
            <a:noAutofit/>
          </a:bodyPr>
          <a:lstStyle/>
          <a:p>
            <a:pPr algn="ctr">
              <a:lnSpc>
                <a:spcPct val="115000"/>
              </a:lnSpc>
              <a:spcBef>
                <a:spcPts val="300"/>
              </a:spcBef>
              <a:spcAft>
                <a:spcPts val="300"/>
              </a:spcAft>
            </a:pP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CHƯƠNG II: BẤT ĐẲNG THỨC.</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BẤT PHƯƠNG TRÌNH BẬC NHẤT 1 ẨN</a:t>
            </a:r>
            <a:br>
              <a:rPr lang="en-US" sz="4000" dirty="0">
                <a:solidFill>
                  <a:srgbClr val="FFFF00"/>
                </a:solidFill>
                <a:latin typeface="Times New Roman" panose="02020603050405020304" pitchFamily="18" charset="0"/>
                <a:ea typeface="Times New Roman" panose="02020603050405020304" pitchFamily="18" charset="0"/>
              </a:rPr>
            </a:br>
            <a:r>
              <a:rPr lang="en-US" sz="4000" b="1" dirty="0" err="1">
                <a:solidFill>
                  <a:srgbClr val="FFFF00"/>
                </a:solidFill>
                <a:latin typeface="Times New Roman" panose="02020603050405020304" pitchFamily="18" charset="0"/>
                <a:ea typeface="Times New Roman" panose="02020603050405020304" pitchFamily="18" charset="0"/>
              </a:rPr>
              <a:t>Bài</a:t>
            </a:r>
            <a:r>
              <a:rPr lang="en-US" sz="4000" b="1" dirty="0">
                <a:solidFill>
                  <a:srgbClr val="FFFF00"/>
                </a:solidFill>
                <a:latin typeface="Times New Roman" panose="02020603050405020304" pitchFamily="18" charset="0"/>
                <a:ea typeface="Times New Roman" panose="02020603050405020304" pitchFamily="18" charset="0"/>
              </a:rPr>
              <a:t> 1: BẤT ĐẲNG THỨC</a:t>
            </a:r>
            <a:endParaRPr lang="en-US" sz="4000" dirty="0">
              <a:solidFill>
                <a:srgbClr val="FFFF00"/>
              </a:solidFill>
            </a:endParaRPr>
          </a:p>
        </p:txBody>
      </p:sp>
      <p:sp>
        <p:nvSpPr>
          <p:cNvPr id="3" name="Content Placeholder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169515" y="2936864"/>
            <a:ext cx="1715839" cy="531063"/>
          </a:xfrm>
        </p:spPr>
        <p:txBody>
          <a:bodyPr>
            <a:noAutofit/>
          </a:bodyPr>
          <a:lstStyle/>
          <a:p>
            <a:pPr marL="0" indent="0" algn="ctr">
              <a:buNone/>
            </a:pPr>
            <a:r>
              <a:rPr lang="en-US" sz="3400" b="1" dirty="0">
                <a:solidFill>
                  <a:srgbClr val="FFFF00"/>
                </a:solidFill>
                <a:latin typeface="Times New Roman" panose="02020603050405020304" pitchFamily="18" charset="0"/>
                <a:cs typeface="Times New Roman" panose="02020603050405020304" pitchFamily="18" charset="0"/>
              </a:rPr>
              <a:t>(</a:t>
            </a:r>
            <a:r>
              <a:rPr lang="en-US" sz="3400" b="1" dirty="0" err="1">
                <a:solidFill>
                  <a:srgbClr val="FFFF00"/>
                </a:solidFill>
                <a:latin typeface="Times New Roman" panose="02020603050405020304" pitchFamily="18" charset="0"/>
                <a:cs typeface="Times New Roman" panose="02020603050405020304" pitchFamily="18" charset="0"/>
              </a:rPr>
              <a:t>Tiết</a:t>
            </a:r>
            <a:r>
              <a:rPr lang="en-US" sz="3400" b="1" dirty="0">
                <a:solidFill>
                  <a:srgbClr val="FFFF00"/>
                </a:solidFill>
                <a:latin typeface="Times New Roman" panose="02020603050405020304" pitchFamily="18" charset="0"/>
                <a:cs typeface="Times New Roman" panose="02020603050405020304" pitchFamily="18" charset="0"/>
              </a:rPr>
              <a:t> 1)</a:t>
            </a:r>
            <a:endParaRPr kumimoji="0" lang="en-US" sz="3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4" name="Google Shape;54;p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9781300" y="64328"/>
            <a:ext cx="2410700" cy="3403600"/>
          </a:xfrm>
          <a:prstGeom prst="rect">
            <a:avLst/>
          </a:prstGeom>
          <a:noFill/>
          <a:ln>
            <a:noFill/>
          </a:ln>
        </p:spPr>
      </p:pic>
      <p:pic>
        <p:nvPicPr>
          <p:cNvPr id="5" name="Google Shape;53;p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73152" y="4282651"/>
            <a:ext cx="3308475" cy="2575349"/>
          </a:xfrm>
          <a:prstGeom prst="rect">
            <a:avLst/>
          </a:prstGeom>
          <a:noFill/>
          <a:ln>
            <a:noFill/>
          </a:ln>
        </p:spPr>
      </p:pic>
      <p:pic>
        <p:nvPicPr>
          <p:cNvPr id="6" name="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436249" y="3067771"/>
            <a:ext cx="3194131" cy="3194131"/>
          </a:xfrm>
          <a:prstGeom prst="rect">
            <a:avLst/>
          </a:prstGeom>
        </p:spPr>
      </p:pic>
      <p:pic>
        <p:nvPicPr>
          <p:cNvPr id="7" name="Graphic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963640" y="4019899"/>
            <a:ext cx="1574403" cy="1574403"/>
          </a:xfrm>
          <a:prstGeom prst="rect">
            <a:avLst/>
          </a:prstGeom>
        </p:spPr>
      </p:pic>
      <p:pic>
        <p:nvPicPr>
          <p:cNvPr id="8" name="Graphic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697815" y="4126106"/>
            <a:ext cx="1488402" cy="1488402"/>
          </a:xfrm>
          <a:prstGeom prst="rect">
            <a:avLst/>
          </a:prstGeom>
        </p:spPr>
      </p:pic>
    </p:spTree>
    <p:extLst>
      <p:ext uri="{BB962C8B-B14F-4D97-AF65-F5344CB8AC3E}">
        <p14:creationId xmlns:p14="http://schemas.microsoft.com/office/powerpoint/2010/main" val="3696891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873281" y="231249"/>
            <a:ext cx="4236304" cy="4953000"/>
          </a:xfrm>
          <a:prstGeom prst="rect">
            <a:avLst/>
          </a:prstGeom>
          <a:noFill/>
        </p:spPr>
      </p:pic>
      <p:sp>
        <p:nvSpPr>
          <p:cNvPr id="10" name="Hình chữ nhật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34927" y="5478360"/>
            <a:ext cx="6677404"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Calibri"/>
                <a:ea typeface="+mn-ea"/>
                <a:cs typeface="+mn-cs"/>
              </a:rPr>
              <a:t>CÁC HOẠT ĐỘNG</a:t>
            </a:r>
            <a:endParaRPr kumimoji="0" lang="vi-VN" sz="7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Arial" panose="020B0604020202020204" pitchFamily="34" charset="0"/>
              <a:ea typeface="+mn-ea"/>
              <a:cs typeface="+mn-cs"/>
            </a:endParaRPr>
          </a:p>
        </p:txBody>
      </p:sp>
      <p:grpSp>
        <p:nvGrpSpPr>
          <p:cNvPr id="12" name="Nhóm 1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1774378" y="1423682"/>
            <a:ext cx="2733453"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155202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Mở</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đầu</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3" name="Nhóm 1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5991434" y="440483"/>
            <a:ext cx="3028823"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077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Hình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thành</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kiến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thức</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grpSp>
        <p:nvGrpSpPr>
          <p:cNvPr id="15" name="Nhóm 1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635942" y="1497829"/>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Luyện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tập</a:t>
              </a:r>
              <a:endParaRPr kumimoji="0" lang="en-US" sz="3200" b="1" i="0" u="none" strike="noStrike" kern="1200" cap="none" spc="0" normalizeH="0" baseline="0" noProof="0" dirty="0">
                <a:ln>
                  <a:noFill/>
                </a:ln>
                <a:solidFill>
                  <a:srgbClr val="002060"/>
                </a:solidFill>
                <a:effectLst/>
                <a:uLnTx/>
                <a:uFillTx/>
                <a:latin typeface="Calibri"/>
                <a:ea typeface="+mn-ea"/>
                <a:cs typeface="+mn-cs"/>
              </a:endParaRPr>
            </a:p>
          </p:txBody>
        </p:sp>
      </p:grpSp>
      <p:sp>
        <p:nvSpPr>
          <p:cNvPr id="16" name="Google Shape;162;p2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nvGrpSpPr>
          <p:cNvPr id="14" name="Nhóm 1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566991" y="3237704"/>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40034" y="2751137"/>
              <a:ext cx="2162013" cy="584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a:ea typeface="+mn-ea"/>
                  <a:cs typeface="+mn-cs"/>
                </a:rPr>
                <a:t>Vận</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a:ea typeface="+mn-ea"/>
                  <a:cs typeface="+mn-cs"/>
                </a:rPr>
                <a:t>dụng</a:t>
              </a:r>
              <a:r>
                <a:rPr kumimoji="0" lang="en-US" sz="3200" b="1" i="0" u="none" strike="noStrike" kern="1200" cap="none" spc="0" normalizeH="0" baseline="0" noProof="0" dirty="0">
                  <a:ln>
                    <a:noFill/>
                  </a:ln>
                  <a:solidFill>
                    <a:srgbClr val="002060"/>
                  </a:solidFill>
                  <a:effectLst/>
                  <a:uLnTx/>
                  <a:uFillTx/>
                  <a:latin typeface="Calibri"/>
                  <a:ea typeface="+mn-ea"/>
                  <a:cs typeface="+mn-cs"/>
                </a:rPr>
                <a:t> </a:t>
              </a:r>
            </a:p>
          </p:txBody>
        </p:sp>
      </p:grpSp>
    </p:spTree>
    <p:extLst>
      <p:ext uri="{BB962C8B-B14F-4D97-AF65-F5344CB8AC3E}">
        <p14:creationId xmlns:p14="http://schemas.microsoft.com/office/powerpoint/2010/main" val="305540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p:cNvCxnSpPr>
          <p:nvPr/>
        </p:nvCxnSpPr>
        <p:spPr>
          <a:xfrm>
            <a:off x="6128639" y="3231582"/>
            <a:ext cx="4883918" cy="34221"/>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1643271" y="2160397"/>
            <a:ext cx="4429048"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1948070" y="4630775"/>
            <a:ext cx="411147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11536" y="1116688"/>
            <a:ext cx="195432"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896108" y="1987014"/>
            <a:ext cx="399784"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896108" y="3029728"/>
            <a:ext cx="399784"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4929208" y="141524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4984845" y="3811980"/>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44859" y="2462431"/>
            <a:ext cx="1188715"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1736811" y="1415241"/>
            <a:ext cx="3669442" cy="646331"/>
          </a:xfrm>
          <a:prstGeom prst="rect">
            <a:avLst/>
          </a:prstGeom>
          <a:noFill/>
        </p:spPr>
        <p:txBody>
          <a:bodyPr wrap="square" rtlCol="0">
            <a:spAutoFit/>
          </a:bodyPr>
          <a:lstStyle/>
          <a:p>
            <a:pPr algn="just"/>
            <a:r>
              <a:rPr lang="pt-BR" sz="3600" dirty="0">
                <a:solidFill>
                  <a:srgbClr val="FFFF00"/>
                </a:solidFill>
                <a:latin typeface="Times New Roman" panose="02020603050405020304" pitchFamily="18" charset="0"/>
                <a:cs typeface="Times New Roman" panose="02020603050405020304" pitchFamily="18" charset="0"/>
              </a:rPr>
              <a:t>Khởi động</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2109918" y="3796134"/>
            <a:ext cx="3037979" cy="707886"/>
          </a:xfrm>
          <a:prstGeom prst="rect">
            <a:avLst/>
          </a:prstGeom>
          <a:noFill/>
        </p:spPr>
        <p:txBody>
          <a:bodyPr wrap="square" rtlCol="0">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Luyện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tập</a:t>
            </a:r>
            <a:endParaRPr lang="en-US" sz="40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896587" y="4430883"/>
            <a:ext cx="399784"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89376" y="5910352"/>
            <a:ext cx="41147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889484" y="5739802"/>
            <a:ext cx="399784"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38235" y="5172505"/>
            <a:ext cx="1188715"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7519673" y="5172505"/>
            <a:ext cx="3169290" cy="707886"/>
          </a:xfrm>
          <a:prstGeom prst="rect">
            <a:avLst/>
          </a:prstGeom>
        </p:spPr>
        <p:txBody>
          <a:bodyPr wrap="square">
            <a:spAutoFit/>
          </a:bodyPr>
          <a:lstStyle/>
          <a:p>
            <a:pPr lvl="0"/>
            <a:r>
              <a:rPr lang="en-US" sz="4000" dirty="0" err="1">
                <a:solidFill>
                  <a:srgbClr val="FFFF00"/>
                </a:solidFill>
                <a:latin typeface="Times New Roman" panose="02020603050405020304" pitchFamily="18" charset="0"/>
                <a:cs typeface="Times New Roman" panose="02020603050405020304" pitchFamily="18" charset="0"/>
              </a:rPr>
              <a:t>Vận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dụng</a:t>
            </a:r>
            <a:endParaRPr lang="en-US" sz="40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0" y="26643"/>
            <a:ext cx="12192000" cy="563225"/>
          </a:xfrm>
        </p:spPr>
        <p:txBody>
          <a:bodyPr>
            <a:noAutofit/>
          </a:bodyPr>
          <a:lstStyle/>
          <a:p>
            <a:pPr algn="ctr">
              <a:lnSpc>
                <a:spcPct val="150000"/>
              </a:lnSpc>
              <a:spcBef>
                <a:spcPts val="1200"/>
              </a:spcBef>
              <a:spcAft>
                <a:spcPts val="1800"/>
              </a:spcAft>
            </a:pPr>
            <a:r>
              <a:rPr lang="en-US" sz="2900" b="1" dirty="0" err="1">
                <a:solidFill>
                  <a:srgbClr val="FFFF00"/>
                </a:solidFill>
                <a:latin typeface="Times New Roman" panose="02020603050405020304" pitchFamily="18" charset="0"/>
                <a:ea typeface="Times New Roman" panose="02020603050405020304" pitchFamily="18" charset="0"/>
              </a:rPr>
              <a:t>Bài</a:t>
            </a:r>
            <a:r>
              <a:rPr lang="en-US" sz="2900" b="1" dirty="0">
                <a:solidFill>
                  <a:srgbClr val="FFFF00"/>
                </a:solidFill>
                <a:latin typeface="Times New Roman" panose="02020603050405020304" pitchFamily="18" charset="0"/>
                <a:ea typeface="Times New Roman" panose="02020603050405020304" pitchFamily="18" charset="0"/>
              </a:rPr>
              <a:t> 1: BẤT ĐẲNG THỨC</a:t>
            </a:r>
            <a:endParaRPr lang="en-US" sz="2800" dirty="0">
              <a:solidFill>
                <a:srgbClr val="FFFF00"/>
              </a:solidFill>
            </a:endParaRPr>
          </a:p>
        </p:txBody>
      </p:sp>
      <p:graphicFrame>
        <p:nvGraphicFramePr>
          <p:cNvPr id="3" name="Object 2">
            <a:extLst>
              <a:ext uri="{FF2B5EF4-FFF2-40B4-BE49-F238E27FC236}">
                <a16:creationId xmlns:a16="http://schemas.microsoft.com/office/drawing/2014/main" id="{901537D5-D607-073A-BEBF-6FADD0F16036}"/>
              </a:ext>
            </a:extLst>
          </p:cNvPr>
          <p:cNvGraphicFramePr>
            <a:graphicFrameLocks noChangeAspect="1"/>
          </p:cNvGraphicFramePr>
          <p:nvPr>
            <p:extLst>
              <p:ext uri="{D42A27DB-BD31-4B8C-83A1-F6EECF244321}">
                <p14:modId xmlns:p14="http://schemas.microsoft.com/office/powerpoint/2010/main" val="1966548519"/>
              </p:ext>
            </p:extLst>
          </p:nvPr>
        </p:nvGraphicFramePr>
        <p:xfrm>
          <a:off x="4394200" y="2362200"/>
          <a:ext cx="914400" cy="233363"/>
        </p:xfrm>
        <a:graphic>
          <a:graphicData uri="http://schemas.openxmlformats.org/presentationml/2006/ole">
            <mc:AlternateContent xmlns:mc="http://schemas.openxmlformats.org/markup-compatibility/2006">
              <mc:Choice xmlns:v="urn:schemas-microsoft-com:vml" Requires="v">
                <p:oleObj name="Equation" r:id="rId2" imgW="914400" imgH="233280" progId="Equation.DSMT4">
                  <p:embed/>
                </p:oleObj>
              </mc:Choice>
              <mc:Fallback>
                <p:oleObj name="Equation" r:id="rId2" imgW="914400" imgH="233280" progId="Equation.DSMT4">
                  <p:embed/>
                  <p:pic>
                    <p:nvPicPr>
                      <p:cNvPr id="0" name=""/>
                      <p:cNvPicPr/>
                      <p:nvPr/>
                    </p:nvPicPr>
                    <p:blipFill>
                      <a:blip r:embed="rId3"/>
                      <a:stretch>
                        <a:fillRect/>
                      </a:stretch>
                    </p:blipFill>
                    <p:spPr>
                      <a:xfrm>
                        <a:off x="4394200" y="2362200"/>
                        <a:ext cx="914400" cy="233363"/>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F6414617-CBFD-91C0-F3EE-88FB55CF6569}"/>
              </a:ext>
            </a:extLst>
          </p:cNvPr>
          <p:cNvSpPr txBox="1"/>
          <p:nvPr/>
        </p:nvSpPr>
        <p:spPr>
          <a:xfrm>
            <a:off x="7083292" y="2528668"/>
            <a:ext cx="6097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Hình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thành</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kiến</a:t>
            </a:r>
            <a:r>
              <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thức</a:t>
            </a:r>
            <a:endParaRPr kumimoji="0" lang="en-US" sz="36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55447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39" grpId="0"/>
      <p:bldP spid="4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a:t>
            </a:r>
          </a:p>
        </p:txBody>
      </p:sp>
      <p:sp>
        <p:nvSpPr>
          <p:cNvPr id="11" name="TextBox 10"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Mở</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đầu</a:t>
            </a:r>
            <a:endParaRPr kumimoji="0" lang="en-US" sz="4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Hình ảnh 5"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1379395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77" y="3344373"/>
            <a:ext cx="2473713" cy="30244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descr="OPL20U25GSXzBJYl68kk8uQGfFKzs7yb1M4KJWUiLk6ZEvGF+qCIPSnY57AbBFCvTWID07 2024 T9 CD 039+K4lPs7H94VUqPe2XwIsfPRnrXQE//QTEXxb8/8N4CNc6FpgZahzpTjFhMzSA7T/nHJa11DE8Ng2TP3iAmRczFlmslSuUNOgUeb6yRvs0="/>
          <p:cNvSpPr/>
          <p:nvPr/>
        </p:nvSpPr>
        <p:spPr>
          <a:xfrm>
            <a:off x="770146" y="6345194"/>
            <a:ext cx="1580827" cy="247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5 000 kg</a:t>
            </a:r>
          </a:p>
        </p:txBody>
      </p:sp>
      <p:pic>
        <p:nvPicPr>
          <p:cNvPr id="7172" name="Picture 4"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0618" y="3785032"/>
            <a:ext cx="1782786" cy="2273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descr="OPL20U25GSXzBJYl68kk8uQGfFKzs7yb1M4KJWUiLk6ZEvGF+qCIPSnY57AbBFCvTWID07 2024 T9 CD 039+K4lPs7H94VUqPe2XwIsfPRnrXQE//QTEXxb8/8N4CNc6FpgZahzpTjFhMzSA7T/nHJa11DE8Ng2TP3iAmRczFlmslSuUNOgUeb6yRvs0="/>
          <p:cNvSpPr/>
          <p:nvPr/>
        </p:nvSpPr>
        <p:spPr>
          <a:xfrm>
            <a:off x="4871634" y="6201648"/>
            <a:ext cx="1660902" cy="3095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200 kg</a:t>
            </a:r>
          </a:p>
        </p:txBody>
      </p:sp>
      <p:pic>
        <p:nvPicPr>
          <p:cNvPr id="7174" name="Picture 6"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693" y="3881515"/>
            <a:ext cx="4052216" cy="216212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descr="OPL20U25GSXzBJYl68kk8uQGfFKzs7yb1M4KJWUiLk6ZEvGF+qCIPSnY57AbBFCvTWID07 2024 T9 CD 039+K4lPs7H94VUqPe2XwIsfPRnrXQE//QTEXxb8/8N4CNc6FpgZahzpTjFhMzSA7T/nHJa11DE8Ng2TP3iAmRczFlmslSuUNOgUeb6yRvs0="/>
          <p:cNvSpPr/>
          <p:nvPr/>
        </p:nvSpPr>
        <p:spPr>
          <a:xfrm>
            <a:off x="9763333" y="6273987"/>
            <a:ext cx="1580827" cy="24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450 kg</a:t>
            </a:r>
          </a:p>
        </p:txBody>
      </p:sp>
      <mc:AlternateContent xmlns:mc="http://schemas.openxmlformats.org/markup-compatibility/2006">
        <mc:Choice xmlns:a14="http://schemas.microsoft.com/office/drawing/2010/main" Requires="a14">
          <p:sp>
            <p:nvSpPr>
              <p:cNvPr id="5" name="TextBox 4" descr="OPL20U25GSXzBJYl68kk8uQGfFKzs7yb1M4KJWUiLk6ZEvGF+qCIPSnY57AbBFCvTWID07 2024 T9 CD 039+K4lPs7H94VUqPe2XwIsfPRnrXQE//QTEXxb8/8N4CNc6FpgZahzpTjFhMzSA7T/nHJa11DE8Ng2TP3iAmRczFlmslSuUNOgUeb6yRvs0="/>
              <p:cNvSpPr txBox="1"/>
              <p:nvPr/>
            </p:nvSpPr>
            <p:spPr>
              <a:xfrm>
                <a:off x="318736" y="2092689"/>
                <a:ext cx="11678286" cy="1138773"/>
              </a:xfrm>
              <a:prstGeom prst="rect">
                <a:avLst/>
              </a:prstGeom>
              <a:noFill/>
            </p:spPr>
            <p:txBody>
              <a:bodyPr wrap="square" rtlCol="0">
                <a:spAutoFit/>
              </a:bodyPr>
              <a:lstStyle/>
              <a:p>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voi</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hổ</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tê</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Châu</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400" dirty="0" err="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400">
                        <a:solidFill>
                          <a:srgbClr val="FFFF00"/>
                        </a:solidFill>
                        <a:latin typeface="Cambria Math" panose="02040503050406030204" pitchFamily="18" charset="0"/>
                        <a:ea typeface="Times New Roman" panose="02020603050405020304" pitchFamily="18" charset="0"/>
                      </a:rPr>
                      <m:t>5000&gt;200+450</m:t>
                    </m:r>
                  </m:oMath>
                </a14:m>
                <a:endParaRPr lang="en-US" sz="34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TextBox 4" descr="OPL20U25GSXzBJYl68kk8uQGfFKzs7yb1M4KJWUiLk6ZEvGF+qCIPSnY57AbBFCvTWID07 2024 T9 CD 039+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18736" y="2092689"/>
                <a:ext cx="11678286" cy="1138773"/>
              </a:xfrm>
              <a:prstGeom prst="rect">
                <a:avLst/>
              </a:prstGeom>
              <a:blipFill>
                <a:blip r:embed="rId5"/>
                <a:stretch>
                  <a:fillRect l="-1461" t="-8021" b="-17647"/>
                </a:stretch>
              </a:blipFill>
            </p:spPr>
            <p:txBody>
              <a:bodyPr/>
              <a:lstStyle/>
              <a:p>
                <a:r>
                  <a:rPr lang="vi-VN">
                    <a:noFill/>
                  </a:rPr>
                  <a:t> </a:t>
                </a:r>
              </a:p>
            </p:txBody>
          </p:sp>
        </mc:Fallback>
      </mc:AlternateContent>
      <p:pic>
        <p:nvPicPr>
          <p:cNvPr id="7180" name="Picture 12"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3360" y="3934314"/>
            <a:ext cx="237407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OPL20U25GSXzBJYl68kk8uQGfFKzs7yb1M4KJWUiLk6ZEvGF+qCIPSnY57AbBFCvTWID07 2024 T9 CD 039+K4lPs7H94VUqPe2XwIsfPRnrXQE//QTEXxb8/8N4CNc6FpgZahzpTjFhMzSA7T/nHJa11DE8Ng2TP3iAmRczFlmslSuUNOgUeb6yRvs0="/>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12851" y="2576133"/>
            <a:ext cx="2476500" cy="3619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C28C643E-F55E-1746-5B88-EA312DC4842E}"/>
              </a:ext>
            </a:extLst>
          </p:cNvPr>
          <p:cNvSpPr txBox="1"/>
          <p:nvPr/>
        </p:nvSpPr>
        <p:spPr>
          <a:xfrm>
            <a:off x="318736" y="90564"/>
            <a:ext cx="11289792" cy="1952522"/>
          </a:xfrm>
          <a:prstGeom prst="rect">
            <a:avLst/>
          </a:prstGeom>
          <a:noFill/>
        </p:spPr>
        <p:txBody>
          <a:bodyPr wrap="square">
            <a:spAutoFit/>
          </a:bodyPr>
          <a:lstStyle/>
          <a:p>
            <a:pPr marL="0" marR="0" lvl="0" indent="0" algn="just" defTabSz="914400" rtl="0" eaLnBrk="1" fontAlgn="auto" latinLnBrk="0" hangingPunct="1">
              <a:lnSpc>
                <a:spcPct val="115000"/>
              </a:lnSpc>
              <a:spcBef>
                <a:spcPts val="300"/>
              </a:spcBef>
              <a:spcAft>
                <a:spcPts val="30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Internet,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Châu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voi</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5 000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hổ</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200 kg,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giác</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450 kg</a:t>
            </a:r>
          </a:p>
        </p:txBody>
      </p:sp>
    </p:spTree>
    <p:extLst>
      <p:ext uri="{BB962C8B-B14F-4D97-AF65-F5344CB8AC3E}">
        <p14:creationId xmlns:p14="http://schemas.microsoft.com/office/powerpoint/2010/main" val="1009642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BBFB3FB-90D7-63C6-FEF9-0F275CC29CC6}"/>
              </a:ext>
            </a:extLst>
          </p:cNvPr>
          <p:cNvSpPr>
            <a:spLocks noGrp="1"/>
          </p:cNvSpPr>
          <p:nvPr>
            <p:ph type="title"/>
          </p:nvPr>
        </p:nvSpPr>
        <p:spPr>
          <a:xfrm>
            <a:off x="1125416" y="122515"/>
            <a:ext cx="10285928" cy="563225"/>
          </a:xfrm>
        </p:spPr>
        <p:txBody>
          <a:bodyPr>
            <a:noAutofit/>
          </a:bodyPr>
          <a:lstStyle/>
          <a:p>
            <a:pPr algn="ctr">
              <a:lnSpc>
                <a:spcPct val="150000"/>
              </a:lnSpc>
              <a:spcBef>
                <a:spcPts val="1200"/>
              </a:spcBef>
              <a:spcAft>
                <a:spcPts val="1800"/>
              </a:spcAft>
            </a:pPr>
            <a:r>
              <a:rPr lang="en-US" sz="3600" b="1" dirty="0" err="1">
                <a:solidFill>
                  <a:srgbClr val="FFFF00"/>
                </a:solidFill>
                <a:latin typeface="Times New Roman" panose="02020603050405020304" pitchFamily="18" charset="0"/>
                <a:ea typeface="Times New Roman" panose="02020603050405020304" pitchFamily="18" charset="0"/>
              </a:rPr>
              <a:t>Bài</a:t>
            </a:r>
            <a:r>
              <a:rPr lang="en-US" sz="3600" b="1" dirty="0">
                <a:solidFill>
                  <a:srgbClr val="FFFF00"/>
                </a:solidFill>
                <a:latin typeface="Times New Roman" panose="02020603050405020304" pitchFamily="18" charset="0"/>
                <a:ea typeface="Times New Roman" panose="02020603050405020304" pitchFamily="18" charset="0"/>
              </a:rPr>
              <a:t> 1: BẤT ĐẲNG THỨC</a:t>
            </a:r>
            <a:endParaRPr lang="en-US" sz="3600" dirty="0">
              <a:solidFill>
                <a:srgbClr val="FFFF00"/>
              </a:solidFill>
            </a:endParaRPr>
          </a:p>
        </p:txBody>
      </p:sp>
      <p:pic>
        <p:nvPicPr>
          <p:cNvPr id="8" name="Picture 7"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92726841-2B10-B74D-5DAD-52BF80117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27954" y="544937"/>
            <a:ext cx="3385255" cy="2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60455" y="844399"/>
            <a:ext cx="6320099" cy="78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FFC000"/>
                </a:solidFill>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HÌNH THÀNH KIẾN THỨC</a:t>
            </a:r>
          </a:p>
        </p:txBody>
      </p:sp>
      <p:sp>
        <p:nvSpPr>
          <p:cNvPr id="7" name="Text Placeholder 3" descr="OPL20U25GSXzBJYl68kk8uQGfFKzs7yb1M4KJWUiLk6ZEvGF+qCIPSnY57AbBFCvTWID07 2024 T9 CD 039+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429674" y="1719546"/>
            <a:ext cx="11332651"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Nhớ</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về</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trong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tập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hợp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thực</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Nhận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biết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trái</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vế</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phải</a:t>
            </a:r>
            <a:endParaRPr lang="en-US" sz="3600" dirty="0">
              <a:solidFill>
                <a:schemeClr val="bg1"/>
              </a:solidFill>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Mô</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tả</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được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một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số</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tính</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chất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cơ</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bản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của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bất</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đẳng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thức</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liên</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hệ</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giữa</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thứ</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tự</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và</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cộng</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phép</a:t>
            </a:r>
            <a:r>
              <a:rPr lang="en-US" sz="3600" dirty="0">
                <a:solidFill>
                  <a:schemeClr val="bg1"/>
                </a:solidFill>
                <a:latin typeface="Times New Roman" panose="02020603050405020304" pitchFamily="18" charset="0"/>
                <a:ea typeface="Times New Roman" panose="02020603050405020304" pitchFamily="18" charset="0"/>
              </a:rPr>
              <a:t> </a:t>
            </a:r>
            <a:r>
              <a:rPr lang="en-US" sz="3600" dirty="0" err="1">
                <a:solidFill>
                  <a:schemeClr val="bg1"/>
                </a:solidFill>
                <a:latin typeface="Times New Roman" panose="02020603050405020304" pitchFamily="18" charset="0"/>
                <a:ea typeface="Times New Roman" panose="02020603050405020304" pitchFamily="18" charset="0"/>
              </a:rPr>
              <a:t>nhân</a:t>
            </a:r>
            <a:r>
              <a:rPr lang="en-US" sz="36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411028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5807</TotalTime>
  <Words>1850</Words>
  <Application>Microsoft Office PowerPoint</Application>
  <PresentationFormat>Widescreen</PresentationFormat>
  <Paragraphs>207</Paragraphs>
  <Slides>29</Slides>
  <Notes>2</Notes>
  <HiddenSlides>0</HiddenSlides>
  <MMClips>2</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2" baseType="lpstr">
      <vt:lpstr>.VnHelvetInsH</vt:lpstr>
      <vt:lpstr>Agency FB</vt:lpstr>
      <vt:lpstr>Arial</vt:lpstr>
      <vt:lpstr>Calibri</vt:lpstr>
      <vt:lpstr>Calibri Light</vt:lpstr>
      <vt:lpstr>Cambria Math</vt:lpstr>
      <vt:lpstr>Times New Roman</vt:lpstr>
      <vt:lpstr>思源黑体 Heavy</vt:lpstr>
      <vt:lpstr>1_Office Theme</vt:lpstr>
      <vt:lpstr>Default Design</vt:lpstr>
      <vt:lpstr>2_Office Theme</vt:lpstr>
      <vt:lpstr>1_Default Design</vt:lpstr>
      <vt:lpstr>Equation</vt:lpstr>
      <vt:lpstr>PowerPoint Presentation</vt:lpstr>
      <vt:lpstr>A. THIẾT BỊ DẠY HỌC VÀ HỌC LIỆU</vt:lpstr>
      <vt:lpstr>B. CHÚ THÍCH</vt:lpstr>
      <vt:lpstr>CHƯƠNG II: BẤT ĐẲNG THỨC. BẤT PHƯƠNG TRÌNH BẬC NHẤT 1 ẨN Bài 1: BẤT ĐẲNG THỨC</vt:lpstr>
      <vt:lpstr>PowerPoint Presentation</vt:lpstr>
      <vt:lpstr>Bài 1: BẤT ĐẲNG THỨC</vt:lpstr>
      <vt:lpstr>PowerPoint Presentation</vt:lpstr>
      <vt:lpstr>PowerPoint Presentation</vt:lpstr>
      <vt:lpstr>Bài 1: BẤT ĐẲNG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vt:lpstr>
      <vt:lpstr>PowerPoint Presentation</vt:lpstr>
      <vt:lpstr>PowerPoint Presentation</vt:lpstr>
      <vt:lpstr>PowerPoint Presentation</vt:lpstr>
      <vt:lpstr>PowerPoint Presentation</vt:lpstr>
      <vt:lpstr> CỦNG CỐ</vt:lpstr>
      <vt:lpstr>PowerPoint Presentation</vt:lpstr>
      <vt:lpstr>PowerPoint Presentation</vt:lpstr>
      <vt:lpstr>PowerPoint Presentation</vt:lpstr>
      <vt:lpstr>PowerPoint Presentation</vt:lpstr>
      <vt:lpstr>Thống kê của Ủy ban ATGT Quốc gia cho thấy, tai nạn giao thông 12 tháng của năm 2020 (tính từ ngày 15/12/2019 đến 14/12/2020), toàn quốc xảy ra 14.510 vụ tai nạn giao thông, làm chết 6.700 người, bị thương 10.804 người. Trong đó, đường bộ xảy ra 8.177 vụ tai nạn giao thông, làm chết 6.575 người, bị thương 4.354 người. So với cùng kỳ năm trước giảm 844 vụ, giảm 883 người chết, giảm 700 người bị thương. Đường sắt xảy ra 91 vụ, làm chết 71 người, bị thương 23 người; đường thuỷ xảy ra 62 vụ, làm chết 44 người, làm bị thương 7 người; hàng hải xảy ra 14 vụ, làm chết 10 người, không có người bị thương.  CHẤP HÀNH LUẬT LỆ GIAO THÔNG LÀ HẠNH PHÚC CỦA MỌI NGƯỜI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Minh Phuong</dc:creator>
  <cp:lastModifiedBy>hongphan van</cp:lastModifiedBy>
  <cp:revision>475</cp:revision>
  <dcterms:created xsi:type="dcterms:W3CDTF">2022-08-03T11:07:12Z</dcterms:created>
  <dcterms:modified xsi:type="dcterms:W3CDTF">2024-07-31T08:07:51Z</dcterms:modified>
</cp:coreProperties>
</file>