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5"/>
  </p:notesMasterIdLst>
  <p:sldIdLst>
    <p:sldId id="321" r:id="rId3"/>
    <p:sldId id="296" r:id="rId4"/>
    <p:sldId id="328" r:id="rId5"/>
    <p:sldId id="327" r:id="rId6"/>
    <p:sldId id="299" r:id="rId7"/>
    <p:sldId id="300" r:id="rId8"/>
    <p:sldId id="301" r:id="rId9"/>
    <p:sldId id="302" r:id="rId10"/>
    <p:sldId id="303" r:id="rId11"/>
    <p:sldId id="304" r:id="rId12"/>
    <p:sldId id="305" r:id="rId13"/>
    <p:sldId id="262" r:id="rId14"/>
    <p:sldId id="306" r:id="rId15"/>
    <p:sldId id="310" r:id="rId16"/>
    <p:sldId id="311" r:id="rId17"/>
    <p:sldId id="312" r:id="rId18"/>
    <p:sldId id="313" r:id="rId19"/>
    <p:sldId id="314" r:id="rId20"/>
    <p:sldId id="315" r:id="rId21"/>
    <p:sldId id="326" r:id="rId22"/>
    <p:sldId id="307" r:id="rId23"/>
    <p:sldId id="324" r:id="rId24"/>
  </p:sldIdLst>
  <p:sldSz cx="18288000" cy="10287000"/>
  <p:notesSz cx="6858000" cy="9144000"/>
  <p:embeddedFontLst>
    <p:embeddedFont>
      <p:font typeface="Calibri Light" panose="020F0302020204030204" pitchFamily="34" charset="0"/>
      <p:regular r:id="rId26"/>
      <p:italic r:id="rId27"/>
    </p:embeddedFon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Tahoma" panose="020B0604030504040204" pitchFamily="3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477" autoAdjust="0"/>
  </p:normalViewPr>
  <p:slideViewPr>
    <p:cSldViewPr>
      <p:cViewPr varScale="1">
        <p:scale>
          <a:sx n="47" d="100"/>
          <a:sy n="47" d="100"/>
        </p:scale>
        <p:origin x="113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697A6-ADB8-41E1-873C-73FA2E63D7D9}"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83EB4-F8EF-42A4-B2D5-5BA00E308574}" type="slidenum">
              <a:rPr lang="en-US" smtClean="0"/>
              <a:t>‹#›</a:t>
            </a:fld>
            <a:endParaRPr lang="en-US"/>
          </a:p>
        </p:txBody>
      </p:sp>
    </p:spTree>
    <p:extLst>
      <p:ext uri="{BB962C8B-B14F-4D97-AF65-F5344CB8AC3E}">
        <p14:creationId xmlns:p14="http://schemas.microsoft.com/office/powerpoint/2010/main" val="234921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2</a:t>
            </a:fld>
            <a:endParaRPr lang="en-US"/>
          </a:p>
        </p:txBody>
      </p:sp>
    </p:spTree>
    <p:extLst>
      <p:ext uri="{BB962C8B-B14F-4D97-AF65-F5344CB8AC3E}">
        <p14:creationId xmlns:p14="http://schemas.microsoft.com/office/powerpoint/2010/main" val="288969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16</a:t>
            </a:fld>
            <a:endParaRPr lang="en-US"/>
          </a:p>
        </p:txBody>
      </p:sp>
    </p:spTree>
    <p:extLst>
      <p:ext uri="{BB962C8B-B14F-4D97-AF65-F5344CB8AC3E}">
        <p14:creationId xmlns:p14="http://schemas.microsoft.com/office/powerpoint/2010/main" val="2705005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17</a:t>
            </a:fld>
            <a:endParaRPr lang="en-US"/>
          </a:p>
        </p:txBody>
      </p:sp>
    </p:spTree>
    <p:extLst>
      <p:ext uri="{BB962C8B-B14F-4D97-AF65-F5344CB8AC3E}">
        <p14:creationId xmlns:p14="http://schemas.microsoft.com/office/powerpoint/2010/main" val="185685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18</a:t>
            </a:fld>
            <a:endParaRPr lang="en-US"/>
          </a:p>
        </p:txBody>
      </p:sp>
    </p:spTree>
    <p:extLst>
      <p:ext uri="{BB962C8B-B14F-4D97-AF65-F5344CB8AC3E}">
        <p14:creationId xmlns:p14="http://schemas.microsoft.com/office/powerpoint/2010/main" val="412484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19</a:t>
            </a:fld>
            <a:endParaRPr lang="en-US"/>
          </a:p>
        </p:txBody>
      </p:sp>
    </p:spTree>
    <p:extLst>
      <p:ext uri="{BB962C8B-B14F-4D97-AF65-F5344CB8AC3E}">
        <p14:creationId xmlns:p14="http://schemas.microsoft.com/office/powerpoint/2010/main" val="1808927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21</a:t>
            </a:fld>
            <a:endParaRPr lang="en-US"/>
          </a:p>
        </p:txBody>
      </p:sp>
    </p:spTree>
    <p:extLst>
      <p:ext uri="{BB962C8B-B14F-4D97-AF65-F5344CB8AC3E}">
        <p14:creationId xmlns:p14="http://schemas.microsoft.com/office/powerpoint/2010/main" val="425776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4" name="Google Shape;4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61416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5</a:t>
            </a:fld>
            <a:endParaRPr lang="en-US"/>
          </a:p>
        </p:txBody>
      </p:sp>
    </p:spTree>
    <p:extLst>
      <p:ext uri="{BB962C8B-B14F-4D97-AF65-F5344CB8AC3E}">
        <p14:creationId xmlns:p14="http://schemas.microsoft.com/office/powerpoint/2010/main" val="208294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6</a:t>
            </a:fld>
            <a:endParaRPr lang="en-US"/>
          </a:p>
        </p:txBody>
      </p:sp>
    </p:spTree>
    <p:extLst>
      <p:ext uri="{BB962C8B-B14F-4D97-AF65-F5344CB8AC3E}">
        <p14:creationId xmlns:p14="http://schemas.microsoft.com/office/powerpoint/2010/main" val="284954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8</a:t>
            </a:fld>
            <a:endParaRPr lang="en-US"/>
          </a:p>
        </p:txBody>
      </p:sp>
    </p:spTree>
    <p:extLst>
      <p:ext uri="{BB962C8B-B14F-4D97-AF65-F5344CB8AC3E}">
        <p14:creationId xmlns:p14="http://schemas.microsoft.com/office/powerpoint/2010/main" val="8759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9</a:t>
            </a:fld>
            <a:endParaRPr lang="en-US"/>
          </a:p>
        </p:txBody>
      </p:sp>
    </p:spTree>
    <p:extLst>
      <p:ext uri="{BB962C8B-B14F-4D97-AF65-F5344CB8AC3E}">
        <p14:creationId xmlns:p14="http://schemas.microsoft.com/office/powerpoint/2010/main" val="102262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10</a:t>
            </a:fld>
            <a:endParaRPr lang="en-US"/>
          </a:p>
        </p:txBody>
      </p:sp>
    </p:spTree>
    <p:extLst>
      <p:ext uri="{BB962C8B-B14F-4D97-AF65-F5344CB8AC3E}">
        <p14:creationId xmlns:p14="http://schemas.microsoft.com/office/powerpoint/2010/main" val="17549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11</a:t>
            </a:fld>
            <a:endParaRPr lang="en-US"/>
          </a:p>
        </p:txBody>
      </p:sp>
    </p:spTree>
    <p:extLst>
      <p:ext uri="{BB962C8B-B14F-4D97-AF65-F5344CB8AC3E}">
        <p14:creationId xmlns:p14="http://schemas.microsoft.com/office/powerpoint/2010/main" val="332985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12</a:t>
            </a:fld>
            <a:endParaRPr lang="en-US"/>
          </a:p>
        </p:txBody>
      </p:sp>
    </p:spTree>
    <p:extLst>
      <p:ext uri="{BB962C8B-B14F-4D97-AF65-F5344CB8AC3E}">
        <p14:creationId xmlns:p14="http://schemas.microsoft.com/office/powerpoint/2010/main" val="210603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14</a:t>
            </a:fld>
            <a:endParaRPr lang="en-US"/>
          </a:p>
        </p:txBody>
      </p:sp>
    </p:spTree>
    <p:extLst>
      <p:ext uri="{BB962C8B-B14F-4D97-AF65-F5344CB8AC3E}">
        <p14:creationId xmlns:p14="http://schemas.microsoft.com/office/powerpoint/2010/main" val="280869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5"/>
        <p:cNvGrpSpPr/>
        <p:nvPr/>
      </p:nvGrpSpPr>
      <p:grpSpPr>
        <a:xfrm>
          <a:off x="0" y="0"/>
          <a:ext cx="0" cy="0"/>
          <a:chOff x="0" y="0"/>
          <a:chExt cx="0" cy="0"/>
        </a:xfrm>
      </p:grpSpPr>
      <p:sp>
        <p:nvSpPr>
          <p:cNvPr id="16" name="Google Shape;16;p41"/>
          <p:cNvSpPr/>
          <p:nvPr/>
        </p:nvSpPr>
        <p:spPr>
          <a:xfrm>
            <a:off x="1799184" y="824353"/>
            <a:ext cx="4176464" cy="1727659"/>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182762" tIns="91356" rIns="182762" bIns="91356" anchor="ctr" anchorCtr="0">
            <a:noAutofit/>
          </a:bodyPr>
          <a:lstStyle/>
          <a:p>
            <a:pPr marL="0" marR="0" lvl="0" indent="0" algn="ctr" rtl="0">
              <a:spcBef>
                <a:spcPts val="0"/>
              </a:spcBef>
              <a:spcAft>
                <a:spcPts val="0"/>
              </a:spcAft>
              <a:buNone/>
            </a:pPr>
            <a:endParaRPr sz="3599" b="0" i="0" u="none" strike="noStrike" cap="none">
              <a:solidFill>
                <a:schemeClr val="lt1"/>
              </a:solidFill>
              <a:latin typeface="Calibri"/>
              <a:ea typeface="Calibri"/>
              <a:cs typeface="Calibri"/>
              <a:sym typeface="Calibri"/>
            </a:endParaRPr>
          </a:p>
        </p:txBody>
      </p:sp>
      <p:sp>
        <p:nvSpPr>
          <p:cNvPr id="17" name="Google Shape;17;p41"/>
          <p:cNvSpPr/>
          <p:nvPr/>
        </p:nvSpPr>
        <p:spPr>
          <a:xfrm>
            <a:off x="1367136" y="1400239"/>
            <a:ext cx="4176464" cy="1727659"/>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182762" tIns="91356" rIns="182762" bIns="91356" anchor="ctr" anchorCtr="0">
            <a:noAutofit/>
          </a:bodyPr>
          <a:lstStyle/>
          <a:p>
            <a:pPr marL="0" marR="0" lvl="0" indent="0" algn="ctr" rtl="0">
              <a:spcBef>
                <a:spcPts val="0"/>
              </a:spcBef>
              <a:spcAft>
                <a:spcPts val="0"/>
              </a:spcAft>
              <a:buNone/>
            </a:pPr>
            <a:endParaRPr sz="3599"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0694537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2286000" y="5403056"/>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52979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45098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1247776" y="6884196"/>
            <a:ext cx="15773400" cy="2250280"/>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645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1257300" y="2738438"/>
            <a:ext cx="7772400" cy="6527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9258300" y="2738438"/>
            <a:ext cx="7772400" cy="6527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37434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1259682" y="547688"/>
            <a:ext cx="15773400" cy="19883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1259684" y="2521744"/>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1259684" y="3757613"/>
            <a:ext cx="7736680"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9258301" y="2521744"/>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9258301"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956095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2589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49650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52766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4955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65206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13087351" y="547689"/>
            <a:ext cx="3943350" cy="871775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1257301" y="547689"/>
            <a:ext cx="11601450" cy="871775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713611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45057765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2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1257300" y="547688"/>
            <a:ext cx="15773400" cy="1988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2B8C012C-B1B7-47F6-B168-A941E97A73A9}" type="datetimeFigureOut">
              <a:rPr lang="en-US" smtClean="0">
                <a:solidFill>
                  <a:prstClr val="black">
                    <a:tint val="75000"/>
                  </a:prstClr>
                </a:solidFill>
                <a:cs typeface="Arial"/>
                <a:sym typeface="Arial"/>
              </a:rPr>
              <a:pPr defTabSz="1371600">
                <a:defRPr/>
              </a:pPr>
              <a:t>12/15/2024</a:t>
            </a:fld>
            <a:endParaRPr lang="en-US">
              <a:solidFill>
                <a:prstClr val="black">
                  <a:tint val="75000"/>
                </a:prstClr>
              </a:solidFill>
              <a:cs typeface="Arial"/>
              <a:sym typeface="Aria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US">
              <a:solidFill>
                <a:prstClr val="black">
                  <a:tint val="75000"/>
                </a:prstClr>
              </a:solidFill>
              <a:cs typeface="Arial"/>
              <a:sym typeface="Aria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91EC7793-07B9-4429-92E8-8730EA770269}"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54926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4.png"/><Relationship Id="rId5" Type="http://schemas.microsoft.com/office/2007/relationships/media" Target="../media/media3.mp3"/><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0" Type="http://schemas.openxmlformats.org/officeDocument/2006/relationships/notesSlide" Target="../notesSlides/notesSlide10.xml"/><Relationship Id="rId4" Type="http://schemas.openxmlformats.org/officeDocument/2006/relationships/audio" Target="../media/media2.mp3"/><Relationship Id="rId9"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0" Type="http://schemas.openxmlformats.org/officeDocument/2006/relationships/notesSlide" Target="../notesSlides/notesSlide12.xml"/><Relationship Id="rId4" Type="http://schemas.openxmlformats.org/officeDocument/2006/relationships/audio" Target="../media/media2.mp3"/><Relationship Id="rId9"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0" Type="http://schemas.openxmlformats.org/officeDocument/2006/relationships/notesSlide" Target="../notesSlides/notesSlide13.xml"/><Relationship Id="rId4" Type="http://schemas.openxmlformats.org/officeDocument/2006/relationships/audio" Target="../media/media2.mp3"/><Relationship Id="rId9"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9.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1600" y="-3314700"/>
            <a:ext cx="21099142" cy="14066094"/>
            <a:chOff x="0" y="0"/>
            <a:chExt cx="28132189" cy="18754793"/>
          </a:xfrm>
        </p:grpSpPr>
        <p:sp>
          <p:nvSpPr>
            <p:cNvPr id="3" name="Freeform 3"/>
            <p:cNvSpPr/>
            <p:nvPr/>
          </p:nvSpPr>
          <p:spPr>
            <a:xfrm>
              <a:off x="0" y="0"/>
              <a:ext cx="9377396" cy="9377396"/>
            </a:xfrm>
            <a:custGeom>
              <a:avLst/>
              <a:gdLst/>
              <a:ahLst/>
              <a:cxnLst/>
              <a:rect l="l" t="t" r="r" b="b"/>
              <a:pathLst>
                <a:path w="9377396" h="9377396">
                  <a:moveTo>
                    <a:pt x="0" y="0"/>
                  </a:moveTo>
                  <a:lnTo>
                    <a:pt x="9377396" y="0"/>
                  </a:lnTo>
                  <a:lnTo>
                    <a:pt x="9377396" y="9377396"/>
                  </a:lnTo>
                  <a:lnTo>
                    <a:pt x="0" y="9377396"/>
                  </a:lnTo>
                  <a:lnTo>
                    <a:pt x="0" y="0"/>
                  </a:lnTo>
                  <a:close/>
                </a:path>
              </a:pathLst>
            </a:custGeom>
            <a:blipFill>
              <a:blip r:embed="rId2">
                <a:alphaModFix amt="31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377396" y="0"/>
              <a:ext cx="9377396" cy="9377396"/>
            </a:xfrm>
            <a:custGeom>
              <a:avLst/>
              <a:gdLst/>
              <a:ahLst/>
              <a:cxnLst/>
              <a:rect l="l" t="t" r="r" b="b"/>
              <a:pathLst>
                <a:path w="9377396" h="9377396">
                  <a:moveTo>
                    <a:pt x="0" y="0"/>
                  </a:moveTo>
                  <a:lnTo>
                    <a:pt x="9377397" y="0"/>
                  </a:lnTo>
                  <a:lnTo>
                    <a:pt x="9377397" y="9377396"/>
                  </a:lnTo>
                  <a:lnTo>
                    <a:pt x="0" y="9377396"/>
                  </a:lnTo>
                  <a:lnTo>
                    <a:pt x="0" y="0"/>
                  </a:lnTo>
                  <a:close/>
                </a:path>
              </a:pathLst>
            </a:custGeom>
            <a:blipFill>
              <a:blip r:embed="rId2">
                <a:alphaModFix amt="31999"/>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8754793" y="0"/>
              <a:ext cx="9377396" cy="9377396"/>
            </a:xfrm>
            <a:custGeom>
              <a:avLst/>
              <a:gdLst/>
              <a:ahLst/>
              <a:cxnLst/>
              <a:rect l="l" t="t" r="r" b="b"/>
              <a:pathLst>
                <a:path w="9377396" h="9377396">
                  <a:moveTo>
                    <a:pt x="0" y="0"/>
                  </a:moveTo>
                  <a:lnTo>
                    <a:pt x="9377396" y="0"/>
                  </a:lnTo>
                  <a:lnTo>
                    <a:pt x="9377396" y="9377396"/>
                  </a:lnTo>
                  <a:lnTo>
                    <a:pt x="0" y="9377396"/>
                  </a:lnTo>
                  <a:lnTo>
                    <a:pt x="0" y="0"/>
                  </a:lnTo>
                  <a:close/>
                </a:path>
              </a:pathLst>
            </a:custGeom>
            <a:blipFill>
              <a:blip r:embed="rId2">
                <a:alphaModFix amt="31999"/>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0" y="9377396"/>
              <a:ext cx="9377396" cy="9377396"/>
            </a:xfrm>
            <a:custGeom>
              <a:avLst/>
              <a:gdLst/>
              <a:ahLst/>
              <a:cxnLst/>
              <a:rect l="l" t="t" r="r" b="b"/>
              <a:pathLst>
                <a:path w="9377396" h="9377396">
                  <a:moveTo>
                    <a:pt x="0" y="0"/>
                  </a:moveTo>
                  <a:lnTo>
                    <a:pt x="9377396" y="0"/>
                  </a:lnTo>
                  <a:lnTo>
                    <a:pt x="9377396" y="9377397"/>
                  </a:lnTo>
                  <a:lnTo>
                    <a:pt x="0" y="9377397"/>
                  </a:lnTo>
                  <a:lnTo>
                    <a:pt x="0" y="0"/>
                  </a:lnTo>
                  <a:close/>
                </a:path>
              </a:pathLst>
            </a:custGeom>
            <a:blipFill>
              <a:blip r:embed="rId2">
                <a:alphaModFix amt="31999"/>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9377396" y="9377396"/>
              <a:ext cx="9377396" cy="9377396"/>
            </a:xfrm>
            <a:custGeom>
              <a:avLst/>
              <a:gdLst/>
              <a:ahLst/>
              <a:cxnLst/>
              <a:rect l="l" t="t" r="r" b="b"/>
              <a:pathLst>
                <a:path w="9377396" h="9377396">
                  <a:moveTo>
                    <a:pt x="0" y="0"/>
                  </a:moveTo>
                  <a:lnTo>
                    <a:pt x="9377397" y="0"/>
                  </a:lnTo>
                  <a:lnTo>
                    <a:pt x="9377397" y="9377397"/>
                  </a:lnTo>
                  <a:lnTo>
                    <a:pt x="0" y="9377397"/>
                  </a:lnTo>
                  <a:lnTo>
                    <a:pt x="0" y="0"/>
                  </a:lnTo>
                  <a:close/>
                </a:path>
              </a:pathLst>
            </a:custGeom>
            <a:blipFill>
              <a:blip r:embed="rId2">
                <a:alphaModFix amt="31999"/>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8754793" y="9377396"/>
              <a:ext cx="9377396" cy="9377396"/>
            </a:xfrm>
            <a:custGeom>
              <a:avLst/>
              <a:gdLst/>
              <a:ahLst/>
              <a:cxnLst/>
              <a:rect l="l" t="t" r="r" b="b"/>
              <a:pathLst>
                <a:path w="9377396" h="9377396">
                  <a:moveTo>
                    <a:pt x="0" y="0"/>
                  </a:moveTo>
                  <a:lnTo>
                    <a:pt x="9377396" y="0"/>
                  </a:lnTo>
                  <a:lnTo>
                    <a:pt x="9377396" y="9377397"/>
                  </a:lnTo>
                  <a:lnTo>
                    <a:pt x="0" y="9377397"/>
                  </a:lnTo>
                  <a:lnTo>
                    <a:pt x="0" y="0"/>
                  </a:lnTo>
                  <a:close/>
                </a:path>
              </a:pathLst>
            </a:custGeom>
            <a:blipFill>
              <a:blip r:embed="rId2">
                <a:alphaModFix amt="31999"/>
                <a:extLst>
                  <a:ext uri="{96DAC541-7B7A-43D3-8B79-37D633B846F1}">
                    <asvg:svgBlip xmlns:asvg="http://schemas.microsoft.com/office/drawing/2016/SVG/main" xmlns="" r:embed="rId3"/>
                  </a:ext>
                </a:extLst>
              </a:blip>
              <a:stretch>
                <a:fillRect/>
              </a:stretch>
            </a:blipFill>
          </p:spPr>
        </p:sp>
      </p:grpSp>
      <p:sp>
        <p:nvSpPr>
          <p:cNvPr id="10" name="Freeform 3">
            <a:extLst>
              <a:ext uri="{FF2B5EF4-FFF2-40B4-BE49-F238E27FC236}">
                <a16:creationId xmlns:a16="http://schemas.microsoft.com/office/drawing/2014/main" id="{E4A062F8-0656-31B8-AF6F-2AFEA824208F}"/>
              </a:ext>
            </a:extLst>
          </p:cNvPr>
          <p:cNvSpPr/>
          <p:nvPr/>
        </p:nvSpPr>
        <p:spPr>
          <a:xfrm>
            <a:off x="678588" y="1485900"/>
            <a:ext cx="7033047" cy="9448800"/>
          </a:xfrm>
          <a:custGeom>
            <a:avLst/>
            <a:gdLst/>
            <a:ahLst/>
            <a:cxnLst/>
            <a:rect l="l" t="t" r="r" b="b"/>
            <a:pathLst>
              <a:path w="5732887" h="7667154">
                <a:moveTo>
                  <a:pt x="0" y="0"/>
                </a:moveTo>
                <a:lnTo>
                  <a:pt x="5732887" y="0"/>
                </a:lnTo>
                <a:lnTo>
                  <a:pt x="5732887" y="7667154"/>
                </a:lnTo>
                <a:lnTo>
                  <a:pt x="0" y="7667154"/>
                </a:lnTo>
                <a:lnTo>
                  <a:pt x="0" y="0"/>
                </a:lnTo>
                <a:close/>
              </a:path>
            </a:pathLst>
          </a:custGeom>
          <a:blipFill>
            <a:blip r:embed="rId4"/>
            <a:stretch>
              <a:fillRect/>
            </a:stretch>
          </a:blipFill>
        </p:spPr>
      </p:sp>
      <p:sp>
        <p:nvSpPr>
          <p:cNvPr id="12" name="TextBox 11"/>
          <p:cNvSpPr txBox="1"/>
          <p:nvPr/>
        </p:nvSpPr>
        <p:spPr>
          <a:xfrm>
            <a:off x="6543361" y="3751004"/>
            <a:ext cx="11733753" cy="2246769"/>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TIẾT 50:</a:t>
            </a:r>
          </a:p>
          <a:p>
            <a:pPr algn="ctr"/>
            <a:r>
              <a:rPr lang="en-US" sz="4800" b="1" dirty="0" smtClean="0">
                <a:solidFill>
                  <a:schemeClr val="tx2">
                    <a:lumMod val="60000"/>
                    <a:lumOff val="40000"/>
                  </a:schemeClr>
                </a:solidFill>
                <a:latin typeface="Times New Roman" panose="02020603050405020304" pitchFamily="18" charset="0"/>
                <a:cs typeface="Times New Roman" panose="02020603050405020304" pitchFamily="18" charset="0"/>
              </a:rPr>
              <a:t>ÔNG GIUỐC – ĐANH MẶC LỄ PHÚC </a:t>
            </a:r>
            <a:r>
              <a:rPr lang="en-US" sz="4800" b="1" dirty="0" smtClean="0">
                <a:solidFill>
                  <a:srgbClr val="FF0000"/>
                </a:solidFill>
                <a:latin typeface="Times New Roman" panose="02020603050405020304" pitchFamily="18" charset="0"/>
                <a:cs typeface="Times New Roman" panose="02020603050405020304" pitchFamily="18" charset="0"/>
              </a:rPr>
              <a:t>(TIẾP)</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912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A56741-10AD-9A6E-6E32-3875B907C7FC}"/>
              </a:ext>
            </a:extLst>
          </p:cNvPr>
          <p:cNvSpPr/>
          <p:nvPr/>
        </p:nvSpPr>
        <p:spPr>
          <a:xfrm>
            <a:off x="-3464" y="1181100"/>
            <a:ext cx="15700664"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en-US" sz="4400"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2. </a:t>
            </a:r>
            <a:r>
              <a:rPr lang="vi-VN" sz="4400" dirty="0">
                <a:solidFill>
                  <a:srgbClr val="36252C"/>
                </a:solidFill>
                <a:latin typeface="+mj-lt"/>
                <a:ea typeface="Cambria" panose="02040503050406030204" pitchFamily="18" charset="0"/>
              </a:rPr>
              <a:t>Nếu người thân hoặc bạn của em có tính cách như </a:t>
            </a:r>
            <a:r>
              <a:rPr lang="en-US" sz="4400" b="1" i="1" dirty="0" err="1">
                <a:solidFill>
                  <a:srgbClr val="36252C"/>
                </a:solidFill>
                <a:latin typeface="Times New Roman" panose="02020603050405020304" pitchFamily="18" charset="0"/>
                <a:ea typeface="Cambria" panose="02040503050406030204" pitchFamily="18" charset="0"/>
                <a:cs typeface="Times New Roman" panose="02020603050405020304" pitchFamily="18" charset="0"/>
              </a:rPr>
              <a:t>Ông</a:t>
            </a:r>
            <a:r>
              <a:rPr lang="en-US" sz="4400" b="1" i="1"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rgbClr val="36252C"/>
                </a:solidFill>
                <a:latin typeface="Times New Roman" panose="02020603050405020304" pitchFamily="18" charset="0"/>
                <a:ea typeface="Cambria" panose="02040503050406030204" pitchFamily="18" charset="0"/>
                <a:cs typeface="Times New Roman" panose="02020603050405020304" pitchFamily="18" charset="0"/>
              </a:rPr>
              <a:t>Giuốc</a:t>
            </a:r>
            <a:r>
              <a:rPr lang="en-US" sz="4400" b="1" i="1"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rgbClr val="36252C"/>
                </a:solidFill>
                <a:latin typeface="Times New Roman" panose="02020603050405020304" pitchFamily="18" charset="0"/>
                <a:ea typeface="Cambria" panose="02040503050406030204" pitchFamily="18" charset="0"/>
                <a:cs typeface="Times New Roman" panose="02020603050405020304" pitchFamily="18" charset="0"/>
              </a:rPr>
              <a:t>đanh</a:t>
            </a:r>
            <a:r>
              <a:rPr lang="vi-VN" sz="4400" b="1" i="1"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a:t>
            </a:r>
            <a:r>
              <a:rPr lang="vi-VN" sz="4400" b="1" i="1" dirty="0">
                <a:solidFill>
                  <a:srgbClr val="36252C"/>
                </a:solidFill>
                <a:latin typeface="+mj-lt"/>
                <a:ea typeface="Cambria" panose="02040503050406030204" pitchFamily="18" charset="0"/>
              </a:rPr>
              <a:t> </a:t>
            </a:r>
            <a:r>
              <a:rPr lang="vi-VN" sz="4400" dirty="0">
                <a:solidFill>
                  <a:srgbClr val="36252C"/>
                </a:solidFill>
                <a:latin typeface="+mj-lt"/>
                <a:ea typeface="Cambria" panose="02040503050406030204" pitchFamily="18" charset="0"/>
              </a:rPr>
              <a:t>em sẽ khuyên họ như thế nào? </a:t>
            </a:r>
            <a:endParaRPr lang="en-US" sz="4400" kern="0" dirty="0">
              <a:solidFill>
                <a:srgbClr val="36252C"/>
              </a:solidFill>
              <a:latin typeface="+mj-lt"/>
              <a:ea typeface="Cambria" panose="02040503050406030204" pitchFamily="18" charset="0"/>
              <a:sym typeface="Arial"/>
            </a:endParaRPr>
          </a:p>
        </p:txBody>
      </p:sp>
      <p:sp>
        <p:nvSpPr>
          <p:cNvPr id="6" name="Google Shape;819;p42">
            <a:extLst>
              <a:ext uri="{FF2B5EF4-FFF2-40B4-BE49-F238E27FC236}">
                <a16:creationId xmlns:a16="http://schemas.microsoft.com/office/drawing/2014/main" id="{0031990A-6F89-3EDD-4457-1A8DD7EBD875}"/>
              </a:ext>
            </a:extLst>
          </p:cNvPr>
          <p:cNvSpPr txBox="1">
            <a:spLocks/>
          </p:cNvSpPr>
          <p:nvPr/>
        </p:nvSpPr>
        <p:spPr>
          <a:xfrm>
            <a:off x="1676400" y="3104710"/>
            <a:ext cx="9601200" cy="188639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4400" dirty="0">
                <a:latin typeface="Times New Roman" panose="02020603050405020304" pitchFamily="18" charset="0"/>
                <a:cs typeface="Times New Roman" panose="02020603050405020304" pitchFamily="18" charset="0"/>
              </a:rPr>
              <a:t>Khuyên họ nhìn nhận lại bản thân, cần phải loại bỏ lập tức tính cách đó trong cuộc sống, bởi nó có thể gây ảnh hưởng tới mọi người xung quanh mình.</a:t>
            </a:r>
          </a:p>
        </p:txBody>
      </p:sp>
      <p:sp>
        <p:nvSpPr>
          <p:cNvPr id="2" name="Freeform 4">
            <a:extLst>
              <a:ext uri="{FF2B5EF4-FFF2-40B4-BE49-F238E27FC236}">
                <a16:creationId xmlns:a16="http://schemas.microsoft.com/office/drawing/2014/main" id="{709CE551-C602-7C9F-4C14-BD1244DC3E0A}"/>
              </a:ext>
            </a:extLst>
          </p:cNvPr>
          <p:cNvSpPr/>
          <p:nvPr/>
        </p:nvSpPr>
        <p:spPr>
          <a:xfrm>
            <a:off x="12133772" y="7274052"/>
            <a:ext cx="7315200" cy="3968496"/>
          </a:xfrm>
          <a:custGeom>
            <a:avLst/>
            <a:gdLst/>
            <a:ahLst/>
            <a:cxnLst/>
            <a:rect l="l" t="t" r="r" b="b"/>
            <a:pathLst>
              <a:path w="7315200" h="3968496">
                <a:moveTo>
                  <a:pt x="0" y="0"/>
                </a:moveTo>
                <a:lnTo>
                  <a:pt x="7315200" y="0"/>
                </a:lnTo>
                <a:lnTo>
                  <a:pt x="7315200" y="3968496"/>
                </a:lnTo>
                <a:lnTo>
                  <a:pt x="0" y="39684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40010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5571" y="-1889547"/>
            <a:ext cx="21099142" cy="14066094"/>
            <a:chOff x="0" y="0"/>
            <a:chExt cx="28132189" cy="18754793"/>
          </a:xfrm>
        </p:grpSpPr>
        <p:sp>
          <p:nvSpPr>
            <p:cNvPr id="3" name="Freeform 3"/>
            <p:cNvSpPr/>
            <p:nvPr/>
          </p:nvSpPr>
          <p:spPr>
            <a:xfrm>
              <a:off x="0" y="0"/>
              <a:ext cx="9377396" cy="9377396"/>
            </a:xfrm>
            <a:custGeom>
              <a:avLst/>
              <a:gdLst/>
              <a:ahLst/>
              <a:cxnLst/>
              <a:rect l="l" t="t" r="r" b="b"/>
              <a:pathLst>
                <a:path w="9377396" h="9377396">
                  <a:moveTo>
                    <a:pt x="0" y="0"/>
                  </a:moveTo>
                  <a:lnTo>
                    <a:pt x="9377396" y="0"/>
                  </a:lnTo>
                  <a:lnTo>
                    <a:pt x="9377396" y="9377396"/>
                  </a:lnTo>
                  <a:lnTo>
                    <a:pt x="0" y="9377396"/>
                  </a:lnTo>
                  <a:lnTo>
                    <a:pt x="0" y="0"/>
                  </a:lnTo>
                  <a:close/>
                </a:path>
              </a:pathLst>
            </a:custGeom>
            <a:blipFill>
              <a:blip r:embed="rId3">
                <a:alphaModFix amt="31999"/>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377396" y="0"/>
              <a:ext cx="9377396" cy="9377396"/>
            </a:xfrm>
            <a:custGeom>
              <a:avLst/>
              <a:gdLst/>
              <a:ahLst/>
              <a:cxnLst/>
              <a:rect l="l" t="t" r="r" b="b"/>
              <a:pathLst>
                <a:path w="9377396" h="9377396">
                  <a:moveTo>
                    <a:pt x="0" y="0"/>
                  </a:moveTo>
                  <a:lnTo>
                    <a:pt x="9377397" y="0"/>
                  </a:lnTo>
                  <a:lnTo>
                    <a:pt x="9377397" y="9377396"/>
                  </a:lnTo>
                  <a:lnTo>
                    <a:pt x="0" y="9377396"/>
                  </a:lnTo>
                  <a:lnTo>
                    <a:pt x="0" y="0"/>
                  </a:lnTo>
                  <a:close/>
                </a:path>
              </a:pathLst>
            </a:custGeom>
            <a:blipFill>
              <a:blip r:embed="rId3">
                <a:alphaModFix amt="31999"/>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8754793" y="0"/>
              <a:ext cx="9377396" cy="9377396"/>
            </a:xfrm>
            <a:custGeom>
              <a:avLst/>
              <a:gdLst/>
              <a:ahLst/>
              <a:cxnLst/>
              <a:rect l="l" t="t" r="r" b="b"/>
              <a:pathLst>
                <a:path w="9377396" h="9377396">
                  <a:moveTo>
                    <a:pt x="0" y="0"/>
                  </a:moveTo>
                  <a:lnTo>
                    <a:pt x="9377396" y="0"/>
                  </a:lnTo>
                  <a:lnTo>
                    <a:pt x="9377396" y="9377396"/>
                  </a:lnTo>
                  <a:lnTo>
                    <a:pt x="0" y="9377396"/>
                  </a:lnTo>
                  <a:lnTo>
                    <a:pt x="0" y="0"/>
                  </a:lnTo>
                  <a:close/>
                </a:path>
              </a:pathLst>
            </a:custGeom>
            <a:blipFill>
              <a:blip r:embed="rId3">
                <a:alphaModFix amt="31999"/>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0" y="9377396"/>
              <a:ext cx="9377396" cy="9377396"/>
            </a:xfrm>
            <a:custGeom>
              <a:avLst/>
              <a:gdLst/>
              <a:ahLst/>
              <a:cxnLst/>
              <a:rect l="l" t="t" r="r" b="b"/>
              <a:pathLst>
                <a:path w="9377396" h="9377396">
                  <a:moveTo>
                    <a:pt x="0" y="0"/>
                  </a:moveTo>
                  <a:lnTo>
                    <a:pt x="9377396" y="0"/>
                  </a:lnTo>
                  <a:lnTo>
                    <a:pt x="9377396" y="9377397"/>
                  </a:lnTo>
                  <a:lnTo>
                    <a:pt x="0" y="9377397"/>
                  </a:lnTo>
                  <a:lnTo>
                    <a:pt x="0" y="0"/>
                  </a:lnTo>
                  <a:close/>
                </a:path>
              </a:pathLst>
            </a:custGeom>
            <a:blipFill>
              <a:blip r:embed="rId3">
                <a:alphaModFix amt="31999"/>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377396" y="9377396"/>
              <a:ext cx="9377396" cy="9377396"/>
            </a:xfrm>
            <a:custGeom>
              <a:avLst/>
              <a:gdLst/>
              <a:ahLst/>
              <a:cxnLst/>
              <a:rect l="l" t="t" r="r" b="b"/>
              <a:pathLst>
                <a:path w="9377396" h="9377396">
                  <a:moveTo>
                    <a:pt x="0" y="0"/>
                  </a:moveTo>
                  <a:lnTo>
                    <a:pt x="9377397" y="0"/>
                  </a:lnTo>
                  <a:lnTo>
                    <a:pt x="9377397" y="9377397"/>
                  </a:lnTo>
                  <a:lnTo>
                    <a:pt x="0" y="9377397"/>
                  </a:lnTo>
                  <a:lnTo>
                    <a:pt x="0" y="0"/>
                  </a:lnTo>
                  <a:close/>
                </a:path>
              </a:pathLst>
            </a:custGeom>
            <a:blipFill>
              <a:blip r:embed="rId3">
                <a:alphaModFix amt="31999"/>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18754793" y="9377396"/>
              <a:ext cx="9377396" cy="9377396"/>
            </a:xfrm>
            <a:custGeom>
              <a:avLst/>
              <a:gdLst/>
              <a:ahLst/>
              <a:cxnLst/>
              <a:rect l="l" t="t" r="r" b="b"/>
              <a:pathLst>
                <a:path w="9377396" h="9377396">
                  <a:moveTo>
                    <a:pt x="0" y="0"/>
                  </a:moveTo>
                  <a:lnTo>
                    <a:pt x="9377396" y="0"/>
                  </a:lnTo>
                  <a:lnTo>
                    <a:pt x="9377396" y="9377397"/>
                  </a:lnTo>
                  <a:lnTo>
                    <a:pt x="0" y="9377397"/>
                  </a:lnTo>
                  <a:lnTo>
                    <a:pt x="0" y="0"/>
                  </a:lnTo>
                  <a:close/>
                </a:path>
              </a:pathLst>
            </a:custGeom>
            <a:blipFill>
              <a:blip r:embed="rId3">
                <a:alphaModFix amt="31999"/>
                <a:extLst>
                  <a:ext uri="{96DAC541-7B7A-43D3-8B79-37D633B846F1}">
                    <asvg:svgBlip xmlns:asvg="http://schemas.microsoft.com/office/drawing/2016/SVG/main" xmlns="" r:embed="rId4"/>
                  </a:ext>
                </a:extLst>
              </a:blip>
              <a:stretch>
                <a:fillRect/>
              </a:stretch>
            </a:blipFill>
          </p:spPr>
        </p:sp>
      </p:grpSp>
      <p:pic>
        <p:nvPicPr>
          <p:cNvPr id="11" name="Picture 10">
            <a:extLst>
              <a:ext uri="{FF2B5EF4-FFF2-40B4-BE49-F238E27FC236}">
                <a16:creationId xmlns:a16="http://schemas.microsoft.com/office/drawing/2014/main" id="{4514283A-3A7F-2D2A-2079-BCC9C67522AD}"/>
              </a:ext>
            </a:extLst>
          </p:cNvPr>
          <p:cNvPicPr>
            <a:picLocks noChangeAspect="1"/>
          </p:cNvPicPr>
          <p:nvPr/>
        </p:nvPicPr>
        <p:blipFill>
          <a:blip r:embed="rId5">
            <a:duotone>
              <a:prstClr val="black"/>
              <a:schemeClr val="accent2">
                <a:tint val="45000"/>
                <a:satMod val="400000"/>
              </a:schemeClr>
            </a:duotone>
          </a:blip>
          <a:stretch>
            <a:fillRect/>
          </a:stretch>
        </p:blipFill>
        <p:spPr>
          <a:xfrm>
            <a:off x="-1524000" y="-47126"/>
            <a:ext cx="8821677" cy="2584928"/>
          </a:xfrm>
          <a:prstGeom prst="rect">
            <a:avLst/>
          </a:prstGeom>
        </p:spPr>
      </p:pic>
      <p:pic>
        <p:nvPicPr>
          <p:cNvPr id="12" name="Picture 11">
            <a:extLst>
              <a:ext uri="{FF2B5EF4-FFF2-40B4-BE49-F238E27FC236}">
                <a16:creationId xmlns:a16="http://schemas.microsoft.com/office/drawing/2014/main" id="{BCA9B368-C66B-2D55-51CD-646DF4C14F49}"/>
              </a:ext>
            </a:extLst>
          </p:cNvPr>
          <p:cNvPicPr>
            <a:picLocks noChangeAspect="1"/>
          </p:cNvPicPr>
          <p:nvPr/>
        </p:nvPicPr>
        <p:blipFill>
          <a:blip r:embed="rId5">
            <a:duotone>
              <a:prstClr val="black"/>
              <a:schemeClr val="accent2">
                <a:tint val="45000"/>
                <a:satMod val="400000"/>
              </a:schemeClr>
            </a:duotone>
          </a:blip>
          <a:stretch>
            <a:fillRect/>
          </a:stretch>
        </p:blipFill>
        <p:spPr>
          <a:xfrm>
            <a:off x="4292379" y="-192077"/>
            <a:ext cx="8821677" cy="2584928"/>
          </a:xfrm>
          <a:prstGeom prst="rect">
            <a:avLst/>
          </a:prstGeom>
        </p:spPr>
      </p:pic>
      <p:pic>
        <p:nvPicPr>
          <p:cNvPr id="13" name="Picture 12">
            <a:extLst>
              <a:ext uri="{FF2B5EF4-FFF2-40B4-BE49-F238E27FC236}">
                <a16:creationId xmlns:a16="http://schemas.microsoft.com/office/drawing/2014/main" id="{463BD661-2829-4D18-36D7-0DE7E408FBBD}"/>
              </a:ext>
            </a:extLst>
          </p:cNvPr>
          <p:cNvPicPr>
            <a:picLocks noChangeAspect="1"/>
          </p:cNvPicPr>
          <p:nvPr/>
        </p:nvPicPr>
        <p:blipFill>
          <a:blip r:embed="rId5">
            <a:duotone>
              <a:prstClr val="black"/>
              <a:schemeClr val="accent2">
                <a:tint val="45000"/>
                <a:satMod val="400000"/>
              </a:schemeClr>
            </a:duotone>
          </a:blip>
          <a:stretch>
            <a:fillRect/>
          </a:stretch>
        </p:blipFill>
        <p:spPr>
          <a:xfrm>
            <a:off x="12725400" y="-47126"/>
            <a:ext cx="8821677" cy="2584928"/>
          </a:xfrm>
          <a:prstGeom prst="rect">
            <a:avLst/>
          </a:prstGeom>
        </p:spPr>
      </p:pic>
      <p:pic>
        <p:nvPicPr>
          <p:cNvPr id="10" name="Picture 9">
            <a:extLst>
              <a:ext uri="{FF2B5EF4-FFF2-40B4-BE49-F238E27FC236}">
                <a16:creationId xmlns:a16="http://schemas.microsoft.com/office/drawing/2014/main" id="{A62529B5-6E34-CF3A-CADE-475E0500AD3A}"/>
              </a:ext>
            </a:extLst>
          </p:cNvPr>
          <p:cNvPicPr>
            <a:picLocks noChangeAspect="1"/>
          </p:cNvPicPr>
          <p:nvPr/>
        </p:nvPicPr>
        <p:blipFill>
          <a:blip r:embed="rId6"/>
          <a:stretch>
            <a:fillRect/>
          </a:stretch>
        </p:blipFill>
        <p:spPr>
          <a:xfrm>
            <a:off x="3154161" y="3463906"/>
            <a:ext cx="11979678" cy="3359187"/>
          </a:xfrm>
          <a:prstGeom prst="rect">
            <a:avLst/>
          </a:prstGeom>
        </p:spPr>
      </p:pic>
    </p:spTree>
    <p:extLst>
      <p:ext uri="{BB962C8B-B14F-4D97-AF65-F5344CB8AC3E}">
        <p14:creationId xmlns:p14="http://schemas.microsoft.com/office/powerpoint/2010/main" val="3534742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5571" y="-1889547"/>
            <a:ext cx="21099142" cy="7033047"/>
            <a:chOff x="0" y="0"/>
            <a:chExt cx="28132189" cy="9377396"/>
          </a:xfrm>
        </p:grpSpPr>
        <p:sp>
          <p:nvSpPr>
            <p:cNvPr id="3" name="Freeform 3"/>
            <p:cNvSpPr/>
            <p:nvPr/>
          </p:nvSpPr>
          <p:spPr>
            <a:xfrm>
              <a:off x="0" y="0"/>
              <a:ext cx="9377396" cy="9377396"/>
            </a:xfrm>
            <a:custGeom>
              <a:avLst/>
              <a:gdLst/>
              <a:ahLst/>
              <a:cxnLst/>
              <a:rect l="l" t="t" r="r" b="b"/>
              <a:pathLst>
                <a:path w="9377396" h="9377396">
                  <a:moveTo>
                    <a:pt x="0" y="0"/>
                  </a:moveTo>
                  <a:lnTo>
                    <a:pt x="9377396" y="0"/>
                  </a:lnTo>
                  <a:lnTo>
                    <a:pt x="9377396" y="9377396"/>
                  </a:lnTo>
                  <a:lnTo>
                    <a:pt x="0" y="9377396"/>
                  </a:lnTo>
                  <a:lnTo>
                    <a:pt x="0" y="0"/>
                  </a:lnTo>
                  <a:close/>
                </a:path>
              </a:pathLst>
            </a:custGeom>
            <a:blipFill>
              <a:blip r:embed="rId3">
                <a:alphaModFix amt="31999"/>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377396" y="0"/>
              <a:ext cx="9377396" cy="9377396"/>
            </a:xfrm>
            <a:custGeom>
              <a:avLst/>
              <a:gdLst/>
              <a:ahLst/>
              <a:cxnLst/>
              <a:rect l="l" t="t" r="r" b="b"/>
              <a:pathLst>
                <a:path w="9377396" h="9377396">
                  <a:moveTo>
                    <a:pt x="0" y="0"/>
                  </a:moveTo>
                  <a:lnTo>
                    <a:pt x="9377397" y="0"/>
                  </a:lnTo>
                  <a:lnTo>
                    <a:pt x="9377397" y="9377396"/>
                  </a:lnTo>
                  <a:lnTo>
                    <a:pt x="0" y="9377396"/>
                  </a:lnTo>
                  <a:lnTo>
                    <a:pt x="0" y="0"/>
                  </a:lnTo>
                  <a:close/>
                </a:path>
              </a:pathLst>
            </a:custGeom>
            <a:blipFill>
              <a:blip r:embed="rId3">
                <a:alphaModFix amt="31999"/>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8754793" y="0"/>
              <a:ext cx="9377396" cy="9377396"/>
            </a:xfrm>
            <a:custGeom>
              <a:avLst/>
              <a:gdLst/>
              <a:ahLst/>
              <a:cxnLst/>
              <a:rect l="l" t="t" r="r" b="b"/>
              <a:pathLst>
                <a:path w="9377396" h="9377396">
                  <a:moveTo>
                    <a:pt x="0" y="0"/>
                  </a:moveTo>
                  <a:lnTo>
                    <a:pt x="9377396" y="0"/>
                  </a:lnTo>
                  <a:lnTo>
                    <a:pt x="9377396" y="9377396"/>
                  </a:lnTo>
                  <a:lnTo>
                    <a:pt x="0" y="9377396"/>
                  </a:lnTo>
                  <a:lnTo>
                    <a:pt x="0" y="0"/>
                  </a:lnTo>
                  <a:close/>
                </a:path>
              </a:pathLst>
            </a:custGeom>
            <a:blipFill>
              <a:blip r:embed="rId3">
                <a:alphaModFix amt="31999"/>
                <a:extLst>
                  <a:ext uri="{96DAC541-7B7A-43D3-8B79-37D633B846F1}">
                    <asvg:svgBlip xmlns:asvg="http://schemas.microsoft.com/office/drawing/2016/SVG/main" xmlns="" r:embed="rId4"/>
                  </a:ext>
                </a:extLst>
              </a:blip>
              <a:stretch>
                <a:fillRect/>
              </a:stretch>
            </a:blipFill>
          </p:spPr>
        </p:sp>
      </p:grpSp>
      <p:sp>
        <p:nvSpPr>
          <p:cNvPr id="6" name="TextBox 6"/>
          <p:cNvSpPr txBox="1"/>
          <p:nvPr/>
        </p:nvSpPr>
        <p:spPr>
          <a:xfrm>
            <a:off x="2743200" y="-253347"/>
            <a:ext cx="11912897" cy="1880323"/>
          </a:xfrm>
          <a:prstGeom prst="rect">
            <a:avLst/>
          </a:prstGeom>
        </p:spPr>
        <p:txBody>
          <a:bodyPr lIns="0" tIns="0" rIns="0" bIns="0" rtlCol="0" anchor="t">
            <a:spAutoFit/>
          </a:bodyPr>
          <a:lstStyle/>
          <a:p>
            <a:pPr algn="ctr">
              <a:lnSpc>
                <a:spcPts val="16800"/>
              </a:lnSpc>
              <a:spcBef>
                <a:spcPct val="0"/>
              </a:spcBef>
            </a:pPr>
            <a:r>
              <a:rPr lang="en-US" sz="6600" b="1" spc="263" dirty="0">
                <a:solidFill>
                  <a:srgbClr val="443B39"/>
                </a:solidFill>
                <a:latin typeface="Times New Roman" panose="02020603050405020304" pitchFamily="18" charset="0"/>
                <a:cs typeface="Times New Roman" panose="02020603050405020304" pitchFamily="18" charset="0"/>
              </a:rPr>
              <a:t>1. </a:t>
            </a:r>
            <a:r>
              <a:rPr lang="en-US" sz="6600" b="1" spc="263" dirty="0" err="1">
                <a:solidFill>
                  <a:srgbClr val="443B39"/>
                </a:solidFill>
                <a:latin typeface="Times New Roman" panose="02020603050405020304" pitchFamily="18" charset="0"/>
                <a:cs typeface="Times New Roman" panose="02020603050405020304" pitchFamily="18" charset="0"/>
              </a:rPr>
              <a:t>Nghệ</a:t>
            </a:r>
            <a:r>
              <a:rPr lang="en-US" sz="6600" b="1" spc="263" dirty="0">
                <a:solidFill>
                  <a:srgbClr val="443B39"/>
                </a:solidFill>
                <a:latin typeface="Times New Roman" panose="02020603050405020304" pitchFamily="18" charset="0"/>
                <a:cs typeface="Times New Roman" panose="02020603050405020304" pitchFamily="18" charset="0"/>
              </a:rPr>
              <a:t> </a:t>
            </a:r>
            <a:r>
              <a:rPr lang="en-US" sz="6600" b="1" spc="263" dirty="0" err="1">
                <a:solidFill>
                  <a:srgbClr val="443B39"/>
                </a:solidFill>
                <a:latin typeface="Times New Roman" panose="02020603050405020304" pitchFamily="18" charset="0"/>
                <a:cs typeface="Times New Roman" panose="02020603050405020304" pitchFamily="18" charset="0"/>
              </a:rPr>
              <a:t>thuật</a:t>
            </a:r>
            <a:endParaRPr lang="en-US" sz="6600" b="1" spc="263" dirty="0">
              <a:solidFill>
                <a:srgbClr val="443B39"/>
              </a:solidFill>
              <a:latin typeface="Times New Roman" panose="02020603050405020304" pitchFamily="18" charset="0"/>
              <a:cs typeface="Times New Roman" panose="02020603050405020304" pitchFamily="18" charset="0"/>
            </a:endParaRPr>
          </a:p>
        </p:txBody>
      </p:sp>
      <p:grpSp>
        <p:nvGrpSpPr>
          <p:cNvPr id="7" name="Group 7"/>
          <p:cNvGrpSpPr/>
          <p:nvPr/>
        </p:nvGrpSpPr>
        <p:grpSpPr>
          <a:xfrm>
            <a:off x="-495579" y="2705100"/>
            <a:ext cx="19251447" cy="5695866"/>
            <a:chOff x="0" y="0"/>
            <a:chExt cx="5070340" cy="1500146"/>
          </a:xfrm>
        </p:grpSpPr>
        <p:sp>
          <p:nvSpPr>
            <p:cNvPr id="8" name="Freeform 8"/>
            <p:cNvSpPr/>
            <p:nvPr/>
          </p:nvSpPr>
          <p:spPr>
            <a:xfrm>
              <a:off x="0" y="0"/>
              <a:ext cx="5070340" cy="1500146"/>
            </a:xfrm>
            <a:custGeom>
              <a:avLst/>
              <a:gdLst/>
              <a:ahLst/>
              <a:cxnLst/>
              <a:rect l="l" t="t" r="r" b="b"/>
              <a:pathLst>
                <a:path w="5070340" h="1500146">
                  <a:moveTo>
                    <a:pt x="0" y="0"/>
                  </a:moveTo>
                  <a:lnTo>
                    <a:pt x="5070340" y="0"/>
                  </a:lnTo>
                  <a:lnTo>
                    <a:pt x="5070340" y="1500146"/>
                  </a:lnTo>
                  <a:lnTo>
                    <a:pt x="0" y="1500146"/>
                  </a:lnTo>
                  <a:close/>
                </a:path>
              </a:pathLst>
            </a:custGeom>
            <a:solidFill>
              <a:srgbClr val="772209"/>
            </a:solidFill>
          </p:spPr>
        </p:sp>
        <p:sp>
          <p:nvSpPr>
            <p:cNvPr id="9" name="TextBox 9"/>
            <p:cNvSpPr txBox="1"/>
            <p:nvPr/>
          </p:nvSpPr>
          <p:spPr>
            <a:xfrm>
              <a:off x="0" y="-95250"/>
              <a:ext cx="812800" cy="908050"/>
            </a:xfrm>
            <a:prstGeom prst="rect">
              <a:avLst/>
            </a:prstGeom>
          </p:spPr>
          <p:txBody>
            <a:bodyPr lIns="50800" tIns="50800" rIns="50800" bIns="50800" rtlCol="0" anchor="ctr"/>
            <a:lstStyle/>
            <a:p>
              <a:pPr algn="ctr">
                <a:lnSpc>
                  <a:spcPts val="3686"/>
                </a:lnSpc>
              </a:pPr>
              <a:endParaRPr/>
            </a:p>
          </p:txBody>
        </p:sp>
      </p:grpSp>
      <p:sp>
        <p:nvSpPr>
          <p:cNvPr id="16" name="TextBox 16"/>
          <p:cNvSpPr txBox="1"/>
          <p:nvPr/>
        </p:nvSpPr>
        <p:spPr>
          <a:xfrm>
            <a:off x="1295400" y="3314700"/>
            <a:ext cx="15925800" cy="3941015"/>
          </a:xfrm>
          <a:prstGeom prst="rect">
            <a:avLst/>
          </a:prstGeom>
        </p:spPr>
        <p:txBody>
          <a:bodyPr wrap="square" lIns="0" tIns="0" rIns="0" bIns="0" rtlCol="0" anchor="t">
            <a:spAutoFit/>
          </a:bodyPr>
          <a:lstStyle/>
          <a:p>
            <a:pPr marL="127000" indent="0" algn="just">
              <a:lnSpc>
                <a:spcPct val="150000"/>
              </a:lnSpc>
            </a:pP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Xây</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dựng</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nhân</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mang</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trưng</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loại</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hài</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kịch</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lố</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bịch</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hài</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hước</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p>
          <a:p>
            <a:pPr marL="127000" algn="just">
              <a:lnSpc>
                <a:spcPct val="150000"/>
              </a:lnSpc>
            </a:pP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Thủ</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pháp</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khoa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trương</a:t>
            </a:r>
            <a:r>
              <a:rPr lang="vi-VN"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phóng đại, xây dựng nhiều chi tiết gây cười.</a:t>
            </a:r>
            <a:endPar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p>
            <a:pPr marL="127000" indent="0" algn="just">
              <a:lnSpc>
                <a:spcPct val="150000"/>
              </a:lnSpc>
            </a:pPr>
            <a:endPar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5571" y="-1889547"/>
            <a:ext cx="21099142" cy="7033047"/>
            <a:chOff x="0" y="0"/>
            <a:chExt cx="28132189" cy="9377396"/>
          </a:xfrm>
        </p:grpSpPr>
        <p:sp>
          <p:nvSpPr>
            <p:cNvPr id="3" name="Freeform 3"/>
            <p:cNvSpPr/>
            <p:nvPr/>
          </p:nvSpPr>
          <p:spPr>
            <a:xfrm>
              <a:off x="0" y="0"/>
              <a:ext cx="9377396" cy="9377396"/>
            </a:xfrm>
            <a:custGeom>
              <a:avLst/>
              <a:gdLst/>
              <a:ahLst/>
              <a:cxnLst/>
              <a:rect l="l" t="t" r="r" b="b"/>
              <a:pathLst>
                <a:path w="9377396" h="9377396">
                  <a:moveTo>
                    <a:pt x="0" y="0"/>
                  </a:moveTo>
                  <a:lnTo>
                    <a:pt x="9377396" y="0"/>
                  </a:lnTo>
                  <a:lnTo>
                    <a:pt x="9377396" y="9377396"/>
                  </a:lnTo>
                  <a:lnTo>
                    <a:pt x="0" y="9377396"/>
                  </a:lnTo>
                  <a:lnTo>
                    <a:pt x="0" y="0"/>
                  </a:lnTo>
                  <a:close/>
                </a:path>
              </a:pathLst>
            </a:custGeom>
            <a:blipFill>
              <a:blip r:embed="rId2">
                <a:alphaModFix amt="31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377396" y="0"/>
              <a:ext cx="9377396" cy="9377396"/>
            </a:xfrm>
            <a:custGeom>
              <a:avLst/>
              <a:gdLst/>
              <a:ahLst/>
              <a:cxnLst/>
              <a:rect l="l" t="t" r="r" b="b"/>
              <a:pathLst>
                <a:path w="9377396" h="9377396">
                  <a:moveTo>
                    <a:pt x="0" y="0"/>
                  </a:moveTo>
                  <a:lnTo>
                    <a:pt x="9377397" y="0"/>
                  </a:lnTo>
                  <a:lnTo>
                    <a:pt x="9377397" y="9377396"/>
                  </a:lnTo>
                  <a:lnTo>
                    <a:pt x="0" y="9377396"/>
                  </a:lnTo>
                  <a:lnTo>
                    <a:pt x="0" y="0"/>
                  </a:lnTo>
                  <a:close/>
                </a:path>
              </a:pathLst>
            </a:custGeom>
            <a:blipFill>
              <a:blip r:embed="rId2">
                <a:alphaModFix amt="31999"/>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8754793" y="0"/>
              <a:ext cx="9377396" cy="9377396"/>
            </a:xfrm>
            <a:custGeom>
              <a:avLst/>
              <a:gdLst/>
              <a:ahLst/>
              <a:cxnLst/>
              <a:rect l="l" t="t" r="r" b="b"/>
              <a:pathLst>
                <a:path w="9377396" h="9377396">
                  <a:moveTo>
                    <a:pt x="0" y="0"/>
                  </a:moveTo>
                  <a:lnTo>
                    <a:pt x="9377396" y="0"/>
                  </a:lnTo>
                  <a:lnTo>
                    <a:pt x="9377396" y="9377396"/>
                  </a:lnTo>
                  <a:lnTo>
                    <a:pt x="0" y="9377396"/>
                  </a:lnTo>
                  <a:lnTo>
                    <a:pt x="0" y="0"/>
                  </a:lnTo>
                  <a:close/>
                </a:path>
              </a:pathLst>
            </a:custGeom>
            <a:blipFill>
              <a:blip r:embed="rId2">
                <a:alphaModFix amt="31999"/>
                <a:extLst>
                  <a:ext uri="{96DAC541-7B7A-43D3-8B79-37D633B846F1}">
                    <asvg:svgBlip xmlns:asvg="http://schemas.microsoft.com/office/drawing/2016/SVG/main" xmlns="" r:embed="rId3"/>
                  </a:ext>
                </a:extLst>
              </a:blip>
              <a:stretch>
                <a:fillRect/>
              </a:stretch>
            </a:blipFill>
          </p:spPr>
        </p:sp>
      </p:grpSp>
      <p:sp>
        <p:nvSpPr>
          <p:cNvPr id="6" name="TextBox 6"/>
          <p:cNvSpPr txBox="1"/>
          <p:nvPr/>
        </p:nvSpPr>
        <p:spPr>
          <a:xfrm>
            <a:off x="2743200" y="-253347"/>
            <a:ext cx="11912897" cy="1880323"/>
          </a:xfrm>
          <a:prstGeom prst="rect">
            <a:avLst/>
          </a:prstGeom>
        </p:spPr>
        <p:txBody>
          <a:bodyPr lIns="0" tIns="0" rIns="0" bIns="0" rtlCol="0" anchor="t">
            <a:spAutoFit/>
          </a:bodyPr>
          <a:lstStyle/>
          <a:p>
            <a:pPr algn="ctr">
              <a:lnSpc>
                <a:spcPts val="16800"/>
              </a:lnSpc>
              <a:spcBef>
                <a:spcPct val="0"/>
              </a:spcBef>
            </a:pPr>
            <a:r>
              <a:rPr lang="en-US" sz="6600" b="1" spc="263" dirty="0">
                <a:solidFill>
                  <a:srgbClr val="443B39"/>
                </a:solidFill>
                <a:latin typeface="Times New Roman" panose="02020603050405020304" pitchFamily="18" charset="0"/>
                <a:cs typeface="Times New Roman" panose="02020603050405020304" pitchFamily="18" charset="0"/>
              </a:rPr>
              <a:t>2. </a:t>
            </a:r>
            <a:r>
              <a:rPr lang="en-US" sz="6600" b="1" spc="263" dirty="0" err="1">
                <a:solidFill>
                  <a:srgbClr val="443B39"/>
                </a:solidFill>
                <a:latin typeface="Times New Roman" panose="02020603050405020304" pitchFamily="18" charset="0"/>
                <a:cs typeface="Times New Roman" panose="02020603050405020304" pitchFamily="18" charset="0"/>
              </a:rPr>
              <a:t>Nội</a:t>
            </a:r>
            <a:r>
              <a:rPr lang="en-US" sz="6600" b="1" spc="263" dirty="0">
                <a:solidFill>
                  <a:srgbClr val="443B39"/>
                </a:solidFill>
                <a:latin typeface="Times New Roman" panose="02020603050405020304" pitchFamily="18" charset="0"/>
                <a:cs typeface="Times New Roman" panose="02020603050405020304" pitchFamily="18" charset="0"/>
              </a:rPr>
              <a:t> dung</a:t>
            </a:r>
          </a:p>
        </p:txBody>
      </p:sp>
      <p:grpSp>
        <p:nvGrpSpPr>
          <p:cNvPr id="7" name="Group 7"/>
          <p:cNvGrpSpPr/>
          <p:nvPr/>
        </p:nvGrpSpPr>
        <p:grpSpPr>
          <a:xfrm>
            <a:off x="-495579" y="2705100"/>
            <a:ext cx="19251447" cy="5695866"/>
            <a:chOff x="0" y="0"/>
            <a:chExt cx="5070340" cy="1500146"/>
          </a:xfrm>
        </p:grpSpPr>
        <p:sp>
          <p:nvSpPr>
            <p:cNvPr id="8" name="Freeform 8"/>
            <p:cNvSpPr/>
            <p:nvPr/>
          </p:nvSpPr>
          <p:spPr>
            <a:xfrm>
              <a:off x="0" y="0"/>
              <a:ext cx="5070340" cy="1500146"/>
            </a:xfrm>
            <a:custGeom>
              <a:avLst/>
              <a:gdLst/>
              <a:ahLst/>
              <a:cxnLst/>
              <a:rect l="l" t="t" r="r" b="b"/>
              <a:pathLst>
                <a:path w="5070340" h="1500146">
                  <a:moveTo>
                    <a:pt x="0" y="0"/>
                  </a:moveTo>
                  <a:lnTo>
                    <a:pt x="5070340" y="0"/>
                  </a:lnTo>
                  <a:lnTo>
                    <a:pt x="5070340" y="1500146"/>
                  </a:lnTo>
                  <a:lnTo>
                    <a:pt x="0" y="1500146"/>
                  </a:lnTo>
                  <a:close/>
                </a:path>
              </a:pathLst>
            </a:custGeom>
            <a:solidFill>
              <a:srgbClr val="772209"/>
            </a:solidFill>
          </p:spPr>
        </p:sp>
        <p:sp>
          <p:nvSpPr>
            <p:cNvPr id="9" name="TextBox 9"/>
            <p:cNvSpPr txBox="1"/>
            <p:nvPr/>
          </p:nvSpPr>
          <p:spPr>
            <a:xfrm>
              <a:off x="0" y="-95250"/>
              <a:ext cx="812800" cy="908050"/>
            </a:xfrm>
            <a:prstGeom prst="rect">
              <a:avLst/>
            </a:prstGeom>
          </p:spPr>
          <p:txBody>
            <a:bodyPr lIns="50800" tIns="50800" rIns="50800" bIns="50800" rtlCol="0" anchor="ctr"/>
            <a:lstStyle/>
            <a:p>
              <a:pPr algn="ctr">
                <a:lnSpc>
                  <a:spcPts val="3686"/>
                </a:lnSpc>
              </a:pPr>
              <a:endParaRPr/>
            </a:p>
          </p:txBody>
        </p:sp>
      </p:grpSp>
      <p:sp>
        <p:nvSpPr>
          <p:cNvPr id="16" name="TextBox 16"/>
          <p:cNvSpPr txBox="1"/>
          <p:nvPr/>
        </p:nvSpPr>
        <p:spPr>
          <a:xfrm>
            <a:off x="1295400" y="3314700"/>
            <a:ext cx="15925800" cy="3941015"/>
          </a:xfrm>
          <a:prstGeom prst="rect">
            <a:avLst/>
          </a:prstGeom>
        </p:spPr>
        <p:txBody>
          <a:bodyPr wrap="square" lIns="0" tIns="0" rIns="0" bIns="0" rtlCol="0" anchor="t">
            <a:spAutoFit/>
          </a:bodyPr>
          <a:lstStyle/>
          <a:p>
            <a:pPr marL="127000" indent="0" algn="just">
              <a:lnSpc>
                <a:spcPct val="150000"/>
              </a:lnSpc>
            </a:pP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Thông qua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trích</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Ông</a:t>
            </a:r>
            <a:r>
              <a:rPr lang="en-US" sz="44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Giuốc</a:t>
            </a:r>
            <a:r>
              <a:rPr lang="en-US" sz="44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đanh</a:t>
            </a:r>
            <a:r>
              <a:rPr lang="en-US" sz="44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mặc</a:t>
            </a:r>
            <a:r>
              <a:rPr lang="en-US" sz="44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lễ</a:t>
            </a:r>
            <a:r>
              <a:rPr lang="en-US" sz="44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phục</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tác</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giả</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Mô</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-li-e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muốn</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phê</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phán</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vi-VN"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kiểu người háo danh, thích học đòi, bắt chước làm sang...dẫn đến những tình huống éo le và làm trò cười cho thiên hạ</a:t>
            </a:r>
            <a:endPar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253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658" y="392324"/>
            <a:ext cx="8647768" cy="8647768"/>
          </a:xfrm>
          <a:prstGeom prst="rect">
            <a:avLst/>
          </a:prstGeom>
        </p:spPr>
      </p:pic>
    </p:spTree>
    <p:extLst>
      <p:ext uri="{BB962C8B-B14F-4D97-AF65-F5344CB8AC3E}">
        <p14:creationId xmlns:p14="http://schemas.microsoft.com/office/powerpoint/2010/main" val="161686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3403" y="-127221"/>
            <a:ext cx="3730018" cy="3730018"/>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6358" y="9090638"/>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21110" y="6688144"/>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530838"/>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61005" y="3676458"/>
            <a:ext cx="16308286" cy="160939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077377" y="4138425"/>
            <a:ext cx="14075546" cy="738664"/>
          </a:xfrm>
          <a:prstGeom prst="rect">
            <a:avLst/>
          </a:prstGeom>
          <a:noFill/>
        </p:spPr>
        <p:txBody>
          <a:bodyPr wrap="square" rtlCol="0">
            <a:spAutoFit/>
          </a:bodyPr>
          <a:lstStyle/>
          <a:p>
            <a:pPr defTabSz="1371600">
              <a:defRPr/>
            </a:pPr>
            <a:r>
              <a:rPr lang="en-US" sz="4200" b="1" i="1" dirty="0" err="1">
                <a:solidFill>
                  <a:prstClr val="white"/>
                </a:solidFill>
                <a:latin typeface="Times New Roman" panose="02020603050405020304" pitchFamily="18" charset="0"/>
                <a:cs typeface="Times New Roman" panose="02020603050405020304" pitchFamily="18" charset="0"/>
                <a:sym typeface="Arial"/>
              </a:rPr>
              <a:t>Câu</a:t>
            </a:r>
            <a:r>
              <a:rPr lang="en-US" sz="4200" b="1" i="1" dirty="0">
                <a:solidFill>
                  <a:prstClr val="white"/>
                </a:solidFill>
                <a:latin typeface="Times New Roman" panose="02020603050405020304" pitchFamily="18" charset="0"/>
                <a:cs typeface="Times New Roman" panose="02020603050405020304" pitchFamily="18" charset="0"/>
                <a:sym typeface="Arial"/>
              </a:rPr>
              <a:t> 1: Mo-li-e </a:t>
            </a:r>
            <a:r>
              <a:rPr lang="en-US" sz="4200" b="1" i="1" dirty="0" err="1">
                <a:solidFill>
                  <a:prstClr val="white"/>
                </a:solidFill>
                <a:latin typeface="Times New Roman" panose="02020603050405020304" pitchFamily="18" charset="0"/>
                <a:cs typeface="Times New Roman" panose="02020603050405020304" pitchFamily="18" charset="0"/>
                <a:sym typeface="Arial"/>
              </a:rPr>
              <a:t>là</a:t>
            </a:r>
            <a:r>
              <a:rPr lang="en-US" sz="4200" b="1" i="1" dirty="0">
                <a:solidFill>
                  <a:prstClr val="white"/>
                </a:solidFill>
                <a:latin typeface="Times New Roman" panose="02020603050405020304" pitchFamily="18" charset="0"/>
                <a:cs typeface="Times New Roman" panose="02020603050405020304" pitchFamily="18" charset="0"/>
                <a:sym typeface="Arial"/>
              </a:rPr>
              <a:t> </a:t>
            </a:r>
            <a:r>
              <a:rPr lang="en-US" sz="4200" b="1" i="1" dirty="0" err="1">
                <a:solidFill>
                  <a:prstClr val="white"/>
                </a:solidFill>
                <a:latin typeface="Times New Roman" panose="02020603050405020304" pitchFamily="18" charset="0"/>
                <a:cs typeface="Times New Roman" panose="02020603050405020304" pitchFamily="18" charset="0"/>
                <a:sym typeface="Arial"/>
              </a:rPr>
              <a:t>nhà</a:t>
            </a:r>
            <a:r>
              <a:rPr lang="en-US" sz="4200" b="1" i="1" dirty="0">
                <a:solidFill>
                  <a:prstClr val="white"/>
                </a:solidFill>
                <a:latin typeface="Times New Roman" panose="02020603050405020304" pitchFamily="18" charset="0"/>
                <a:cs typeface="Times New Roman" panose="02020603050405020304" pitchFamily="18" charset="0"/>
                <a:sym typeface="Arial"/>
              </a:rPr>
              <a:t> </a:t>
            </a:r>
            <a:r>
              <a:rPr lang="en-US" sz="4200" b="1" i="1" dirty="0" err="1">
                <a:solidFill>
                  <a:prstClr val="white"/>
                </a:solidFill>
                <a:latin typeface="Times New Roman" panose="02020603050405020304" pitchFamily="18" charset="0"/>
                <a:cs typeface="Times New Roman" panose="02020603050405020304" pitchFamily="18" charset="0"/>
                <a:sym typeface="Arial"/>
              </a:rPr>
              <a:t>văn</a:t>
            </a:r>
            <a:r>
              <a:rPr lang="en-US" sz="4200" b="1" i="1" dirty="0">
                <a:solidFill>
                  <a:prstClr val="white"/>
                </a:solidFill>
                <a:latin typeface="Times New Roman" panose="02020603050405020304" pitchFamily="18" charset="0"/>
                <a:cs typeface="Times New Roman" panose="02020603050405020304" pitchFamily="18" charset="0"/>
                <a:sym typeface="Arial"/>
              </a:rPr>
              <a:t> </a:t>
            </a:r>
            <a:r>
              <a:rPr lang="en-US" sz="4200" b="1" i="1" dirty="0" err="1">
                <a:solidFill>
                  <a:prstClr val="white"/>
                </a:solidFill>
                <a:latin typeface="Times New Roman" panose="02020603050405020304" pitchFamily="18" charset="0"/>
                <a:cs typeface="Times New Roman" panose="02020603050405020304" pitchFamily="18" charset="0"/>
                <a:sym typeface="Arial"/>
              </a:rPr>
              <a:t>nước</a:t>
            </a:r>
            <a:r>
              <a:rPr lang="en-US" sz="4200" b="1" i="1" dirty="0">
                <a:solidFill>
                  <a:prstClr val="white"/>
                </a:solidFill>
                <a:latin typeface="Times New Roman" panose="02020603050405020304" pitchFamily="18" charset="0"/>
                <a:cs typeface="Times New Roman" panose="02020603050405020304" pitchFamily="18" charset="0"/>
                <a:sym typeface="Arial"/>
              </a:rPr>
              <a:t> </a:t>
            </a:r>
            <a:r>
              <a:rPr lang="en-US" sz="4200" b="1" i="1" dirty="0" err="1">
                <a:solidFill>
                  <a:prstClr val="white"/>
                </a:solidFill>
                <a:latin typeface="Times New Roman" panose="02020603050405020304" pitchFamily="18" charset="0"/>
                <a:cs typeface="Times New Roman" panose="02020603050405020304" pitchFamily="18" charset="0"/>
                <a:sym typeface="Arial"/>
              </a:rPr>
              <a:t>nào</a:t>
            </a:r>
            <a:r>
              <a:rPr lang="en-US" sz="4200" b="1" i="1" dirty="0">
                <a:solidFill>
                  <a:prstClr val="white"/>
                </a:solidFill>
                <a:latin typeface="Times New Roman" panose="02020603050405020304" pitchFamily="18" charset="0"/>
                <a:cs typeface="Times New Roman" panose="02020603050405020304" pitchFamily="18" charset="0"/>
                <a:sym typeface="Arial"/>
              </a:rPr>
              <a:t>?</a:t>
            </a:r>
          </a:p>
        </p:txBody>
      </p:sp>
      <p:sp>
        <p:nvSpPr>
          <p:cNvPr id="15" name="bang a">
            <a:extLst>
              <a:ext uri="{FF2B5EF4-FFF2-40B4-BE49-F238E27FC236}">
                <a16:creationId xmlns:a16="http://schemas.microsoft.com/office/drawing/2014/main" id="{D0E6AFB4-275F-4728-9A13-27E00F9EA3A2}"/>
              </a:ext>
            </a:extLst>
          </p:cNvPr>
          <p:cNvSpPr/>
          <p:nvPr/>
        </p:nvSpPr>
        <p:spPr>
          <a:xfrm flipH="1">
            <a:off x="295423" y="5647533"/>
            <a:ext cx="8788734" cy="22275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295423" y="8107153"/>
            <a:ext cx="8788734" cy="193742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443143" y="5682795"/>
            <a:ext cx="8465270" cy="954107"/>
          </a:xfrm>
          <a:prstGeom prst="rect">
            <a:avLst/>
          </a:prstGeom>
          <a:noFill/>
        </p:spPr>
        <p:txBody>
          <a:bodyPr wrap="square" rtlCol="0">
            <a:spAutoFit/>
          </a:bodyPr>
          <a:lstStyle/>
          <a:p>
            <a:pPr marL="514350" indent="-514350" defTabSz="1371600">
              <a:buClr>
                <a:prstClr val="white"/>
              </a:buClr>
              <a:buFont typeface="Wingdings" panose="05000000000000000000" pitchFamily="2" charset="2"/>
              <a:buChar char=""/>
              <a:defRPr/>
            </a:pPr>
            <a:r>
              <a:rPr lang="en-US" sz="56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en-US" sz="4000" dirty="0" err="1">
                <a:solidFill>
                  <a:prstClr val="white"/>
                </a:solidFill>
                <a:latin typeface="Times New Roman" panose="02020603050405020304" pitchFamily="18" charset="0"/>
                <a:cs typeface="Times New Roman" panose="02020603050405020304" pitchFamily="18" charset="0"/>
                <a:sym typeface="Arial"/>
              </a:rPr>
              <a:t>Pháp</a:t>
            </a:r>
            <a:endParaRPr lang="en-US" sz="5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443138" y="8147610"/>
            <a:ext cx="8788732" cy="1815882"/>
          </a:xfrm>
          <a:prstGeom prst="rect">
            <a:avLst/>
          </a:prstGeom>
          <a:noFill/>
        </p:spPr>
        <p:txBody>
          <a:bodyPr wrap="square" rtlCol="0">
            <a:spAutoFit/>
          </a:bodyPr>
          <a:lstStyle/>
          <a:p>
            <a:pPr marL="514350" indent="-514350" defTabSz="1371600">
              <a:buClr>
                <a:prstClr val="white"/>
              </a:buClr>
              <a:buFont typeface="Wingdings" panose="05000000000000000000" pitchFamily="2" charset="2"/>
              <a:buChar char="w"/>
              <a:defRPr/>
            </a:pPr>
            <a:r>
              <a:rPr lang="en-US" sz="56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C. </a:t>
            </a:r>
            <a:r>
              <a:rPr lang="en-US" sz="4000" dirty="0" err="1">
                <a:solidFill>
                  <a:prstClr val="white"/>
                </a:solidFill>
                <a:latin typeface="Times New Roman" panose="02020603050405020304" pitchFamily="18" charset="0"/>
                <a:cs typeface="Times New Roman" panose="02020603050405020304" pitchFamily="18" charset="0"/>
                <a:sym typeface="Arial"/>
              </a:rPr>
              <a:t>Trung</a:t>
            </a:r>
            <a:r>
              <a:rPr lang="en-US" sz="4000" dirty="0">
                <a:solidFill>
                  <a:prstClr val="white"/>
                </a:solidFill>
                <a:latin typeface="Times New Roman" panose="02020603050405020304" pitchFamily="18" charset="0"/>
                <a:cs typeface="Times New Roman" panose="02020603050405020304" pitchFamily="18" charset="0"/>
                <a:sym typeface="Arial"/>
              </a:rPr>
              <a:t> </a:t>
            </a:r>
            <a:r>
              <a:rPr lang="en-US" sz="4000" dirty="0" err="1">
                <a:solidFill>
                  <a:prstClr val="white"/>
                </a:solidFill>
                <a:latin typeface="Times New Roman" panose="02020603050405020304" pitchFamily="18" charset="0"/>
                <a:cs typeface="Times New Roman" panose="02020603050405020304" pitchFamily="18" charset="0"/>
                <a:sym typeface="Arial"/>
              </a:rPr>
              <a:t>Quốc</a:t>
            </a:r>
            <a:endParaRPr lang="en-US" sz="4000" dirty="0">
              <a:solidFill>
                <a:prstClr val="white"/>
              </a:solidFill>
              <a:latin typeface="Times New Roman" panose="02020603050405020304" pitchFamily="18" charset="0"/>
              <a:cs typeface="Times New Roman" panose="02020603050405020304" pitchFamily="18" charset="0"/>
              <a:sym typeface="Arial"/>
            </a:endParaRPr>
          </a:p>
          <a:p>
            <a:pPr marL="514350" indent="-514350" defTabSz="1371600">
              <a:buClr>
                <a:prstClr val="white"/>
              </a:buClr>
              <a:buFont typeface="Wingdings" panose="05000000000000000000" pitchFamily="2" charset="2"/>
              <a:buChar char="w"/>
              <a:defRPr/>
            </a:pPr>
            <a:endParaRPr lang="en-US" sz="5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9203840" y="5647533"/>
            <a:ext cx="8788732" cy="22275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0" y="8107151"/>
            <a:ext cx="8788732" cy="193741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9653356" y="5759656"/>
            <a:ext cx="6975628" cy="1815882"/>
          </a:xfrm>
          <a:prstGeom prst="rect">
            <a:avLst/>
          </a:prstGeom>
          <a:noFill/>
        </p:spPr>
        <p:txBody>
          <a:bodyPr wrap="square" rtlCol="0">
            <a:spAutoFit/>
          </a:bodyPr>
          <a:lstStyle/>
          <a:p>
            <a:pPr marL="514350" indent="-514350" defTabSz="1371600">
              <a:buClr>
                <a:prstClr val="white"/>
              </a:buClr>
              <a:buFont typeface="Wingdings" panose="05000000000000000000" pitchFamily="2" charset="2"/>
              <a:buChar char="w"/>
              <a:defRPr/>
            </a:pPr>
            <a:r>
              <a:rPr lang="en-US" sz="56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B. </a:t>
            </a:r>
            <a:r>
              <a:rPr lang="en-US" sz="4000" dirty="0" err="1">
                <a:solidFill>
                  <a:prstClr val="white"/>
                </a:solidFill>
                <a:latin typeface="Times New Roman" panose="02020603050405020304" pitchFamily="18" charset="0"/>
                <a:cs typeface="Times New Roman" panose="02020603050405020304" pitchFamily="18" charset="0"/>
                <a:sym typeface="Arial"/>
              </a:rPr>
              <a:t>Nhật</a:t>
            </a:r>
            <a:endParaRPr lang="en-US" sz="4000" dirty="0">
              <a:solidFill>
                <a:prstClr val="white"/>
              </a:solidFill>
              <a:latin typeface="Times New Roman" panose="02020603050405020304" pitchFamily="18" charset="0"/>
              <a:cs typeface="Times New Roman" panose="02020603050405020304" pitchFamily="18" charset="0"/>
              <a:sym typeface="Arial"/>
            </a:endParaRPr>
          </a:p>
          <a:p>
            <a:pPr marL="514350" indent="-514350" defTabSz="1371600">
              <a:buClr>
                <a:prstClr val="white"/>
              </a:buClr>
              <a:buFont typeface="Wingdings" panose="05000000000000000000" pitchFamily="2" charset="2"/>
              <a:buChar char="w"/>
              <a:defRPr/>
            </a:pPr>
            <a:endParaRPr lang="en-US" sz="5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9653354" y="8442426"/>
            <a:ext cx="6975628" cy="1815882"/>
          </a:xfrm>
          <a:prstGeom prst="rect">
            <a:avLst/>
          </a:prstGeom>
          <a:noFill/>
        </p:spPr>
        <p:txBody>
          <a:bodyPr wrap="square" rtlCol="0">
            <a:spAutoFit/>
          </a:bodyPr>
          <a:lstStyle/>
          <a:p>
            <a:pPr marL="514350" indent="-514350" defTabSz="1371600">
              <a:buClr>
                <a:prstClr val="white"/>
              </a:buClr>
              <a:buFont typeface="Wingdings" panose="05000000000000000000" pitchFamily="2" charset="2"/>
              <a:buChar char="w"/>
              <a:defRPr/>
            </a:pPr>
            <a:r>
              <a:rPr lang="en-US" sz="56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D. </a:t>
            </a:r>
            <a:r>
              <a:rPr lang="en-US" sz="4000" dirty="0" err="1">
                <a:solidFill>
                  <a:prstClr val="white"/>
                </a:solidFill>
                <a:latin typeface="Times New Roman" panose="02020603050405020304" pitchFamily="18" charset="0"/>
                <a:cs typeface="Times New Roman" panose="02020603050405020304" pitchFamily="18" charset="0"/>
                <a:sym typeface="Arial"/>
              </a:rPr>
              <a:t>Nga</a:t>
            </a:r>
            <a:endParaRPr lang="en-US" sz="4000" dirty="0">
              <a:solidFill>
                <a:prstClr val="white"/>
              </a:solidFill>
              <a:latin typeface="Times New Roman" panose="02020603050405020304" pitchFamily="18" charset="0"/>
              <a:cs typeface="Times New Roman" panose="02020603050405020304" pitchFamily="18" charset="0"/>
              <a:sym typeface="Arial"/>
            </a:endParaRPr>
          </a:p>
          <a:p>
            <a:pPr marL="514350" indent="-514350" defTabSz="1371600">
              <a:buClr>
                <a:prstClr val="white"/>
              </a:buClr>
              <a:buFont typeface="Wingdings" panose="05000000000000000000" pitchFamily="2" charset="2"/>
              <a:buChar char="w"/>
              <a:defRPr/>
            </a:pPr>
            <a:endParaRPr lang="en-US" sz="5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288002" y="1295790"/>
            <a:ext cx="731044" cy="731044"/>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8288002" y="2218040"/>
            <a:ext cx="731044" cy="731044"/>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8304358" y="3111234"/>
            <a:ext cx="731044" cy="731044"/>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8304358" y="3945618"/>
            <a:ext cx="731044" cy="731044"/>
          </a:xfrm>
          <a:prstGeom prst="rect">
            <a:avLst/>
          </a:prstGeom>
        </p:spPr>
      </p:pic>
    </p:spTree>
    <p:extLst>
      <p:ext uri="{BB962C8B-B14F-4D97-AF65-F5344CB8AC3E}">
        <p14:creationId xmlns:p14="http://schemas.microsoft.com/office/powerpoint/2010/main" val="32659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4101" y="-32263"/>
            <a:ext cx="3540106" cy="3540106"/>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939072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7644" y="707356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59848" y="4578874"/>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30011" y="3663229"/>
            <a:ext cx="16308286" cy="16774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696558" y="3767545"/>
            <a:ext cx="14739900" cy="1323439"/>
          </a:xfrm>
          <a:prstGeom prst="rect">
            <a:avLst/>
          </a:prstGeom>
          <a:noFill/>
        </p:spPr>
        <p:txBody>
          <a:bodyPr wrap="square" rtlCol="0">
            <a:spAutoFit/>
          </a:bodyPr>
          <a:lstStyle/>
          <a:p>
            <a:pPr algn="just" defTabSz="1828800">
              <a:buClr>
                <a:srgbClr val="000000"/>
              </a:buClr>
              <a:defRPr/>
            </a:pPr>
            <a:r>
              <a:rPr lang="en-US" sz="4000" b="1" i="1" dirty="0" err="1">
                <a:solidFill>
                  <a:prstClr val="white"/>
                </a:solidFill>
                <a:latin typeface="Times New Roman" panose="02020603050405020304" pitchFamily="18" charset="0"/>
                <a:cs typeface="Times New Roman" panose="02020603050405020304" pitchFamily="18" charset="0"/>
                <a:sym typeface="Arial"/>
              </a:rPr>
              <a:t>Câu</a:t>
            </a:r>
            <a:r>
              <a:rPr lang="en-US" sz="4000" b="1" i="1" dirty="0">
                <a:solidFill>
                  <a:prstClr val="white"/>
                </a:solidFill>
                <a:latin typeface="Times New Roman" panose="02020603050405020304" pitchFamily="18" charset="0"/>
                <a:cs typeface="Times New Roman" panose="02020603050405020304" pitchFamily="18" charset="0"/>
                <a:sym typeface="Arial"/>
              </a:rPr>
              <a:t> 2:</a:t>
            </a:r>
            <a:r>
              <a:rPr lang="vi-VN" sz="4000" b="1" i="1" kern="0" dirty="0">
                <a:solidFill>
                  <a:prstClr val="white"/>
                </a:solidFill>
                <a:latin typeface="Times New Roman" panose="02020603050405020304" pitchFamily="18" charset="0"/>
                <a:cs typeface="Times New Roman" panose="02020603050405020304" pitchFamily="18" charset="0"/>
                <a:sym typeface="Arial"/>
              </a:rPr>
              <a:t>Đoạn tóm tắt vở kịch “Trưởng giả học làm sang” giới thiệu ông Giuốc- đanh mong muốn trở thành người như thế nào?</a:t>
            </a:r>
          </a:p>
        </p:txBody>
      </p:sp>
      <p:sp>
        <p:nvSpPr>
          <p:cNvPr id="15" name="bang a">
            <a:extLst>
              <a:ext uri="{FF2B5EF4-FFF2-40B4-BE49-F238E27FC236}">
                <a16:creationId xmlns:a16="http://schemas.microsoft.com/office/drawing/2014/main" id="{D0E6AFB4-275F-4728-9A13-27E00F9EA3A2}"/>
              </a:ext>
            </a:extLst>
          </p:cNvPr>
          <p:cNvSpPr/>
          <p:nvPr/>
        </p:nvSpPr>
        <p:spPr>
          <a:xfrm flipH="1">
            <a:off x="488791" y="5746293"/>
            <a:ext cx="8577718" cy="188004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506433" y="8299370"/>
            <a:ext cx="8577718" cy="17452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701045" y="5969528"/>
            <a:ext cx="8153206" cy="1754326"/>
          </a:xfrm>
          <a:prstGeom prst="rect">
            <a:avLst/>
          </a:prstGeom>
          <a:noFill/>
        </p:spPr>
        <p:txBody>
          <a:bodyPr wrap="square" rtlCol="0">
            <a:spAutoFit/>
          </a:bodyPr>
          <a:lstStyle/>
          <a:p>
            <a:pPr algn="just"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A. Ông muốn trở thành nhà quý tộc sang trọng</a:t>
            </a:r>
          </a:p>
          <a:p>
            <a:pPr marL="514350" indent="-514350" defTabSz="1371600">
              <a:buClr>
                <a:prstClr val="white"/>
              </a:buClr>
              <a:buFont typeface="Wingdings" panose="05000000000000000000" pitchFamily="2" charset="2"/>
              <a:buChar char=""/>
              <a:defRPr/>
            </a:pPr>
            <a:endParaRPr lang="en-US" sz="3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701043" y="8431050"/>
            <a:ext cx="8153206" cy="1200329"/>
          </a:xfrm>
          <a:prstGeom prst="rect">
            <a:avLst/>
          </a:prstGeom>
          <a:noFill/>
        </p:spPr>
        <p:txBody>
          <a:bodyPr wrap="square" rtlCol="0">
            <a:spAutoFit/>
          </a:bodyPr>
          <a:lstStyle/>
          <a:p>
            <a:pPr algn="just"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C. Ông muốn trở thành người người kinh doanh giỏi</a:t>
            </a:r>
          </a:p>
        </p:txBody>
      </p:sp>
      <p:sp>
        <p:nvSpPr>
          <p:cNvPr id="31" name="bang b">
            <a:extLst>
              <a:ext uri="{FF2B5EF4-FFF2-40B4-BE49-F238E27FC236}">
                <a16:creationId xmlns:a16="http://schemas.microsoft.com/office/drawing/2014/main" id="{8DD63B39-09F3-4F04-83CD-408FC7619A90}"/>
              </a:ext>
            </a:extLst>
          </p:cNvPr>
          <p:cNvSpPr/>
          <p:nvPr/>
        </p:nvSpPr>
        <p:spPr>
          <a:xfrm flipH="1">
            <a:off x="9186194" y="5746280"/>
            <a:ext cx="8577716" cy="188005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38" y="8299371"/>
            <a:ext cx="8577716" cy="17451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9470895" y="5912534"/>
            <a:ext cx="8310658" cy="1200329"/>
          </a:xfrm>
          <a:prstGeom prst="rect">
            <a:avLst/>
          </a:prstGeom>
          <a:noFill/>
        </p:spPr>
        <p:txBody>
          <a:bodyPr wrap="square" rtlCol="0">
            <a:spAutoFit/>
          </a:bodyPr>
          <a:lstStyle/>
          <a:p>
            <a:pPr algn="just"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B. Ông muốn trở thành người có tri thức </a:t>
            </a:r>
          </a:p>
          <a:p>
            <a:pPr marL="514350" indent="-514350" defTabSz="1371600">
              <a:buClr>
                <a:prstClr val="white"/>
              </a:buClr>
              <a:buFont typeface="Wingdings" panose="05000000000000000000" pitchFamily="2" charset="2"/>
              <a:buChar char="w"/>
              <a:defRPr/>
            </a:pPr>
            <a:endParaRPr lang="en-US" sz="3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9572939" y="8431052"/>
            <a:ext cx="8328302" cy="1754326"/>
          </a:xfrm>
          <a:prstGeom prst="rect">
            <a:avLst/>
          </a:prstGeom>
          <a:noFill/>
        </p:spPr>
        <p:txBody>
          <a:bodyPr wrap="square" rtlCol="0">
            <a:spAutoFit/>
          </a:bodyPr>
          <a:lstStyle/>
          <a:p>
            <a:pPr algn="just"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D. Ông muốn trở thành người có mối quan hệ rộng rãi.</a:t>
            </a:r>
          </a:p>
          <a:p>
            <a:pPr marL="514350" indent="-514350" defTabSz="1371600">
              <a:buClr>
                <a:prstClr val="white"/>
              </a:buClr>
              <a:buFont typeface="Wingdings" panose="05000000000000000000" pitchFamily="2" charset="2"/>
              <a:buChar char="w"/>
              <a:defRPr/>
            </a:pPr>
            <a:endParaRPr lang="en-US" sz="3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2" y="1295790"/>
            <a:ext cx="731044" cy="731044"/>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2" y="2218040"/>
            <a:ext cx="731044" cy="731044"/>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4"/>
            <a:ext cx="731044" cy="731044"/>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8"/>
            <a:ext cx="731044" cy="731044"/>
          </a:xfrm>
          <a:prstGeom prst="rect">
            <a:avLst/>
          </a:prstGeom>
        </p:spPr>
      </p:pic>
    </p:spTree>
    <p:extLst>
      <p:ext uri="{BB962C8B-B14F-4D97-AF65-F5344CB8AC3E}">
        <p14:creationId xmlns:p14="http://schemas.microsoft.com/office/powerpoint/2010/main" val="3480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3127" y="-74839"/>
            <a:ext cx="5202062" cy="5202062"/>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949011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7936804"/>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6053528"/>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89859" y="5137881"/>
            <a:ext cx="16308286" cy="187790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046380" y="5191788"/>
            <a:ext cx="14582604" cy="1569660"/>
          </a:xfrm>
          <a:prstGeom prst="rect">
            <a:avLst/>
          </a:prstGeom>
          <a:noFill/>
        </p:spPr>
        <p:txBody>
          <a:bodyPr wrap="square" rtlCol="0">
            <a:spAutoFit/>
          </a:bodyPr>
          <a:lstStyle/>
          <a:p>
            <a:pPr defTabSz="1828800">
              <a:buClr>
                <a:srgbClr val="000000"/>
              </a:buClr>
              <a:defRPr/>
            </a:pPr>
            <a:r>
              <a:rPr lang="en-US" sz="4800" b="1" i="1" dirty="0" err="1">
                <a:solidFill>
                  <a:prstClr val="white"/>
                </a:solidFill>
                <a:latin typeface="Times New Roman" panose="02020603050405020304" pitchFamily="18" charset="0"/>
                <a:cs typeface="Times New Roman" panose="02020603050405020304" pitchFamily="18" charset="0"/>
                <a:sym typeface="Arial"/>
              </a:rPr>
              <a:t>Câu</a:t>
            </a:r>
            <a:r>
              <a:rPr lang="en-US" sz="4800" b="1" i="1" dirty="0">
                <a:solidFill>
                  <a:prstClr val="white"/>
                </a:solidFill>
                <a:latin typeface="Times New Roman" panose="02020603050405020304" pitchFamily="18" charset="0"/>
                <a:cs typeface="Times New Roman" panose="02020603050405020304" pitchFamily="18" charset="0"/>
                <a:sym typeface="Arial"/>
              </a:rPr>
              <a:t> 3:</a:t>
            </a:r>
            <a:r>
              <a:rPr lang="vi-VN" sz="4800" b="1" i="1" kern="0" dirty="0">
                <a:solidFill>
                  <a:prstClr val="white"/>
                </a:solidFill>
                <a:latin typeface="Times New Roman" panose="02020603050405020304" pitchFamily="18" charset="0"/>
                <a:cs typeface="Times New Roman" panose="02020603050405020304" pitchFamily="18" charset="0"/>
                <a:sym typeface="Arial"/>
              </a:rPr>
              <a:t>Đâu là lí do chính mà ông Giuốc - đanh thưởng tiền cho mấy chú thợ phụ?</a:t>
            </a:r>
          </a:p>
        </p:txBody>
      </p:sp>
      <p:sp>
        <p:nvSpPr>
          <p:cNvPr id="15" name="bang b">
            <a:extLst>
              <a:ext uri="{FF2B5EF4-FFF2-40B4-BE49-F238E27FC236}">
                <a16:creationId xmlns:a16="http://schemas.microsoft.com/office/drawing/2014/main" id="{D0E6AFB4-275F-4728-9A13-27E00F9EA3A2}"/>
              </a:ext>
            </a:extLst>
          </p:cNvPr>
          <p:cNvSpPr/>
          <p:nvPr/>
        </p:nvSpPr>
        <p:spPr>
          <a:xfrm flipH="1">
            <a:off x="9203838" y="7315866"/>
            <a:ext cx="7874660" cy="12417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209498" y="8857825"/>
            <a:ext cx="7874660" cy="11828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653356" y="7347549"/>
            <a:ext cx="6975628" cy="1692771"/>
          </a:xfrm>
          <a:prstGeom prst="rect">
            <a:avLst/>
          </a:prstGeom>
          <a:noFill/>
        </p:spPr>
        <p:txBody>
          <a:bodyPr wrap="square" rtlCol="0">
            <a:spAutoFit/>
          </a:bodyPr>
          <a:lstStyle/>
          <a:p>
            <a:pPr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B. Vì họ gọi ông là ông lớn, cụ lớn, đức ông</a:t>
            </a:r>
          </a:p>
          <a:p>
            <a:pPr marL="514350" indent="-514350" defTabSz="1371600">
              <a:buClr>
                <a:prstClr val="white"/>
              </a:buClr>
              <a:buFont typeface="Wingdings" panose="05000000000000000000" pitchFamily="2" charset="2"/>
              <a:buChar char="w"/>
              <a:defRPr/>
            </a:pP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659011" y="8832789"/>
            <a:ext cx="7544826" cy="1692771"/>
          </a:xfrm>
          <a:prstGeom prst="rect">
            <a:avLst/>
          </a:prstGeom>
          <a:noFill/>
        </p:spPr>
        <p:txBody>
          <a:bodyPr wrap="square" rtlCol="0">
            <a:spAutoFit/>
          </a:bodyPr>
          <a:lstStyle/>
          <a:p>
            <a:pPr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C. Vì họ đã chúc rượu ông trong buổi tiệc</a:t>
            </a:r>
          </a:p>
          <a:p>
            <a:pPr marL="514350" indent="-514350" defTabSz="1371600">
              <a:buClr>
                <a:prstClr val="white"/>
              </a:buClr>
              <a:buFont typeface="Wingdings" panose="05000000000000000000" pitchFamily="2" charset="2"/>
              <a:buChar char="w"/>
              <a:defRPr/>
            </a:pP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209494" y="7307432"/>
            <a:ext cx="7874660" cy="12417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2" y="8857825"/>
            <a:ext cx="7874660" cy="118289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659012" y="7339115"/>
            <a:ext cx="6975628" cy="1692771"/>
          </a:xfrm>
          <a:prstGeom prst="rect">
            <a:avLst/>
          </a:prstGeom>
          <a:noFill/>
        </p:spPr>
        <p:txBody>
          <a:bodyPr wrap="square" rtlCol="0">
            <a:spAutoFit/>
          </a:bodyPr>
          <a:lstStyle/>
          <a:p>
            <a:pPr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A. Vì họ giúp ông mặc lễ phục theo phong cách quý tộc</a:t>
            </a:r>
          </a:p>
          <a:p>
            <a:pPr marL="514350" indent="-514350" defTabSz="1371600">
              <a:buClr>
                <a:prstClr val="white"/>
              </a:buClr>
              <a:buFont typeface="Wingdings" panose="05000000000000000000" pitchFamily="2" charset="2"/>
              <a:buChar char="w"/>
              <a:defRPr/>
            </a:pP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653356" y="8832789"/>
            <a:ext cx="6975628" cy="1138773"/>
          </a:xfrm>
          <a:prstGeom prst="rect">
            <a:avLst/>
          </a:prstGeom>
          <a:noFill/>
        </p:spPr>
        <p:txBody>
          <a:bodyPr wrap="square" rtlCol="0">
            <a:spAutoFit/>
          </a:bodyPr>
          <a:lstStyle/>
          <a:p>
            <a:pPr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D. Vì họ rất giỏi và nhiệt tình </a:t>
            </a:r>
          </a:p>
          <a:p>
            <a:pPr marL="514350" indent="-514350" defTabSz="1371600">
              <a:buClr>
                <a:prstClr val="white"/>
              </a:buClr>
              <a:buFont typeface="Wingdings" panose="05000000000000000000" pitchFamily="2" charset="2"/>
              <a:buChar char="w"/>
              <a:defRPr/>
            </a:pP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2" y="1295790"/>
            <a:ext cx="731044" cy="731044"/>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2" y="2218040"/>
            <a:ext cx="731044" cy="731044"/>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4"/>
            <a:ext cx="731044" cy="731044"/>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8"/>
            <a:ext cx="731044" cy="731044"/>
          </a:xfrm>
          <a:prstGeom prst="rect">
            <a:avLst/>
          </a:prstGeom>
        </p:spPr>
      </p:pic>
    </p:spTree>
    <p:extLst>
      <p:ext uri="{BB962C8B-B14F-4D97-AF65-F5344CB8AC3E}">
        <p14:creationId xmlns:p14="http://schemas.microsoft.com/office/powerpoint/2010/main" val="1520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3127" y="-74839"/>
            <a:ext cx="5202062" cy="5202062"/>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9450354"/>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7956682"/>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6013772"/>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89859" y="5098125"/>
            <a:ext cx="16308286" cy="187790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043799" y="5182088"/>
            <a:ext cx="14145238" cy="1569660"/>
          </a:xfrm>
          <a:prstGeom prst="rect">
            <a:avLst/>
          </a:prstGeom>
          <a:noFill/>
        </p:spPr>
        <p:txBody>
          <a:bodyPr wrap="square" rtlCol="0">
            <a:spAutoFit/>
          </a:bodyPr>
          <a:lstStyle/>
          <a:p>
            <a:pPr defTabSz="1828800">
              <a:buClr>
                <a:srgbClr val="000000"/>
              </a:buClr>
              <a:defRPr/>
            </a:pPr>
            <a:r>
              <a:rPr lang="en-US" sz="4800" b="1" i="1" dirty="0" err="1">
                <a:solidFill>
                  <a:prstClr val="white"/>
                </a:solidFill>
                <a:latin typeface="Times New Roman" panose="02020603050405020304" pitchFamily="18" charset="0"/>
                <a:cs typeface="Times New Roman" panose="02020603050405020304" pitchFamily="18" charset="0"/>
                <a:sym typeface="Arial"/>
              </a:rPr>
              <a:t>Câu</a:t>
            </a:r>
            <a:r>
              <a:rPr lang="en-US" sz="4800" b="1" i="1" dirty="0">
                <a:solidFill>
                  <a:prstClr val="white"/>
                </a:solidFill>
                <a:latin typeface="Times New Roman" panose="02020603050405020304" pitchFamily="18" charset="0"/>
                <a:cs typeface="Times New Roman" panose="02020603050405020304" pitchFamily="18" charset="0"/>
                <a:sym typeface="Arial"/>
              </a:rPr>
              <a:t> 4:</a:t>
            </a:r>
            <a:r>
              <a:rPr lang="vi-VN" sz="4800" b="1" i="1" kern="0" dirty="0">
                <a:solidFill>
                  <a:prstClr val="white"/>
                </a:solidFill>
                <a:latin typeface="Times New Roman" panose="02020603050405020304" pitchFamily="18" charset="0"/>
                <a:cs typeface="Times New Roman" panose="02020603050405020304" pitchFamily="18" charset="0"/>
                <a:sym typeface="Arial"/>
              </a:rPr>
              <a:t> Bộ lễ phục của ông Giuốc- đanh gặp phải vấn đề gì?</a:t>
            </a:r>
          </a:p>
        </p:txBody>
      </p:sp>
      <p:sp>
        <p:nvSpPr>
          <p:cNvPr id="15" name="bang c">
            <a:extLst>
              <a:ext uri="{FF2B5EF4-FFF2-40B4-BE49-F238E27FC236}">
                <a16:creationId xmlns:a16="http://schemas.microsoft.com/office/drawing/2014/main" id="{D0E6AFB4-275F-4728-9A13-27E00F9EA3A2}"/>
              </a:ext>
            </a:extLst>
          </p:cNvPr>
          <p:cNvSpPr/>
          <p:nvPr/>
        </p:nvSpPr>
        <p:spPr>
          <a:xfrm flipH="1">
            <a:off x="1206912" y="8842548"/>
            <a:ext cx="7874660" cy="12225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9203842" y="7308665"/>
            <a:ext cx="7874660" cy="12405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656426" y="8810762"/>
            <a:ext cx="6975628" cy="1200329"/>
          </a:xfrm>
          <a:prstGeom prst="rect">
            <a:avLst/>
          </a:prstGeom>
          <a:noFill/>
        </p:spPr>
        <p:txBody>
          <a:bodyPr wrap="square" rtlCol="0">
            <a:spAutoFit/>
          </a:bodyPr>
          <a:lstStyle/>
          <a:p>
            <a:pPr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C. Hoa may ngược</a:t>
            </a:r>
          </a:p>
          <a:p>
            <a:pPr marL="514350" indent="-514350" defTabSz="1371600">
              <a:buClr>
                <a:prstClr val="white"/>
              </a:buClr>
              <a:buFont typeface="Wingdings" panose="05000000000000000000" pitchFamily="2" charset="2"/>
              <a:buChar char="w"/>
              <a:defRPr/>
            </a:pPr>
            <a:endParaRPr lang="en-US" sz="3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9653356" y="7616841"/>
            <a:ext cx="7996932" cy="646331"/>
          </a:xfrm>
          <a:prstGeom prst="rect">
            <a:avLst/>
          </a:prstGeom>
          <a:noFill/>
        </p:spPr>
        <p:txBody>
          <a:bodyPr wrap="square" rtlCol="0">
            <a:spAutoFit/>
          </a:bodyPr>
          <a:lstStyle/>
          <a:p>
            <a:pPr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B. Chất vải không đẹp</a:t>
            </a:r>
          </a:p>
        </p:txBody>
      </p:sp>
      <p:sp>
        <p:nvSpPr>
          <p:cNvPr id="31" name="bang a">
            <a:extLst>
              <a:ext uri="{FF2B5EF4-FFF2-40B4-BE49-F238E27FC236}">
                <a16:creationId xmlns:a16="http://schemas.microsoft.com/office/drawing/2014/main" id="{8DD63B39-09F3-4F04-83CD-408FC7619A90}"/>
              </a:ext>
            </a:extLst>
          </p:cNvPr>
          <p:cNvSpPr/>
          <p:nvPr/>
        </p:nvSpPr>
        <p:spPr>
          <a:xfrm flipH="1">
            <a:off x="1209498" y="7308665"/>
            <a:ext cx="7874660" cy="12405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2" y="8837946"/>
            <a:ext cx="7874660" cy="12225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656424" y="7234692"/>
            <a:ext cx="6975628" cy="1200329"/>
          </a:xfrm>
          <a:prstGeom prst="rect">
            <a:avLst/>
          </a:prstGeom>
          <a:noFill/>
        </p:spPr>
        <p:txBody>
          <a:bodyPr wrap="square" rtlCol="0">
            <a:spAutoFit/>
          </a:bodyPr>
          <a:lstStyle/>
          <a:p>
            <a:pPr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A. Màu không đẹp</a:t>
            </a:r>
          </a:p>
          <a:p>
            <a:pPr marL="514350" indent="-514350" defTabSz="1371600">
              <a:buClr>
                <a:prstClr val="white"/>
              </a:buClr>
              <a:buFont typeface="Wingdings" panose="05000000000000000000" pitchFamily="2" charset="2"/>
              <a:buChar char="w"/>
              <a:defRPr/>
            </a:pPr>
            <a:endParaRPr lang="en-US" sz="3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653358" y="9090638"/>
            <a:ext cx="7874660" cy="1200329"/>
          </a:xfrm>
          <a:prstGeom prst="rect">
            <a:avLst/>
          </a:prstGeom>
          <a:noFill/>
        </p:spPr>
        <p:txBody>
          <a:bodyPr wrap="square" rtlCol="0">
            <a:spAutoFit/>
          </a:bodyPr>
          <a:lstStyle/>
          <a:p>
            <a:pPr defTabSz="1828800">
              <a:buClr>
                <a:srgbClr val="000000"/>
              </a:buClr>
              <a:defRPr/>
            </a:pPr>
            <a:r>
              <a:rPr lang="vi-VN" sz="3600" b="1" i="1" kern="0" dirty="0">
                <a:solidFill>
                  <a:prstClr val="white"/>
                </a:solidFill>
                <a:latin typeface="Times New Roman" panose="02020603050405020304" pitchFamily="18" charset="0"/>
                <a:cs typeface="Times New Roman" panose="02020603050405020304" pitchFamily="18" charset="0"/>
                <a:sym typeface="Arial"/>
              </a:rPr>
              <a:t>D. Cả 3 phương án trên</a:t>
            </a:r>
          </a:p>
          <a:p>
            <a:pPr marL="514350" indent="-514350" defTabSz="1371600">
              <a:buClr>
                <a:prstClr val="white"/>
              </a:buClr>
              <a:buFont typeface="Wingdings" panose="05000000000000000000" pitchFamily="2" charset="2"/>
              <a:buChar char="w"/>
              <a:defRPr/>
            </a:pPr>
            <a:endParaRPr lang="en-US" sz="36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2" y="1295790"/>
            <a:ext cx="731044" cy="731044"/>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2" y="2218040"/>
            <a:ext cx="731044" cy="731044"/>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4"/>
            <a:ext cx="731044" cy="731044"/>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8"/>
            <a:ext cx="731044" cy="731044"/>
          </a:xfrm>
          <a:prstGeom prst="rect">
            <a:avLst/>
          </a:prstGeom>
        </p:spPr>
      </p:pic>
    </p:spTree>
    <p:extLst>
      <p:ext uri="{BB962C8B-B14F-4D97-AF65-F5344CB8AC3E}">
        <p14:creationId xmlns:p14="http://schemas.microsoft.com/office/powerpoint/2010/main" val="355789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9341" y="-96177"/>
            <a:ext cx="4088746" cy="4088746"/>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7387954"/>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38744" y="5022550"/>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51115" y="4106905"/>
            <a:ext cx="16308286" cy="187790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067485" y="4198510"/>
            <a:ext cx="14075546" cy="1384995"/>
          </a:xfrm>
          <a:prstGeom prst="rect">
            <a:avLst/>
          </a:prstGeom>
          <a:noFill/>
        </p:spPr>
        <p:txBody>
          <a:bodyPr wrap="square" rtlCol="0">
            <a:spAutoFit/>
          </a:bodyPr>
          <a:lstStyle/>
          <a:p>
            <a:pPr defTabSz="1371600">
              <a:defRPr/>
            </a:pPr>
            <a:r>
              <a:rPr lang="en-US" sz="4200" b="1" i="1" dirty="0" err="1">
                <a:solidFill>
                  <a:prstClr val="white"/>
                </a:solidFill>
                <a:latin typeface="Times New Roman" panose="02020603050405020304" pitchFamily="18" charset="0"/>
                <a:cs typeface="Times New Roman" panose="02020603050405020304" pitchFamily="18" charset="0"/>
                <a:sym typeface="Arial"/>
              </a:rPr>
              <a:t>Câu</a:t>
            </a:r>
            <a:r>
              <a:rPr lang="en-US" sz="4200" b="1" i="1" dirty="0">
                <a:solidFill>
                  <a:prstClr val="white"/>
                </a:solidFill>
                <a:latin typeface="Times New Roman" panose="02020603050405020304" pitchFamily="18" charset="0"/>
                <a:cs typeface="Times New Roman" panose="02020603050405020304" pitchFamily="18" charset="0"/>
                <a:sym typeface="Arial"/>
              </a:rPr>
              <a:t> 5: </a:t>
            </a:r>
            <a:r>
              <a:rPr lang="vi-VN" sz="4200" b="1" i="1" dirty="0">
                <a:solidFill>
                  <a:prstClr val="white"/>
                </a:solidFill>
                <a:latin typeface="Times New Roman" panose="02020603050405020304" pitchFamily="18" charset="0"/>
                <a:cs typeface="Times New Roman" panose="02020603050405020304" pitchFamily="18" charset="0"/>
                <a:sym typeface="Arial"/>
              </a:rPr>
              <a:t>Đoạn trích “Ông Giuốc- đanh mặc lễ phục” thể hiện mâu thuẫn giữa cái xấu và cái xấu, đúng hay sai?</a:t>
            </a:r>
            <a:endParaRPr lang="en-US" sz="4200" b="1" i="1" dirty="0">
              <a:solidFill>
                <a:prstClr val="white"/>
              </a:solidFill>
              <a:latin typeface="Times New Roman" panose="02020603050405020304" pitchFamily="18" charset="0"/>
              <a:cs typeface="Times New Roman" panose="02020603050405020304" pitchFamily="18" charset="0"/>
              <a:sym typeface="Arial"/>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9203834" y="6532426"/>
            <a:ext cx="7874660" cy="172890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8626" indent="-428626" algn="ctr" defTabSz="1371600">
              <a:buClr>
                <a:prstClr val="white"/>
              </a:buClr>
              <a:buFont typeface="Wingdings" panose="05000000000000000000" pitchFamily="2" charset="2"/>
              <a:buChar char="w"/>
              <a:defRPr/>
            </a:pPr>
            <a:endParaRPr lang="en-US" sz="2700">
              <a:solidFill>
                <a:prstClr val="white"/>
              </a:solidFill>
              <a:latin typeface="Calibri" panose="020F0502020204030204"/>
              <a:sym typeface="Arial"/>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9653350" y="6597508"/>
            <a:ext cx="6975628" cy="707886"/>
          </a:xfrm>
          <a:prstGeom prst="rect">
            <a:avLst/>
          </a:prstGeom>
          <a:noFill/>
        </p:spPr>
        <p:txBody>
          <a:bodyPr wrap="square" rtlCol="0">
            <a:spAutoFit/>
          </a:bodyPr>
          <a:lstStyle/>
          <a:p>
            <a:pPr marL="514350" indent="-514350" defTabSz="1371600">
              <a:buClr>
                <a:prstClr val="white"/>
              </a:buClr>
              <a:buFont typeface="Wingdings" panose="05000000000000000000" pitchFamily="2" charset="2"/>
              <a:buChar char="w"/>
              <a:defRPr/>
            </a:pPr>
            <a:r>
              <a:rPr lang="en-US" sz="40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B. </a:t>
            </a:r>
            <a:r>
              <a:rPr lang="en-US" sz="4000" b="1" i="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Đúng</a:t>
            </a:r>
            <a:endParaRPr lang="en-US" sz="40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1209490" y="6532426"/>
            <a:ext cx="7874660" cy="172890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499774" y="6575525"/>
            <a:ext cx="7294084" cy="1323439"/>
          </a:xfrm>
          <a:prstGeom prst="rect">
            <a:avLst/>
          </a:prstGeom>
          <a:noFill/>
        </p:spPr>
        <p:txBody>
          <a:bodyPr wrap="square" rtlCol="0">
            <a:spAutoFit/>
          </a:bodyPr>
          <a:lstStyle/>
          <a:p>
            <a:pPr defTabSz="1371600">
              <a:buClr>
                <a:prstClr val="white"/>
              </a:buClr>
              <a:defRPr/>
            </a:pPr>
            <a:r>
              <a:rPr lang="en-US" sz="40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A. Sai</a:t>
            </a:r>
            <a:endParaRPr lang="en-US" sz="4000" b="1" i="1" dirty="0">
              <a:solidFill>
                <a:prstClr val="white"/>
              </a:solidFill>
              <a:latin typeface="Times New Roman" panose="02020603050405020304" pitchFamily="18" charset="0"/>
              <a:cs typeface="Times New Roman" panose="02020603050405020304" pitchFamily="18" charset="0"/>
              <a:sym typeface="Arial"/>
            </a:endParaRPr>
          </a:p>
          <a:p>
            <a:pPr marL="514350" indent="-514350" defTabSz="1371600">
              <a:buClr>
                <a:prstClr val="white"/>
              </a:buClr>
              <a:buFont typeface="Wingdings" panose="05000000000000000000" pitchFamily="2" charset="2"/>
              <a:buChar char="w"/>
              <a:defRPr/>
            </a:pPr>
            <a:endParaRPr lang="en-US" sz="40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2" y="1295790"/>
            <a:ext cx="731044" cy="731044"/>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2" y="2218040"/>
            <a:ext cx="731044" cy="731044"/>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4"/>
            <a:ext cx="731044" cy="731044"/>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8"/>
            <a:ext cx="731044" cy="731044"/>
          </a:xfrm>
          <a:prstGeom prst="rect">
            <a:avLst/>
          </a:prstGeom>
        </p:spPr>
      </p:pic>
    </p:spTree>
    <p:extLst>
      <p:ext uri="{BB962C8B-B14F-4D97-AF65-F5344CB8AC3E}">
        <p14:creationId xmlns:p14="http://schemas.microsoft.com/office/powerpoint/2010/main" val="295538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 presetClass="mediacall" presetSubtype="0" fill="hold" nodeType="withEffect">
                                  <p:stCondLst>
                                    <p:cond delay="0"/>
                                  </p:stCondLst>
                                  <p:childTnLst>
                                    <p:cmd type="call" cmd="playFrom(0.0)">
                                      <p:cBhvr>
                                        <p:cTn id="21" dur="20218" fill="hold"/>
                                        <p:tgtEl>
                                          <p:spTgt spid="39"/>
                                        </p:tgtEl>
                                      </p:cBhvr>
                                    </p:cmd>
                                  </p:childTnLst>
                                </p:cTn>
                              </p:par>
                              <p:par>
                                <p:cTn id="22" presetID="3" presetClass="mediacall" presetSubtype="0" fill="hold" nodeType="withEffect">
                                  <p:stCondLst>
                                    <p:cond delay="0"/>
                                  </p:stCondLst>
                                  <p:childTnLst>
                                    <p:cmd type="call" cmd="stop">
                                      <p:cBhvr>
                                        <p:cTn id="23" dur="1" fill="hold"/>
                                        <p:tgtEl>
                                          <p:spTgt spid="38"/>
                                        </p:tgtEl>
                                      </p:cBhvr>
                                    </p:cmd>
                                  </p:childTnLst>
                                </p:cTn>
                              </p:par>
                              <p:par>
                                <p:cTn id="24" presetID="19" presetClass="emph" presetSubtype="0" repeatCount="4000" fill="hold" grpId="2" nodeType="withEffect">
                                  <p:stCondLst>
                                    <p:cond delay="3000"/>
                                  </p:stCondLst>
                                  <p:childTnLst>
                                    <p:animClr clrSpc="rgb" dir="cw">
                                      <p:cBhvr override="childStyle">
                                        <p:cTn id="25" dur="500" fill="hold"/>
                                        <p:tgtEl>
                                          <p:spTgt spid="15"/>
                                        </p:tgtEl>
                                        <p:attrNameLst>
                                          <p:attrName>style.color</p:attrName>
                                        </p:attrNameLst>
                                      </p:cBhvr>
                                      <p:to>
                                        <a:srgbClr val="92D050"/>
                                      </p:to>
                                    </p:animClr>
                                    <p:animClr clrSpc="rgb" dir="cw">
                                      <p:cBhvr>
                                        <p:cTn id="26" dur="500" fill="hold"/>
                                        <p:tgtEl>
                                          <p:spTgt spid="15"/>
                                        </p:tgtEl>
                                        <p:attrNameLst>
                                          <p:attrName>fillcolor</p:attrName>
                                        </p:attrNameLst>
                                      </p:cBhvr>
                                      <p:to>
                                        <a:srgbClr val="92D050"/>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par>
                                <p:cTn id="29" presetID="1" presetClass="mediacall" presetSubtype="0" fill="hold" nodeType="withEffect">
                                  <p:stCondLst>
                                    <p:cond delay="3000"/>
                                  </p:stCondLst>
                                  <p:childTnLst>
                                    <p:cmd type="call" cmd="playFrom(0.0)">
                                      <p:cBhvr>
                                        <p:cTn id="30" dur="5903" fill="hold"/>
                                        <p:tgtEl>
                                          <p:spTgt spid="41"/>
                                        </p:tgtEl>
                                      </p:cBhvr>
                                    </p:cmd>
                                  </p:childTnLst>
                                </p:cTn>
                              </p:par>
                              <p:par>
                                <p:cTn id="31" presetID="3" presetClass="mediacall" presetSubtype="0" fill="hold" nodeType="withEffect">
                                  <p:stCondLst>
                                    <p:cond delay="3000"/>
                                  </p:stCondLst>
                                  <p:childTnLst>
                                    <p:cmd type="call" cmd="stop">
                                      <p:cBhvr>
                                        <p:cTn id="32" dur="1" fill="hold"/>
                                        <p:tgtEl>
                                          <p:spTgt spid="39"/>
                                        </p:tgtEl>
                                      </p:cBhvr>
                                    </p:cmd>
                                  </p:childTnLst>
                                </p:cTn>
                              </p:par>
                              <p:par>
                                <p:cTn id="33" presetID="24" presetClass="emph" presetSubtype="0" fill="hold" grpId="3" nodeType="withEffect">
                                  <p:stCondLst>
                                    <p:cond delay="300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 presetClass="mediacall" presetSubtype="0" fill="hold" nodeType="withEffect">
                                  <p:stCondLst>
                                    <p:cond delay="0"/>
                                  </p:stCondLst>
                                  <p:childTnLst>
                                    <p:cmd type="call" cmd="playFrom(0.0)">
                                      <p:cBhvr>
                                        <p:cTn id="39" dur="20218"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3" nodeType="withEffect">
                                  <p:stCondLst>
                                    <p:cond delay="35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500"/>
                                  </p:stCondLst>
                                  <p:childTnLst>
                                    <p:cmd type="call" cmd="playFrom(0.0)">
                                      <p:cBhvr>
                                        <p:cTn id="48" dur="5903" fill="hold"/>
                                        <p:tgtEl>
                                          <p:spTgt spid="41"/>
                                        </p:tgtEl>
                                      </p:cBhvr>
                                    </p:cmd>
                                  </p:childTnLst>
                                </p:cTn>
                              </p:par>
                              <p:par>
                                <p:cTn id="49" presetID="3" presetClass="mediacall" presetSubtype="0" fill="hold" nodeType="withEffect">
                                  <p:stCondLst>
                                    <p:cond delay="3500"/>
                                  </p:stCondLst>
                                  <p:childTnLst>
                                    <p:cmd type="call" cmd="stop">
                                      <p:cBhvr>
                                        <p:cTn id="50" dur="1" fill="hold"/>
                                        <p:tgtEl>
                                          <p:spTgt spid="39"/>
                                        </p:tgtEl>
                                      </p:cBhvr>
                                    </p:cmd>
                                  </p:childTnLst>
                                </p:cTn>
                              </p:par>
                              <p:par>
                                <p:cTn id="51" presetID="24" presetClass="emph" presetSubtype="0" fill="hold" grpId="4" nodeType="withEffect">
                                  <p:stCondLst>
                                    <p:cond delay="35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38"/>
                </p:tgtEl>
              </p:cMediaNode>
            </p:audio>
            <p:seq concurrent="1" nextAc="seek">
              <p:cTn id="57" restart="whenNotActive" fill="hold" evtFilter="cancelBubble" nodeType="interactiveSeq">
                <p:stCondLst>
                  <p:cond evt="onClick" delay="0">
                    <p:tgtEl>
                      <p:spTgt spid="25"/>
                    </p:tgtEl>
                  </p:cond>
                </p:stCondLst>
                <p:endSync evt="end" delay="0">
                  <p:rtn val="all"/>
                </p:endSync>
                <p:childTnLst>
                  <p:par>
                    <p:cTn id="58" fill="hold">
                      <p:stCondLst>
                        <p:cond delay="0"/>
                      </p:stCondLst>
                      <p:childTnLst>
                        <p:par>
                          <p:cTn id="59" fill="hold">
                            <p:stCondLst>
                              <p:cond delay="0"/>
                            </p:stCondLst>
                            <p:childTnLst>
                              <p:par>
                                <p:cTn id="60" presetID="24" presetClass="emph" presetSubtype="0" fill="hold" grpId="1" nodeType="clickEffect">
                                  <p:stCondLst>
                                    <p:cond delay="0"/>
                                  </p:stCondLst>
                                  <p:childTnLst>
                                    <p:animClr clrSpc="hsl" dir="cw">
                                      <p:cBhvr override="childStyle">
                                        <p:cTn id="61" dur="500" fill="hold"/>
                                        <p:tgtEl>
                                          <p:spTgt spid="25"/>
                                        </p:tgtEl>
                                        <p:attrNameLst>
                                          <p:attrName>style.color</p:attrName>
                                        </p:attrNameLst>
                                      </p:cBhvr>
                                      <p:by>
                                        <p:hsl h="0" s="-12549" l="-25098"/>
                                      </p:by>
                                    </p:animClr>
                                    <p:animClr clrSpc="hsl" dir="cw">
                                      <p:cBhvr>
                                        <p:cTn id="62" dur="500" fill="hold"/>
                                        <p:tgtEl>
                                          <p:spTgt spid="25"/>
                                        </p:tgtEl>
                                        <p:attrNameLst>
                                          <p:attrName>fillcolor</p:attrName>
                                        </p:attrNameLst>
                                      </p:cBhvr>
                                      <p:by>
                                        <p:hsl h="0" s="-12549" l="-25098"/>
                                      </p:by>
                                    </p:animClr>
                                    <p:animClr clrSpc="hsl" dir="cw">
                                      <p:cBhvr>
                                        <p:cTn id="63" dur="500" fill="hold"/>
                                        <p:tgtEl>
                                          <p:spTgt spid="25"/>
                                        </p:tgtEl>
                                        <p:attrNameLst>
                                          <p:attrName>stroke.color</p:attrName>
                                        </p:attrNameLst>
                                      </p:cBhvr>
                                      <p:by>
                                        <p:hsl h="0" s="-12549" l="-25098"/>
                                      </p:by>
                                    </p:animClr>
                                    <p:set>
                                      <p:cBhvr>
                                        <p:cTn id="64" dur="500" fill="hold"/>
                                        <p:tgtEl>
                                          <p:spTgt spid="25"/>
                                        </p:tgtEl>
                                        <p:attrNameLst>
                                          <p:attrName>fill.type</p:attrName>
                                        </p:attrNameLst>
                                      </p:cBhvr>
                                      <p:to>
                                        <p:strVal val="solid"/>
                                      </p:to>
                                    </p:set>
                                  </p:childTnLst>
                                </p:cTn>
                              </p:par>
                              <p:par>
                                <p:cTn id="65" presetID="19" presetClass="emph" presetSubtype="0" fill="hold" grpId="0" nodeType="withEffect">
                                  <p:stCondLst>
                                    <p:cond delay="0"/>
                                  </p:stCondLst>
                                  <p:childTnLst>
                                    <p:animClr clrSpc="rgb" dir="cw">
                                      <p:cBhvr override="childStyle">
                                        <p:cTn id="66" dur="500" fill="hold"/>
                                        <p:tgtEl>
                                          <p:spTgt spid="15"/>
                                        </p:tgtEl>
                                        <p:attrNameLst>
                                          <p:attrName>style.color</p:attrName>
                                        </p:attrNameLst>
                                      </p:cBhvr>
                                      <p:to>
                                        <a:srgbClr val="FFC000"/>
                                      </p:to>
                                    </p:animClr>
                                    <p:animClr clrSpc="rgb" dir="cw">
                                      <p:cBhvr>
                                        <p:cTn id="67" dur="500" fill="hold"/>
                                        <p:tgtEl>
                                          <p:spTgt spid="15"/>
                                        </p:tgtEl>
                                        <p:attrNameLst>
                                          <p:attrName>fillcolor</p:attrName>
                                        </p:attrNameLst>
                                      </p:cBhvr>
                                      <p:to>
                                        <a:srgbClr val="FFC000"/>
                                      </p:to>
                                    </p:animClr>
                                    <p:set>
                                      <p:cBhvr>
                                        <p:cTn id="68" dur="500" fill="hold"/>
                                        <p:tgtEl>
                                          <p:spTgt spid="15"/>
                                        </p:tgtEl>
                                        <p:attrNameLst>
                                          <p:attrName>fill.type</p:attrName>
                                        </p:attrNameLst>
                                      </p:cBhvr>
                                      <p:to>
                                        <p:strVal val="solid"/>
                                      </p:to>
                                    </p:set>
                                    <p:set>
                                      <p:cBhvr>
                                        <p:cTn id="69" dur="500" fill="hold"/>
                                        <p:tgtEl>
                                          <p:spTgt spid="15"/>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20218" fill="hold"/>
                                        <p:tgtEl>
                                          <p:spTgt spid="39"/>
                                        </p:tgtEl>
                                      </p:cBhvr>
                                    </p:cmd>
                                  </p:childTnLst>
                                </p:cTn>
                              </p:par>
                              <p:par>
                                <p:cTn id="72" presetID="3" presetClass="mediacall" presetSubtype="0" fill="hold" nodeType="withEffect">
                                  <p:stCondLst>
                                    <p:cond delay="0"/>
                                  </p:stCondLst>
                                  <p:childTnLst>
                                    <p:cmd type="call" cmd="stop">
                                      <p:cBhvr>
                                        <p:cTn id="73" dur="1" fill="hold"/>
                                        <p:tgtEl>
                                          <p:spTgt spid="38"/>
                                        </p:tgtEl>
                                      </p:cBhvr>
                                    </p:cmd>
                                  </p:childTnLst>
                                </p:cTn>
                              </p:par>
                              <p:par>
                                <p:cTn id="74" presetID="19" presetClass="emph" presetSubtype="0" repeatCount="4000" fill="hold" grpId="1" nodeType="withEffect">
                                  <p:stCondLst>
                                    <p:cond delay="3000"/>
                                  </p:stCondLst>
                                  <p:childTnLst>
                                    <p:animClr clrSpc="rgb" dir="cw">
                                      <p:cBhvr override="childStyle">
                                        <p:cTn id="75" dur="500" fill="hold"/>
                                        <p:tgtEl>
                                          <p:spTgt spid="15"/>
                                        </p:tgtEl>
                                        <p:attrNameLst>
                                          <p:attrName>style.color</p:attrName>
                                        </p:attrNameLst>
                                      </p:cBhvr>
                                      <p:to>
                                        <a:srgbClr val="92D050"/>
                                      </p:to>
                                    </p:animClr>
                                    <p:animClr clrSpc="rgb" dir="cw">
                                      <p:cBhvr>
                                        <p:cTn id="76" dur="500" fill="hold"/>
                                        <p:tgtEl>
                                          <p:spTgt spid="15"/>
                                        </p:tgtEl>
                                        <p:attrNameLst>
                                          <p:attrName>fillcolor</p:attrName>
                                        </p:attrNameLst>
                                      </p:cBhvr>
                                      <p:to>
                                        <a:srgbClr val="92D050"/>
                                      </p:to>
                                    </p:animClr>
                                    <p:set>
                                      <p:cBhvr>
                                        <p:cTn id="77" dur="500" fill="hold"/>
                                        <p:tgtEl>
                                          <p:spTgt spid="15"/>
                                        </p:tgtEl>
                                        <p:attrNameLst>
                                          <p:attrName>fill.type</p:attrName>
                                        </p:attrNameLst>
                                      </p:cBhvr>
                                      <p:to>
                                        <p:strVal val="solid"/>
                                      </p:to>
                                    </p:set>
                                    <p:set>
                                      <p:cBhvr>
                                        <p:cTn id="78" dur="500" fill="hold"/>
                                        <p:tgtEl>
                                          <p:spTgt spid="15"/>
                                        </p:tgtEl>
                                        <p:attrNameLst>
                                          <p:attrName>fill.on</p:attrName>
                                        </p:attrNameLst>
                                      </p:cBhvr>
                                      <p:to>
                                        <p:strVal val="true"/>
                                      </p:to>
                                    </p:set>
                                  </p:childTnLst>
                                </p:cTn>
                              </p:par>
                              <p:par>
                                <p:cTn id="79" presetID="1" presetClass="mediacall" presetSubtype="0" fill="hold" nodeType="withEffect">
                                  <p:stCondLst>
                                    <p:cond delay="3000"/>
                                  </p:stCondLst>
                                  <p:childTnLst>
                                    <p:cmd type="call" cmd="playFrom(0.0)">
                                      <p:cBhvr>
                                        <p:cTn id="80" dur="7732" fill="hold"/>
                                        <p:tgtEl>
                                          <p:spTgt spid="40"/>
                                        </p:tgtEl>
                                      </p:cBhvr>
                                    </p:cmd>
                                  </p:childTnLst>
                                </p:cTn>
                              </p:par>
                              <p:par>
                                <p:cTn id="81" presetID="3" presetClass="mediacall" presetSubtype="0" fill="hold" nodeType="withEffect">
                                  <p:stCondLst>
                                    <p:cond delay="3000"/>
                                  </p:stCondLst>
                                  <p:childTnLst>
                                    <p:cmd type="call" cmd="stop">
                                      <p:cBhvr>
                                        <p:cTn id="82" dur="1" fill="hold"/>
                                        <p:tgtEl>
                                          <p:spTgt spid="39"/>
                                        </p:tgtEl>
                                      </p:cBhvr>
                                    </p:cmd>
                                  </p:childTnLst>
                                </p:cTn>
                              </p:par>
                              <p:par>
                                <p:cTn id="83" presetID="24" presetClass="emph" presetSubtype="0" fill="hold" grpId="2" nodeType="withEffect">
                                  <p:stCondLst>
                                    <p:cond delay="3000"/>
                                  </p:stCondLst>
                                  <p:childTnLst>
                                    <p:animClr clrSpc="hsl" dir="cw">
                                      <p:cBhvr override="childStyle">
                                        <p:cTn id="84" dur="500" fill="hold"/>
                                        <p:tgtEl>
                                          <p:spTgt spid="25"/>
                                        </p:tgtEl>
                                        <p:attrNameLst>
                                          <p:attrName>style.color</p:attrName>
                                        </p:attrNameLst>
                                      </p:cBhvr>
                                      <p:by>
                                        <p:hsl h="0" s="-12549" l="-25098"/>
                                      </p:by>
                                    </p:animClr>
                                    <p:animClr clrSpc="hsl" dir="cw">
                                      <p:cBhvr>
                                        <p:cTn id="85" dur="500" fill="hold"/>
                                        <p:tgtEl>
                                          <p:spTgt spid="25"/>
                                        </p:tgtEl>
                                        <p:attrNameLst>
                                          <p:attrName>fillcolor</p:attrName>
                                        </p:attrNameLst>
                                      </p:cBhvr>
                                      <p:by>
                                        <p:hsl h="0" s="-12549" l="-25098"/>
                                      </p:by>
                                    </p:animClr>
                                    <p:animClr clrSpc="hsl" dir="cw">
                                      <p:cBhvr>
                                        <p:cTn id="86" dur="500" fill="hold"/>
                                        <p:tgtEl>
                                          <p:spTgt spid="25"/>
                                        </p:tgtEl>
                                        <p:attrNameLst>
                                          <p:attrName>stroke.color</p:attrName>
                                        </p:attrNameLst>
                                      </p:cBhvr>
                                      <p:by>
                                        <p:hsl h="0" s="-12549" l="-25098"/>
                                      </p:by>
                                    </p:animClr>
                                    <p:set>
                                      <p:cBhvr>
                                        <p:cTn id="87"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34"/>
                    </p:tgtEl>
                  </p:cond>
                </p:stCondLst>
                <p:endSync evt="end" delay="0">
                  <p:rtn val="all"/>
                </p:endSync>
                <p:childTnLst>
                  <p:par>
                    <p:cTn id="89" fill="hold">
                      <p:stCondLst>
                        <p:cond delay="0"/>
                      </p:stCondLst>
                      <p:childTnLst>
                        <p:par>
                          <p:cTn id="90" fill="hold">
                            <p:stCondLst>
                              <p:cond delay="0"/>
                            </p:stCondLst>
                            <p:childTnLst>
                              <p:par>
                                <p:cTn id="91" presetID="24" presetClass="emph" presetSubtype="0" fill="hold" grpId="1" nodeType="clickEffect">
                                  <p:stCondLst>
                                    <p:cond delay="0"/>
                                  </p:stCondLst>
                                  <p:childTnLst>
                                    <p:animClr clrSpc="hsl" dir="cw">
                                      <p:cBhvr override="childStyle">
                                        <p:cTn id="92" dur="500" fill="hold"/>
                                        <p:tgtEl>
                                          <p:spTgt spid="34"/>
                                        </p:tgtEl>
                                        <p:attrNameLst>
                                          <p:attrName>style.color</p:attrName>
                                        </p:attrNameLst>
                                      </p:cBhvr>
                                      <p:by>
                                        <p:hsl h="0" s="-12549" l="-25098"/>
                                      </p:by>
                                    </p:animClr>
                                    <p:animClr clrSpc="hsl" dir="cw">
                                      <p:cBhvr>
                                        <p:cTn id="93" dur="500" fill="hold"/>
                                        <p:tgtEl>
                                          <p:spTgt spid="34"/>
                                        </p:tgtEl>
                                        <p:attrNameLst>
                                          <p:attrName>fillcolor</p:attrName>
                                        </p:attrNameLst>
                                      </p:cBhvr>
                                      <p:by>
                                        <p:hsl h="0" s="-12549" l="-25098"/>
                                      </p:by>
                                    </p:animClr>
                                    <p:animClr clrSpc="hsl" dir="cw">
                                      <p:cBhvr>
                                        <p:cTn id="94" dur="500" fill="hold"/>
                                        <p:tgtEl>
                                          <p:spTgt spid="34"/>
                                        </p:tgtEl>
                                        <p:attrNameLst>
                                          <p:attrName>stroke.color</p:attrName>
                                        </p:attrNameLst>
                                      </p:cBhvr>
                                      <p:by>
                                        <p:hsl h="0" s="-12549" l="-25098"/>
                                      </p:by>
                                    </p:animClr>
                                    <p:set>
                                      <p:cBhvr>
                                        <p:cTn id="95" dur="500" fill="hold"/>
                                        <p:tgtEl>
                                          <p:spTgt spid="34"/>
                                        </p:tgtEl>
                                        <p:attrNameLst>
                                          <p:attrName>fill.type</p:attrName>
                                        </p:attrNameLst>
                                      </p:cBhvr>
                                      <p:to>
                                        <p:strVal val="solid"/>
                                      </p:to>
                                    </p:set>
                                  </p:childTnLst>
                                </p:cTn>
                              </p:par>
                              <p:par>
                                <p:cTn id="96" presetID="19" presetClass="emph" presetSubtype="0" fill="hold" grpId="0" nodeType="withEffect">
                                  <p:stCondLst>
                                    <p:cond delay="0"/>
                                  </p:stCondLst>
                                  <p:childTnLst>
                                    <p:animClr clrSpc="rgb" dir="cw">
                                      <p:cBhvr override="childStyle">
                                        <p:cTn id="97" dur="500" fill="hold"/>
                                        <p:tgtEl>
                                          <p:spTgt spid="32"/>
                                        </p:tgtEl>
                                        <p:attrNameLst>
                                          <p:attrName>style.color</p:attrName>
                                        </p:attrNameLst>
                                      </p:cBhvr>
                                      <p:to>
                                        <a:schemeClr val="accent2"/>
                                      </p:to>
                                    </p:animClr>
                                    <p:animClr clrSpc="rgb" dir="cw">
                                      <p:cBhvr>
                                        <p:cTn id="98" dur="500" fill="hold"/>
                                        <p:tgtEl>
                                          <p:spTgt spid="32"/>
                                        </p:tgtEl>
                                        <p:attrNameLst>
                                          <p:attrName>fillcolor</p:attrName>
                                        </p:attrNameLst>
                                      </p:cBhvr>
                                      <p:to>
                                        <a:schemeClr val="accent2"/>
                                      </p:to>
                                    </p:animClr>
                                    <p:set>
                                      <p:cBhvr>
                                        <p:cTn id="99" dur="500" fill="hold"/>
                                        <p:tgtEl>
                                          <p:spTgt spid="32"/>
                                        </p:tgtEl>
                                        <p:attrNameLst>
                                          <p:attrName>fill.type</p:attrName>
                                        </p:attrNameLst>
                                      </p:cBhvr>
                                      <p:to>
                                        <p:strVal val="solid"/>
                                      </p:to>
                                    </p:set>
                                    <p:set>
                                      <p:cBhvr>
                                        <p:cTn id="100" dur="500" fill="hold"/>
                                        <p:tgtEl>
                                          <p:spTgt spid="32"/>
                                        </p:tgtEl>
                                        <p:attrNameLst>
                                          <p:attrName>fill.on</p:attrName>
                                        </p:attrNameLst>
                                      </p:cBhvr>
                                      <p:to>
                                        <p:strVal val="true"/>
                                      </p:to>
                                    </p:set>
                                  </p:childTnLst>
                                </p:cTn>
                              </p:par>
                              <p:par>
                                <p:cTn id="101" presetID="1" presetClass="mediacall" presetSubtype="0" fill="hold" nodeType="withEffect">
                                  <p:stCondLst>
                                    <p:cond delay="0"/>
                                  </p:stCondLst>
                                  <p:childTnLst>
                                    <p:cmd type="call" cmd="playFrom(0.0)">
                                      <p:cBhvr>
                                        <p:cTn id="102" dur="20218" fill="hold"/>
                                        <p:tgtEl>
                                          <p:spTgt spid="39"/>
                                        </p:tgtEl>
                                      </p:cBhvr>
                                    </p:cmd>
                                  </p:childTnLst>
                                </p:cTn>
                              </p:par>
                              <p:par>
                                <p:cTn id="103" presetID="3" presetClass="mediacall" presetSubtype="0" fill="hold" nodeType="withEffect">
                                  <p:stCondLst>
                                    <p:cond delay="0"/>
                                  </p:stCondLst>
                                  <p:childTnLst>
                                    <p:cmd type="call" cmd="stop">
                                      <p:cBhvr>
                                        <p:cTn id="104" dur="1" fill="hold"/>
                                        <p:tgtEl>
                                          <p:spTgt spid="38"/>
                                        </p:tgtEl>
                                      </p:cBhvr>
                                    </p:cmd>
                                  </p:childTnLst>
                                </p:cTn>
                              </p:par>
                              <p:par>
                                <p:cTn id="105" presetID="19" presetClass="emph" presetSubtype="0" fill="hold" grpId="1" nodeType="withEffect">
                                  <p:stCondLst>
                                    <p:cond delay="3000"/>
                                  </p:stCondLst>
                                  <p:childTnLst>
                                    <p:animClr clrSpc="rgb" dir="cw">
                                      <p:cBhvr override="childStyle">
                                        <p:cTn id="106" dur="500" fill="hold"/>
                                        <p:tgtEl>
                                          <p:spTgt spid="32"/>
                                        </p:tgtEl>
                                        <p:attrNameLst>
                                          <p:attrName>style.color</p:attrName>
                                        </p:attrNameLst>
                                      </p:cBhvr>
                                      <p:to>
                                        <a:srgbClr val="FF0000"/>
                                      </p:to>
                                    </p:animClr>
                                    <p:animClr clrSpc="rgb" dir="cw">
                                      <p:cBhvr>
                                        <p:cTn id="107" dur="500" fill="hold"/>
                                        <p:tgtEl>
                                          <p:spTgt spid="32"/>
                                        </p:tgtEl>
                                        <p:attrNameLst>
                                          <p:attrName>fillcolor</p:attrName>
                                        </p:attrNameLst>
                                      </p:cBhvr>
                                      <p:to>
                                        <a:srgbClr val="FF0000"/>
                                      </p:to>
                                    </p:animClr>
                                    <p:set>
                                      <p:cBhvr>
                                        <p:cTn id="108" dur="500" fill="hold"/>
                                        <p:tgtEl>
                                          <p:spTgt spid="32"/>
                                        </p:tgtEl>
                                        <p:attrNameLst>
                                          <p:attrName>fill.type</p:attrName>
                                        </p:attrNameLst>
                                      </p:cBhvr>
                                      <p:to>
                                        <p:strVal val="solid"/>
                                      </p:to>
                                    </p:set>
                                    <p:set>
                                      <p:cBhvr>
                                        <p:cTn id="109" dur="500" fill="hold"/>
                                        <p:tgtEl>
                                          <p:spTgt spid="32"/>
                                        </p:tgtEl>
                                        <p:attrNameLst>
                                          <p:attrName>fill.on</p:attrName>
                                        </p:attrNameLst>
                                      </p:cBhvr>
                                      <p:to>
                                        <p:strVal val="true"/>
                                      </p:to>
                                    </p:set>
                                  </p:childTnLst>
                                </p:cTn>
                              </p:par>
                              <p:par>
                                <p:cTn id="110" presetID="19" presetClass="emph" presetSubtype="0" repeatCount="4000" fill="hold" grpId="4" nodeType="withEffect">
                                  <p:stCondLst>
                                    <p:cond delay="3000"/>
                                  </p:stCondLst>
                                  <p:childTnLst>
                                    <p:animClr clrSpc="rgb" dir="cw">
                                      <p:cBhvr override="childStyle">
                                        <p:cTn id="111" dur="500" fill="hold"/>
                                        <p:tgtEl>
                                          <p:spTgt spid="15"/>
                                        </p:tgtEl>
                                        <p:attrNameLst>
                                          <p:attrName>style.color</p:attrName>
                                        </p:attrNameLst>
                                      </p:cBhvr>
                                      <p:to>
                                        <a:srgbClr val="92D050"/>
                                      </p:to>
                                    </p:animClr>
                                    <p:animClr clrSpc="rgb" dir="cw">
                                      <p:cBhvr>
                                        <p:cTn id="112" dur="500" fill="hold"/>
                                        <p:tgtEl>
                                          <p:spTgt spid="15"/>
                                        </p:tgtEl>
                                        <p:attrNameLst>
                                          <p:attrName>fillcolor</p:attrName>
                                        </p:attrNameLst>
                                      </p:cBhvr>
                                      <p:to>
                                        <a:srgbClr val="92D050"/>
                                      </p:to>
                                    </p:animClr>
                                    <p:set>
                                      <p:cBhvr>
                                        <p:cTn id="113" dur="500" fill="hold"/>
                                        <p:tgtEl>
                                          <p:spTgt spid="15"/>
                                        </p:tgtEl>
                                        <p:attrNameLst>
                                          <p:attrName>fill.type</p:attrName>
                                        </p:attrNameLst>
                                      </p:cBhvr>
                                      <p:to>
                                        <p:strVal val="solid"/>
                                      </p:to>
                                    </p:set>
                                    <p:set>
                                      <p:cBhvr>
                                        <p:cTn id="114" dur="500" fill="hold"/>
                                        <p:tgtEl>
                                          <p:spTgt spid="15"/>
                                        </p:tgtEl>
                                        <p:attrNameLst>
                                          <p:attrName>fill.on</p:attrName>
                                        </p:attrNameLst>
                                      </p:cBhvr>
                                      <p:to>
                                        <p:strVal val="true"/>
                                      </p:to>
                                    </p:set>
                                  </p:childTnLst>
                                </p:cTn>
                              </p:par>
                              <p:par>
                                <p:cTn id="115" presetID="1" presetClass="mediacall" presetSubtype="0" fill="hold" nodeType="withEffect">
                                  <p:stCondLst>
                                    <p:cond delay="3000"/>
                                  </p:stCondLst>
                                  <p:childTnLst>
                                    <p:cmd type="call" cmd="playFrom(0.0)">
                                      <p:cBhvr>
                                        <p:cTn id="116" dur="5903" fill="hold"/>
                                        <p:tgtEl>
                                          <p:spTgt spid="41"/>
                                        </p:tgtEl>
                                      </p:cBhvr>
                                    </p:cmd>
                                  </p:childTnLst>
                                </p:cTn>
                              </p:par>
                              <p:par>
                                <p:cTn id="117" presetID="3" presetClass="mediacall" presetSubtype="0" fill="hold" nodeType="withEffect">
                                  <p:stCondLst>
                                    <p:cond delay="3000"/>
                                  </p:stCondLst>
                                  <p:childTnLst>
                                    <p:cmd type="call" cmd="stop">
                                      <p:cBhvr>
                                        <p:cTn id="118" dur="1" fill="hold"/>
                                        <p:tgtEl>
                                          <p:spTgt spid="39"/>
                                        </p:tgtEl>
                                      </p:cBhvr>
                                    </p:cmd>
                                  </p:childTnLst>
                                </p:cTn>
                              </p:par>
                              <p:par>
                                <p:cTn id="119" presetID="30" presetClass="emph" presetSubtype="0" fill="hold" grpId="2" nodeType="withEffect">
                                  <p:stCondLst>
                                    <p:cond delay="3000"/>
                                  </p:stCondLst>
                                  <p:childTnLst>
                                    <p:animClr clrSpc="hsl" dir="cw">
                                      <p:cBhvr override="childStyle">
                                        <p:cTn id="120" dur="500" fill="hold"/>
                                        <p:tgtEl>
                                          <p:spTgt spid="34"/>
                                        </p:tgtEl>
                                        <p:attrNameLst>
                                          <p:attrName>style.color</p:attrName>
                                        </p:attrNameLst>
                                      </p:cBhvr>
                                      <p:by>
                                        <p:hsl h="0" s="12549" l="25098"/>
                                      </p:by>
                                    </p:animClr>
                                    <p:animClr clrSpc="hsl" dir="cw">
                                      <p:cBhvr>
                                        <p:cTn id="121" dur="500" fill="hold"/>
                                        <p:tgtEl>
                                          <p:spTgt spid="34"/>
                                        </p:tgtEl>
                                        <p:attrNameLst>
                                          <p:attrName>fillcolor</p:attrName>
                                        </p:attrNameLst>
                                      </p:cBhvr>
                                      <p:by>
                                        <p:hsl h="0" s="12549" l="25098"/>
                                      </p:by>
                                    </p:animClr>
                                    <p:animClr clrSpc="hsl" dir="cw">
                                      <p:cBhvr>
                                        <p:cTn id="122" dur="500" fill="hold"/>
                                        <p:tgtEl>
                                          <p:spTgt spid="34"/>
                                        </p:tgtEl>
                                        <p:attrNameLst>
                                          <p:attrName>stroke.color</p:attrName>
                                        </p:attrNameLst>
                                      </p:cBhvr>
                                      <p:by>
                                        <p:hsl h="0" s="12549" l="25098"/>
                                      </p:by>
                                    </p:animClr>
                                    <p:set>
                                      <p:cBhvr>
                                        <p:cTn id="123" dur="500" fill="hold"/>
                                        <p:tgtEl>
                                          <p:spTgt spid="34"/>
                                        </p:tgtEl>
                                        <p:attrNameLst>
                                          <p:attrName>fill.type</p:attrName>
                                        </p:attrNameLst>
                                      </p:cBhvr>
                                      <p:to>
                                        <p:strVal val="solid"/>
                                      </p:to>
                                    </p:set>
                                  </p:childTnLst>
                                </p:cTn>
                              </p:par>
                              <p:par>
                                <p:cTn id="124" presetID="24" presetClass="emph" presetSubtype="0" fill="hold" grpId="5" nodeType="withEffect">
                                  <p:stCondLst>
                                    <p:cond delay="3000"/>
                                  </p:stCondLst>
                                  <p:childTnLst>
                                    <p:animClr clrSpc="hsl" dir="cw">
                                      <p:cBhvr override="childStyle">
                                        <p:cTn id="125" dur="500" fill="hold"/>
                                        <p:tgtEl>
                                          <p:spTgt spid="25"/>
                                        </p:tgtEl>
                                        <p:attrNameLst>
                                          <p:attrName>style.color</p:attrName>
                                        </p:attrNameLst>
                                      </p:cBhvr>
                                      <p:by>
                                        <p:hsl h="0" s="-12549" l="-25098"/>
                                      </p:by>
                                    </p:animClr>
                                    <p:animClr clrSpc="hsl" dir="cw">
                                      <p:cBhvr>
                                        <p:cTn id="126" dur="500" fill="hold"/>
                                        <p:tgtEl>
                                          <p:spTgt spid="25"/>
                                        </p:tgtEl>
                                        <p:attrNameLst>
                                          <p:attrName>fillcolor</p:attrName>
                                        </p:attrNameLst>
                                      </p:cBhvr>
                                      <p:by>
                                        <p:hsl h="0" s="-12549" l="-25098"/>
                                      </p:by>
                                    </p:animClr>
                                    <p:animClr clrSpc="hsl" dir="cw">
                                      <p:cBhvr>
                                        <p:cTn id="127" dur="500" fill="hold"/>
                                        <p:tgtEl>
                                          <p:spTgt spid="25"/>
                                        </p:tgtEl>
                                        <p:attrNameLst>
                                          <p:attrName>stroke.color</p:attrName>
                                        </p:attrNameLst>
                                      </p:cBhvr>
                                      <p:by>
                                        <p:hsl h="0" s="-12549" l="-25098"/>
                                      </p:by>
                                    </p:animClr>
                                    <p:set>
                                      <p:cBhvr>
                                        <p:cTn id="128"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29" fill="hold" display="0">
                  <p:stCondLst>
                    <p:cond delay="indefinite"/>
                  </p:stCondLst>
                  <p:endCondLst>
                    <p:cond evt="onStopAudio" delay="0">
                      <p:tgtEl>
                        <p:sldTgt/>
                      </p:tgtEl>
                    </p:cond>
                  </p:endCondLst>
                </p:cTn>
                <p:tgtEl>
                  <p:spTgt spid="39"/>
                </p:tgtEl>
              </p:cMediaNode>
            </p:audio>
            <p:audio>
              <p:cMediaNode vol="80000">
                <p:cTn id="130" fill="hold" display="0">
                  <p:stCondLst>
                    <p:cond delay="indefinite"/>
                  </p:stCondLst>
                  <p:endCondLst>
                    <p:cond evt="onStopAudio" delay="0">
                      <p:tgtEl>
                        <p:sldTgt/>
                      </p:tgtEl>
                    </p:cond>
                  </p:endCondLst>
                </p:cTn>
                <p:tgtEl>
                  <p:spTgt spid="40"/>
                </p:tgtEl>
              </p:cMediaNode>
            </p:audio>
            <p:audio>
              <p:cMediaNode vol="80000">
                <p:cTn id="131"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25" grpId="0"/>
      <p:bldP spid="25" grpId="1"/>
      <p:bldP spid="25" grpId="2"/>
      <p:bldP spid="25" grpId="3"/>
      <p:bldP spid="25" grpId="4"/>
      <p:bldP spid="25" grpId="5"/>
      <p:bldP spid="32" grpId="0" animBg="1"/>
      <p:bldP spid="32" grpId="1" animBg="1"/>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51EC24CE-B9E0-428B-5C28-BAF584F40D12}"/>
              </a:ext>
            </a:extLst>
          </p:cNvPr>
          <p:cNvSpPr/>
          <p:nvPr/>
        </p:nvSpPr>
        <p:spPr>
          <a:xfrm>
            <a:off x="27709" y="0"/>
            <a:ext cx="18288000" cy="2933700"/>
          </a:xfrm>
          <a:custGeom>
            <a:avLst/>
            <a:gdLst/>
            <a:ahLst/>
            <a:cxnLst/>
            <a:rect l="l" t="t" r="r" b="b"/>
            <a:pathLst>
              <a:path w="6912540" h="1736776">
                <a:moveTo>
                  <a:pt x="0" y="0"/>
                </a:moveTo>
                <a:lnTo>
                  <a:pt x="6912540" y="0"/>
                </a:lnTo>
                <a:lnTo>
                  <a:pt x="6912540" y="1736776"/>
                </a:lnTo>
                <a:lnTo>
                  <a:pt x="0" y="1736776"/>
                </a:lnTo>
                <a:lnTo>
                  <a:pt x="0" y="0"/>
                </a:lnTo>
                <a:close/>
              </a:path>
            </a:pathLst>
          </a:custGeom>
          <a:blipFill>
            <a:blip r:embed="rId3"/>
            <a:stretch>
              <a:fillRect/>
            </a:stretch>
          </a:blipFill>
        </p:spPr>
      </p:sp>
      <p:pic>
        <p:nvPicPr>
          <p:cNvPr id="4" name="Picture 3">
            <a:extLst>
              <a:ext uri="{FF2B5EF4-FFF2-40B4-BE49-F238E27FC236}">
                <a16:creationId xmlns:a16="http://schemas.microsoft.com/office/drawing/2014/main" id="{6E4A1AB7-8ECB-A6CE-2025-EAA73A36A587}"/>
              </a:ext>
            </a:extLst>
          </p:cNvPr>
          <p:cNvPicPr>
            <a:picLocks noChangeAspect="1"/>
          </p:cNvPicPr>
          <p:nvPr/>
        </p:nvPicPr>
        <p:blipFill>
          <a:blip r:embed="rId4"/>
          <a:stretch>
            <a:fillRect/>
          </a:stretch>
        </p:blipFill>
        <p:spPr>
          <a:xfrm>
            <a:off x="2133600" y="3390900"/>
            <a:ext cx="14467062" cy="3359187"/>
          </a:xfrm>
          <a:prstGeom prst="rect">
            <a:avLst/>
          </a:prstGeom>
        </p:spPr>
      </p:pic>
    </p:spTree>
    <p:extLst>
      <p:ext uri="{BB962C8B-B14F-4D97-AF65-F5344CB8AC3E}">
        <p14:creationId xmlns:p14="http://schemas.microsoft.com/office/powerpoint/2010/main" val="2508004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anhDat\Desktop\tac-gia-tac-pham-ong-giuoc-danh-mac-le-phuc-100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64" y="344381"/>
            <a:ext cx="18002526" cy="959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1596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6FF2933C-6FA5-9423-C06C-EE91DEEA67DF}"/>
              </a:ext>
            </a:extLst>
          </p:cNvPr>
          <p:cNvGrpSpPr/>
          <p:nvPr/>
        </p:nvGrpSpPr>
        <p:grpSpPr>
          <a:xfrm>
            <a:off x="762000" y="1888821"/>
            <a:ext cx="9601200" cy="4800600"/>
            <a:chOff x="0" y="0"/>
            <a:chExt cx="1366328" cy="1964130"/>
          </a:xfrm>
        </p:grpSpPr>
        <p:sp>
          <p:nvSpPr>
            <p:cNvPr id="7" name="Freeform 9">
              <a:extLst>
                <a:ext uri="{FF2B5EF4-FFF2-40B4-BE49-F238E27FC236}">
                  <a16:creationId xmlns:a16="http://schemas.microsoft.com/office/drawing/2014/main" id="{DDFEE5B9-4F76-A457-AF86-0FFD7062AAD7}"/>
                </a:ext>
              </a:extLst>
            </p:cNvPr>
            <p:cNvSpPr/>
            <p:nvPr/>
          </p:nvSpPr>
          <p:spPr>
            <a:xfrm>
              <a:off x="0" y="0"/>
              <a:ext cx="1366328" cy="1964130"/>
            </a:xfrm>
            <a:custGeom>
              <a:avLst/>
              <a:gdLst/>
              <a:ahLst/>
              <a:cxnLst/>
              <a:rect l="l" t="t" r="r" b="b"/>
              <a:pathLst>
                <a:path w="1366328" h="1964130">
                  <a:moveTo>
                    <a:pt x="101479" y="0"/>
                  </a:moveTo>
                  <a:lnTo>
                    <a:pt x="1264849" y="0"/>
                  </a:lnTo>
                  <a:cubicBezTo>
                    <a:pt x="1291763" y="0"/>
                    <a:pt x="1317574" y="10692"/>
                    <a:pt x="1336605" y="29723"/>
                  </a:cubicBezTo>
                  <a:cubicBezTo>
                    <a:pt x="1355636" y="48754"/>
                    <a:pt x="1366328" y="74565"/>
                    <a:pt x="1366328" y="101479"/>
                  </a:cubicBezTo>
                  <a:lnTo>
                    <a:pt x="1366328" y="1862651"/>
                  </a:lnTo>
                  <a:cubicBezTo>
                    <a:pt x="1366328" y="1918697"/>
                    <a:pt x="1320894" y="1964130"/>
                    <a:pt x="1264849" y="1964130"/>
                  </a:cubicBezTo>
                  <a:lnTo>
                    <a:pt x="101479" y="1964130"/>
                  </a:lnTo>
                  <a:cubicBezTo>
                    <a:pt x="45434" y="1964130"/>
                    <a:pt x="0" y="1918697"/>
                    <a:pt x="0" y="1862651"/>
                  </a:cubicBezTo>
                  <a:lnTo>
                    <a:pt x="0" y="101479"/>
                  </a:lnTo>
                  <a:cubicBezTo>
                    <a:pt x="0" y="45434"/>
                    <a:pt x="45434" y="0"/>
                    <a:pt x="101479" y="0"/>
                  </a:cubicBezTo>
                  <a:close/>
                </a:path>
              </a:pathLst>
            </a:custGeom>
            <a:solidFill>
              <a:srgbClr val="FCD0A4"/>
            </a:solidFill>
            <a:ln w="57150" cap="rnd">
              <a:solidFill>
                <a:srgbClr val="443B39"/>
              </a:solidFill>
              <a:prstDash val="solid"/>
              <a:round/>
            </a:ln>
          </p:spPr>
        </p:sp>
        <p:sp>
          <p:nvSpPr>
            <p:cNvPr id="8" name="TextBox 10">
              <a:extLst>
                <a:ext uri="{FF2B5EF4-FFF2-40B4-BE49-F238E27FC236}">
                  <a16:creationId xmlns:a16="http://schemas.microsoft.com/office/drawing/2014/main" id="{F5286205-E01F-52D2-08DB-73C7C812BF15}"/>
                </a:ext>
              </a:extLst>
            </p:cNvPr>
            <p:cNvSpPr txBox="1"/>
            <p:nvPr/>
          </p:nvSpPr>
          <p:spPr>
            <a:xfrm>
              <a:off x="0" y="-95250"/>
              <a:ext cx="812800" cy="908050"/>
            </a:xfrm>
            <a:prstGeom prst="rect">
              <a:avLst/>
            </a:prstGeom>
          </p:spPr>
          <p:txBody>
            <a:bodyPr lIns="50800" tIns="50800" rIns="50800" bIns="50800" rtlCol="0" anchor="ctr"/>
            <a:lstStyle/>
            <a:p>
              <a:pPr algn="ctr">
                <a:lnSpc>
                  <a:spcPts val="3686"/>
                </a:lnSpc>
              </a:pPr>
              <a:endParaRPr/>
            </a:p>
          </p:txBody>
        </p:sp>
      </p:grpSp>
      <p:sp>
        <p:nvSpPr>
          <p:cNvPr id="5" name="TextBox 4">
            <a:extLst>
              <a:ext uri="{FF2B5EF4-FFF2-40B4-BE49-F238E27FC236}">
                <a16:creationId xmlns:a16="http://schemas.microsoft.com/office/drawing/2014/main" id="{0B5FE2F0-6E37-D800-7F05-AC40FB64C8CA}"/>
              </a:ext>
            </a:extLst>
          </p:cNvPr>
          <p:cNvSpPr txBox="1"/>
          <p:nvPr/>
        </p:nvSpPr>
        <p:spPr>
          <a:xfrm>
            <a:off x="990600" y="3281570"/>
            <a:ext cx="9144000" cy="2015103"/>
          </a:xfrm>
          <a:prstGeom prst="rect">
            <a:avLst/>
          </a:prstGeom>
          <a:noFill/>
        </p:spPr>
        <p:txBody>
          <a:bodyPr wrap="square">
            <a:spAutoFit/>
          </a:bodyPr>
          <a:lstStyle/>
          <a:p>
            <a:pPr marL="127000" indent="0" algn="just">
              <a:lnSpc>
                <a:spcPct val="150000"/>
              </a:lnSpc>
            </a:pPr>
            <a:r>
              <a:rPr lang="vi-VN" sz="4400" dirty="0">
                <a:latin typeface="+mj-lt"/>
                <a:ea typeface="Cambria" panose="02040503050406030204" pitchFamily="18" charset="0"/>
              </a:rPr>
              <a:t>Hãy vẽ lại chân dung</a:t>
            </a:r>
            <a:r>
              <a:rPr lang="en-US" sz="4400" dirty="0">
                <a:latin typeface="+mj-lt"/>
                <a:ea typeface="Cambria" panose="020405030504060302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Ông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Giuốc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đanh</a:t>
            </a: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mj-lt"/>
                <a:ea typeface="Cambria" panose="02040503050406030204" pitchFamily="18" charset="0"/>
              </a:rPr>
              <a:t>theo tưởng tượng của em </a:t>
            </a:r>
            <a:endParaRPr lang="en-US" sz="4400" dirty="0">
              <a:latin typeface="+mj-lt"/>
              <a:ea typeface="Cambria" panose="02040503050406030204" pitchFamily="18" charset="0"/>
            </a:endParaRPr>
          </a:p>
        </p:txBody>
      </p:sp>
      <p:pic>
        <p:nvPicPr>
          <p:cNvPr id="10" name="Picture 9">
            <a:extLst>
              <a:ext uri="{FF2B5EF4-FFF2-40B4-BE49-F238E27FC236}">
                <a16:creationId xmlns:a16="http://schemas.microsoft.com/office/drawing/2014/main" id="{E3BF813E-BF2C-1F8D-71C2-8C7019A028D2}"/>
              </a:ext>
            </a:extLst>
          </p:cNvPr>
          <p:cNvPicPr>
            <a:picLocks noChangeAspect="1"/>
          </p:cNvPicPr>
          <p:nvPr/>
        </p:nvPicPr>
        <p:blipFill>
          <a:blip r:embed="rId3"/>
          <a:stretch>
            <a:fillRect/>
          </a:stretch>
        </p:blipFill>
        <p:spPr>
          <a:xfrm>
            <a:off x="11049000" y="385970"/>
            <a:ext cx="5711552" cy="8224117"/>
          </a:xfrm>
          <a:custGeom>
            <a:avLst/>
            <a:gdLst>
              <a:gd name="connsiteX0" fmla="*/ 0 w 5711552"/>
              <a:gd name="connsiteY0" fmla="*/ 0 h 8224117"/>
              <a:gd name="connsiteX1" fmla="*/ 5711552 w 5711552"/>
              <a:gd name="connsiteY1" fmla="*/ 0 h 8224117"/>
              <a:gd name="connsiteX2" fmla="*/ 5711552 w 5711552"/>
              <a:gd name="connsiteY2" fmla="*/ 8224117 h 8224117"/>
              <a:gd name="connsiteX3" fmla="*/ 0 w 5711552"/>
              <a:gd name="connsiteY3" fmla="*/ 8224117 h 8224117"/>
              <a:gd name="connsiteX4" fmla="*/ 0 w 5711552"/>
              <a:gd name="connsiteY4" fmla="*/ 0 h 822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1552" h="8224117" fill="none" extrusionOk="0">
                <a:moveTo>
                  <a:pt x="0" y="0"/>
                </a:moveTo>
                <a:cubicBezTo>
                  <a:pt x="1460096" y="112687"/>
                  <a:pt x="3300520" y="-165136"/>
                  <a:pt x="5711552" y="0"/>
                </a:cubicBezTo>
                <a:cubicBezTo>
                  <a:pt x="5576229" y="3621355"/>
                  <a:pt x="5592261" y="7148744"/>
                  <a:pt x="5711552" y="8224117"/>
                </a:cubicBezTo>
                <a:cubicBezTo>
                  <a:pt x="4227132" y="8234415"/>
                  <a:pt x="2275914" y="8059409"/>
                  <a:pt x="0" y="8224117"/>
                </a:cubicBezTo>
                <a:cubicBezTo>
                  <a:pt x="-105739" y="5590692"/>
                  <a:pt x="-98033" y="2576302"/>
                  <a:pt x="0" y="0"/>
                </a:cubicBezTo>
                <a:close/>
              </a:path>
              <a:path w="5711552" h="8224117" stroke="0" extrusionOk="0">
                <a:moveTo>
                  <a:pt x="0" y="0"/>
                </a:moveTo>
                <a:cubicBezTo>
                  <a:pt x="2255275" y="152828"/>
                  <a:pt x="2969710" y="126768"/>
                  <a:pt x="5711552" y="0"/>
                </a:cubicBezTo>
                <a:cubicBezTo>
                  <a:pt x="5546176" y="4007062"/>
                  <a:pt x="5641948" y="6452610"/>
                  <a:pt x="5711552" y="8224117"/>
                </a:cubicBezTo>
                <a:cubicBezTo>
                  <a:pt x="3682665" y="8292438"/>
                  <a:pt x="1519002" y="8327949"/>
                  <a:pt x="0" y="8224117"/>
                </a:cubicBezTo>
                <a:cubicBezTo>
                  <a:pt x="9940" y="7046636"/>
                  <a:pt x="114160" y="1662993"/>
                  <a:pt x="0" y="0"/>
                </a:cubicBezTo>
                <a:close/>
              </a:path>
            </a:pathLst>
          </a:custGeom>
          <a:ln>
            <a:solidFill>
              <a:schemeClr val="tx1"/>
            </a:solidFill>
            <a:extLst>
              <a:ext uri="{C807C97D-BFC1-408E-A445-0C87EB9F89A2}">
                <ask:lineSketchStyleProps xmlns:ask="http://schemas.microsoft.com/office/drawing/2018/sketchyshapes" xmlns="" sd="1725041801">
                  <a:prstGeom prst="rect">
                    <a:avLst/>
                  </a:prstGeom>
                  <ask:type>
                    <ask:lineSketchCurved/>
                  </ask:type>
                </ask:lineSketchStyleProps>
              </a:ext>
            </a:extLst>
          </a:ln>
        </p:spPr>
      </p:pic>
    </p:spTree>
    <p:extLst>
      <p:ext uri="{BB962C8B-B14F-4D97-AF65-F5344CB8AC3E}">
        <p14:creationId xmlns:p14="http://schemas.microsoft.com/office/powerpoint/2010/main" val="111653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6"/>
          <p:cNvPicPr preferRelativeResize="0"/>
          <p:nvPr/>
        </p:nvPicPr>
        <p:blipFill rotWithShape="1">
          <a:blip r:embed="rId3">
            <a:alphaModFix/>
          </a:blip>
          <a:srcRect/>
          <a:stretch/>
        </p:blipFill>
        <p:spPr>
          <a:xfrm>
            <a:off x="13751090" y="5520966"/>
            <a:ext cx="4319147" cy="4772929"/>
          </a:xfrm>
          <a:prstGeom prst="rect">
            <a:avLst/>
          </a:prstGeom>
          <a:noFill/>
          <a:ln>
            <a:noFill/>
          </a:ln>
        </p:spPr>
      </p:pic>
      <p:sp>
        <p:nvSpPr>
          <p:cNvPr id="457" name="Google Shape;457;p36"/>
          <p:cNvSpPr txBox="1"/>
          <p:nvPr/>
        </p:nvSpPr>
        <p:spPr>
          <a:xfrm>
            <a:off x="5688682" y="375024"/>
            <a:ext cx="6753612" cy="1169061"/>
          </a:xfrm>
          <a:prstGeom prst="rect">
            <a:avLst/>
          </a:prstGeom>
          <a:noFill/>
          <a:ln>
            <a:noFill/>
          </a:ln>
        </p:spPr>
        <p:txBody>
          <a:bodyPr spcFirstLastPara="1" wrap="square" lIns="182762" tIns="91356" rIns="182762" bIns="91356" anchor="t" anchorCtr="0">
            <a:spAutoFit/>
          </a:bodyPr>
          <a:lstStyle/>
          <a:p>
            <a:r>
              <a:rPr lang="en-US" sz="6398" b="1">
                <a:solidFill>
                  <a:srgbClr val="FF0000"/>
                </a:solidFill>
                <a:latin typeface="Times New Roman"/>
                <a:ea typeface="Times New Roman"/>
                <a:cs typeface="Times New Roman"/>
                <a:sym typeface="Times New Roman"/>
              </a:rPr>
              <a:t>Hướng dẫn tự học</a:t>
            </a:r>
            <a:endParaRPr sz="6398" b="1">
              <a:solidFill>
                <a:srgbClr val="FF0000"/>
              </a:solidFill>
              <a:latin typeface="Times New Roman"/>
              <a:ea typeface="Times New Roman"/>
              <a:cs typeface="Times New Roman"/>
              <a:sym typeface="Times New Roman"/>
            </a:endParaRPr>
          </a:p>
        </p:txBody>
      </p:sp>
      <p:pic>
        <p:nvPicPr>
          <p:cNvPr id="458" name="Google Shape;458;p36"/>
          <p:cNvPicPr preferRelativeResize="0"/>
          <p:nvPr/>
        </p:nvPicPr>
        <p:blipFill rotWithShape="1">
          <a:blip r:embed="rId4">
            <a:alphaModFix/>
          </a:blip>
          <a:srcRect/>
          <a:stretch/>
        </p:blipFill>
        <p:spPr>
          <a:xfrm>
            <a:off x="3961026" y="379773"/>
            <a:ext cx="1439716" cy="1352886"/>
          </a:xfrm>
          <a:prstGeom prst="rect">
            <a:avLst/>
          </a:prstGeom>
          <a:noFill/>
          <a:ln>
            <a:noFill/>
          </a:ln>
        </p:spPr>
      </p:pic>
      <p:pic>
        <p:nvPicPr>
          <p:cNvPr id="459" name="Google Shape;459;p36"/>
          <p:cNvPicPr preferRelativeResize="0"/>
          <p:nvPr/>
        </p:nvPicPr>
        <p:blipFill rotWithShape="1">
          <a:blip r:embed="rId4">
            <a:alphaModFix/>
          </a:blip>
          <a:srcRect/>
          <a:stretch/>
        </p:blipFill>
        <p:spPr>
          <a:xfrm>
            <a:off x="12705799" y="379773"/>
            <a:ext cx="1439716" cy="1352886"/>
          </a:xfrm>
          <a:prstGeom prst="rect">
            <a:avLst/>
          </a:prstGeom>
          <a:noFill/>
          <a:ln>
            <a:noFill/>
          </a:ln>
        </p:spPr>
      </p:pic>
      <p:pic>
        <p:nvPicPr>
          <p:cNvPr id="460" name="Google Shape;460;p36" descr="9ee5199484871"/>
          <p:cNvPicPr preferRelativeResize="0"/>
          <p:nvPr/>
        </p:nvPicPr>
        <p:blipFill rotWithShape="1">
          <a:blip r:embed="rId5">
            <a:alphaModFix/>
          </a:blip>
          <a:srcRect/>
          <a:stretch/>
        </p:blipFill>
        <p:spPr>
          <a:xfrm>
            <a:off x="950676" y="3110480"/>
            <a:ext cx="1877099" cy="1169191"/>
          </a:xfrm>
          <a:prstGeom prst="rect">
            <a:avLst/>
          </a:prstGeom>
          <a:noFill/>
          <a:ln>
            <a:noFill/>
          </a:ln>
        </p:spPr>
      </p:pic>
      <p:sp>
        <p:nvSpPr>
          <p:cNvPr id="461" name="Google Shape;461;p36"/>
          <p:cNvSpPr txBox="1"/>
          <p:nvPr/>
        </p:nvSpPr>
        <p:spPr>
          <a:xfrm>
            <a:off x="3398189" y="2695985"/>
            <a:ext cx="10352901" cy="1957033"/>
          </a:xfrm>
          <a:prstGeom prst="rect">
            <a:avLst/>
          </a:prstGeom>
          <a:noFill/>
          <a:ln>
            <a:noFill/>
          </a:ln>
        </p:spPr>
        <p:txBody>
          <a:bodyPr spcFirstLastPara="1" wrap="square" lIns="182762" tIns="91356" rIns="182762" bIns="91356" anchor="t" anchorCtr="0">
            <a:spAutoFit/>
          </a:bodyPr>
          <a:lstStyle/>
          <a:p>
            <a:pPr algn="just">
              <a:lnSpc>
                <a:spcPct val="120000"/>
              </a:lnSpc>
            </a:pPr>
            <a:r>
              <a:rPr lang="en-US" sz="4799" dirty="0" err="1">
                <a:solidFill>
                  <a:srgbClr val="3F3F3F"/>
                </a:solidFill>
                <a:latin typeface="Times New Roman"/>
                <a:ea typeface="Times New Roman"/>
                <a:cs typeface="Times New Roman"/>
                <a:sym typeface="Times New Roman"/>
              </a:rPr>
              <a:t>Vẽ</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sơ</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đồ</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tư</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duy</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các</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đơn</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vị</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kiến</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thức</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của</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bài</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học</a:t>
            </a:r>
            <a:endParaRPr sz="4799" dirty="0">
              <a:solidFill>
                <a:srgbClr val="3F3F3F"/>
              </a:solidFill>
              <a:latin typeface="Times New Roman"/>
              <a:ea typeface="Times New Roman"/>
              <a:cs typeface="Times New Roman"/>
              <a:sym typeface="Times New Roman"/>
            </a:endParaRPr>
          </a:p>
        </p:txBody>
      </p:sp>
      <p:pic>
        <p:nvPicPr>
          <p:cNvPr id="462" name="Google Shape;462;p36" descr="9ee5199484871"/>
          <p:cNvPicPr preferRelativeResize="0"/>
          <p:nvPr/>
        </p:nvPicPr>
        <p:blipFill rotWithShape="1">
          <a:blip r:embed="rId5">
            <a:alphaModFix/>
          </a:blip>
          <a:srcRect/>
          <a:stretch/>
        </p:blipFill>
        <p:spPr>
          <a:xfrm>
            <a:off x="937624" y="5287472"/>
            <a:ext cx="1877099" cy="1169191"/>
          </a:xfrm>
          <a:prstGeom prst="rect">
            <a:avLst/>
          </a:prstGeom>
          <a:noFill/>
          <a:ln>
            <a:noFill/>
          </a:ln>
        </p:spPr>
      </p:pic>
      <p:sp>
        <p:nvSpPr>
          <p:cNvPr id="463" name="Google Shape;463;p36"/>
          <p:cNvSpPr txBox="1"/>
          <p:nvPr/>
        </p:nvSpPr>
        <p:spPr>
          <a:xfrm>
            <a:off x="3385137" y="5287475"/>
            <a:ext cx="13245384" cy="1957033"/>
          </a:xfrm>
          <a:prstGeom prst="rect">
            <a:avLst/>
          </a:prstGeom>
          <a:noFill/>
          <a:ln>
            <a:noFill/>
          </a:ln>
        </p:spPr>
        <p:txBody>
          <a:bodyPr spcFirstLastPara="1" wrap="square" lIns="182762" tIns="91356" rIns="182762" bIns="91356" anchor="t" anchorCtr="0">
            <a:spAutoFit/>
          </a:bodyPr>
          <a:lstStyle/>
          <a:p>
            <a:pPr algn="just">
              <a:lnSpc>
                <a:spcPct val="120000"/>
              </a:lnSpc>
            </a:pPr>
            <a:r>
              <a:rPr lang="en-US" sz="4799" dirty="0" err="1">
                <a:solidFill>
                  <a:srgbClr val="3F3F3F"/>
                </a:solidFill>
                <a:latin typeface="Times New Roman"/>
                <a:ea typeface="Times New Roman"/>
                <a:cs typeface="Times New Roman"/>
                <a:sym typeface="Times New Roman"/>
              </a:rPr>
              <a:t>Vẽ</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chân</a:t>
            </a:r>
            <a:r>
              <a:rPr lang="en-US" sz="4799" dirty="0">
                <a:solidFill>
                  <a:srgbClr val="3F3F3F"/>
                </a:solidFill>
                <a:latin typeface="Times New Roman"/>
                <a:ea typeface="Times New Roman"/>
                <a:cs typeface="Times New Roman"/>
                <a:sym typeface="Times New Roman"/>
              </a:rPr>
              <a:t> dung </a:t>
            </a:r>
            <a:r>
              <a:rPr lang="en-US" sz="4799" dirty="0" err="1">
                <a:solidFill>
                  <a:srgbClr val="3F3F3F"/>
                </a:solidFill>
                <a:latin typeface="Times New Roman"/>
                <a:ea typeface="Times New Roman"/>
                <a:cs typeface="Times New Roman"/>
                <a:sym typeface="Times New Roman"/>
              </a:rPr>
              <a:t>Giuốc-đanh</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theo</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sự</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tưởng</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tượng</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của</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em</a:t>
            </a:r>
            <a:endParaRPr sz="4799" dirty="0">
              <a:solidFill>
                <a:srgbClr val="3F3F3F"/>
              </a:solidFill>
              <a:latin typeface="Times New Roman"/>
              <a:ea typeface="Times New Roman"/>
              <a:cs typeface="Times New Roman"/>
              <a:sym typeface="Times New Roman"/>
            </a:endParaRPr>
          </a:p>
        </p:txBody>
      </p:sp>
      <p:pic>
        <p:nvPicPr>
          <p:cNvPr id="464" name="Google Shape;464;p36" descr="9ee5199484871"/>
          <p:cNvPicPr preferRelativeResize="0"/>
          <p:nvPr/>
        </p:nvPicPr>
        <p:blipFill rotWithShape="1">
          <a:blip r:embed="rId5">
            <a:alphaModFix/>
          </a:blip>
          <a:srcRect/>
          <a:stretch/>
        </p:blipFill>
        <p:spPr>
          <a:xfrm>
            <a:off x="937624" y="7565676"/>
            <a:ext cx="1877099" cy="1169191"/>
          </a:xfrm>
          <a:prstGeom prst="rect">
            <a:avLst/>
          </a:prstGeom>
          <a:noFill/>
          <a:ln>
            <a:noFill/>
          </a:ln>
        </p:spPr>
      </p:pic>
      <p:sp>
        <p:nvSpPr>
          <p:cNvPr id="465" name="Google Shape;465;p36"/>
          <p:cNvSpPr txBox="1"/>
          <p:nvPr/>
        </p:nvSpPr>
        <p:spPr>
          <a:xfrm>
            <a:off x="3385138" y="7159103"/>
            <a:ext cx="9320659" cy="1070765"/>
          </a:xfrm>
          <a:prstGeom prst="rect">
            <a:avLst/>
          </a:prstGeom>
          <a:noFill/>
          <a:ln>
            <a:noFill/>
          </a:ln>
        </p:spPr>
        <p:txBody>
          <a:bodyPr spcFirstLastPara="1" wrap="square" lIns="182762" tIns="91356" rIns="182762" bIns="91356" anchor="t" anchorCtr="0">
            <a:spAutoFit/>
          </a:bodyPr>
          <a:lstStyle/>
          <a:p>
            <a:pPr algn="just">
              <a:lnSpc>
                <a:spcPct val="120000"/>
              </a:lnSpc>
            </a:pPr>
            <a:r>
              <a:rPr lang="en-US" sz="4799" dirty="0" err="1">
                <a:solidFill>
                  <a:srgbClr val="3F3F3F"/>
                </a:solidFill>
                <a:latin typeface="Times New Roman"/>
                <a:ea typeface="Times New Roman"/>
                <a:cs typeface="Times New Roman"/>
                <a:sym typeface="Times New Roman"/>
              </a:rPr>
              <a:t>Chuẩn</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bị</a:t>
            </a:r>
            <a:r>
              <a:rPr lang="en-US" sz="4799" dirty="0">
                <a:solidFill>
                  <a:srgbClr val="3F3F3F"/>
                </a:solidFill>
                <a:latin typeface="Times New Roman"/>
                <a:ea typeface="Times New Roman"/>
                <a:cs typeface="Times New Roman"/>
                <a:sym typeface="Times New Roman"/>
              </a:rPr>
              <a:t> </a:t>
            </a:r>
            <a:r>
              <a:rPr lang="en-US" sz="4799" dirty="0" err="1">
                <a:solidFill>
                  <a:srgbClr val="3F3F3F"/>
                </a:solidFill>
                <a:latin typeface="Times New Roman"/>
                <a:ea typeface="Times New Roman"/>
                <a:cs typeface="Times New Roman"/>
                <a:sym typeface="Times New Roman"/>
              </a:rPr>
              <a:t>bài</a:t>
            </a:r>
            <a:r>
              <a:rPr lang="en-US" sz="4799" dirty="0">
                <a:solidFill>
                  <a:srgbClr val="3F3F3F"/>
                </a:solidFill>
                <a:latin typeface="Times New Roman"/>
                <a:ea typeface="Times New Roman"/>
                <a:cs typeface="Times New Roman"/>
                <a:sym typeface="Times New Roman"/>
              </a:rPr>
              <a:t> </a:t>
            </a:r>
            <a:r>
              <a:rPr lang="en-US" sz="4799" dirty="0" err="1" smtClean="0">
                <a:solidFill>
                  <a:srgbClr val="3F3F3F"/>
                </a:solidFill>
                <a:latin typeface="Times New Roman"/>
                <a:ea typeface="Times New Roman"/>
                <a:cs typeface="Times New Roman"/>
                <a:sym typeface="Times New Roman"/>
              </a:rPr>
              <a:t>Viết</a:t>
            </a:r>
            <a:r>
              <a:rPr lang="en-US" sz="4799" dirty="0" smtClean="0">
                <a:solidFill>
                  <a:srgbClr val="3F3F3F"/>
                </a:solidFill>
                <a:latin typeface="Times New Roman"/>
                <a:ea typeface="Times New Roman"/>
                <a:cs typeface="Times New Roman"/>
                <a:sym typeface="Times New Roman"/>
              </a:rPr>
              <a:t>:  </a:t>
            </a:r>
            <a:endParaRPr sz="4799"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508465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1000"/>
                                        <p:tgtEl>
                                          <p:spTgt spid="4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6"/>
                                        </p:tgtEl>
                                        <p:attrNameLst>
                                          <p:attrName>style.visibility</p:attrName>
                                        </p:attrNameLst>
                                      </p:cBhvr>
                                      <p:to>
                                        <p:strVal val="visible"/>
                                      </p:to>
                                    </p:set>
                                    <p:animEffect transition="in" filter="fade">
                                      <p:cBhvr>
                                        <p:cTn id="18" dur="2000"/>
                                        <p:tgtEl>
                                          <p:spTgt spid="4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0"/>
                                        </p:tgtEl>
                                        <p:attrNameLst>
                                          <p:attrName>style.visibility</p:attrName>
                                        </p:attrNameLst>
                                      </p:cBhvr>
                                      <p:to>
                                        <p:strVal val="visible"/>
                                      </p:to>
                                    </p:set>
                                    <p:animEffect transition="in" filter="fade">
                                      <p:cBhvr>
                                        <p:cTn id="23" dur="1000"/>
                                        <p:tgtEl>
                                          <p:spTgt spid="460"/>
                                        </p:tgtEl>
                                      </p:cBhvr>
                                    </p:animEffect>
                                  </p:childTnLst>
                                </p:cTn>
                              </p:par>
                              <p:par>
                                <p:cTn id="24" presetID="10" presetClass="entr" presetSubtype="0" fill="hold" nodeType="withEffect">
                                  <p:stCondLst>
                                    <p:cond delay="0"/>
                                  </p:stCondLst>
                                  <p:childTnLst>
                                    <p:set>
                                      <p:cBhvr>
                                        <p:cTn id="25" dur="1" fill="hold">
                                          <p:stCondLst>
                                            <p:cond delay="0"/>
                                          </p:stCondLst>
                                        </p:cTn>
                                        <p:tgtEl>
                                          <p:spTgt spid="461"/>
                                        </p:tgtEl>
                                        <p:attrNameLst>
                                          <p:attrName>style.visibility</p:attrName>
                                        </p:attrNameLst>
                                      </p:cBhvr>
                                      <p:to>
                                        <p:strVal val="visible"/>
                                      </p:to>
                                    </p:set>
                                    <p:animEffect transition="in" filter="fade">
                                      <p:cBhvr>
                                        <p:cTn id="26" dur="1000"/>
                                        <p:tgtEl>
                                          <p:spTgt spid="4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animEffect transition="in" filter="fade">
                                      <p:cBhvr>
                                        <p:cTn id="31" dur="1000"/>
                                        <p:tgtEl>
                                          <p:spTgt spid="462"/>
                                        </p:tgtEl>
                                      </p:cBhvr>
                                    </p:animEffect>
                                  </p:childTnLst>
                                </p:cTn>
                              </p:par>
                              <p:par>
                                <p:cTn id="32" presetID="10" presetClass="entr" presetSubtype="0" fill="hold" nodeType="withEffect">
                                  <p:stCondLst>
                                    <p:cond delay="0"/>
                                  </p:stCondLst>
                                  <p:childTnLst>
                                    <p:set>
                                      <p:cBhvr>
                                        <p:cTn id="33" dur="1" fill="hold">
                                          <p:stCondLst>
                                            <p:cond delay="0"/>
                                          </p:stCondLst>
                                        </p:cTn>
                                        <p:tgtEl>
                                          <p:spTgt spid="463"/>
                                        </p:tgtEl>
                                        <p:attrNameLst>
                                          <p:attrName>style.visibility</p:attrName>
                                        </p:attrNameLst>
                                      </p:cBhvr>
                                      <p:to>
                                        <p:strVal val="visible"/>
                                      </p:to>
                                    </p:set>
                                    <p:animEffect transition="in" filter="fade">
                                      <p:cBhvr>
                                        <p:cTn id="34" dur="1000"/>
                                        <p:tgtEl>
                                          <p:spTgt spid="4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4"/>
                                        </p:tgtEl>
                                        <p:attrNameLst>
                                          <p:attrName>style.visibility</p:attrName>
                                        </p:attrNameLst>
                                      </p:cBhvr>
                                      <p:to>
                                        <p:strVal val="visible"/>
                                      </p:to>
                                    </p:set>
                                    <p:animEffect transition="in" filter="fade">
                                      <p:cBhvr>
                                        <p:cTn id="39" dur="1000"/>
                                        <p:tgtEl>
                                          <p:spTgt spid="464"/>
                                        </p:tgtEl>
                                      </p:cBhvr>
                                    </p:animEffect>
                                  </p:childTnLst>
                                </p:cTn>
                              </p:par>
                              <p:par>
                                <p:cTn id="40" presetID="10" presetClass="entr" presetSubtype="0" fill="hold" nodeType="withEffect">
                                  <p:stCondLst>
                                    <p:cond delay="0"/>
                                  </p:stCondLst>
                                  <p:childTnLst>
                                    <p:set>
                                      <p:cBhvr>
                                        <p:cTn id="41" dur="1" fill="hold">
                                          <p:stCondLst>
                                            <p:cond delay="0"/>
                                          </p:stCondLst>
                                        </p:cTn>
                                        <p:tgtEl>
                                          <p:spTgt spid="465"/>
                                        </p:tgtEl>
                                        <p:attrNameLst>
                                          <p:attrName>style.visibility</p:attrName>
                                        </p:attrNameLst>
                                      </p:cBhvr>
                                      <p:to>
                                        <p:strVal val="visible"/>
                                      </p:to>
                                    </p:set>
                                    <p:animEffect transition="in" filter="fade">
                                      <p:cBhvr>
                                        <p:cTn id="4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1981666"/>
              </p:ext>
            </p:extLst>
          </p:nvPr>
        </p:nvGraphicFramePr>
        <p:xfrm>
          <a:off x="10886" y="2365508"/>
          <a:ext cx="18135599" cy="7959592"/>
        </p:xfrm>
        <a:graphic>
          <a:graphicData uri="http://schemas.openxmlformats.org/drawingml/2006/table">
            <a:tbl>
              <a:tblPr firstRow="1" bandRow="1">
                <a:tableStyleId>{5C22544A-7EE6-4342-B048-85BDC9FD1C3A}</a:tableStyleId>
              </a:tblPr>
              <a:tblGrid>
                <a:gridCol w="4812297">
                  <a:extLst>
                    <a:ext uri="{9D8B030D-6E8A-4147-A177-3AD203B41FA5}">
                      <a16:colId xmlns:a16="http://schemas.microsoft.com/office/drawing/2014/main" val="20000"/>
                    </a:ext>
                  </a:extLst>
                </a:gridCol>
                <a:gridCol w="13323302">
                  <a:extLst>
                    <a:ext uri="{9D8B030D-6E8A-4147-A177-3AD203B41FA5}">
                      <a16:colId xmlns:a16="http://schemas.microsoft.com/office/drawing/2014/main" val="20001"/>
                    </a:ext>
                  </a:extLst>
                </a:gridCol>
              </a:tblGrid>
              <a:tr h="1080835">
                <a:tc gridSpan="2">
                  <a:txBody>
                    <a:bodyPr/>
                    <a:lstStyle/>
                    <a:p>
                      <a:pPr algn="ctr"/>
                      <a:endParaRPr lang="en-US" sz="3200" dirty="0" smtClean="0"/>
                    </a:p>
                    <a:p>
                      <a:pPr algn="ctr"/>
                      <a:r>
                        <a:rPr lang="en-US" sz="3200" dirty="0" smtClean="0"/>
                        <a:t>ÔNG</a:t>
                      </a:r>
                      <a:r>
                        <a:rPr lang="en-US" sz="3200" baseline="0" dirty="0" smtClean="0"/>
                        <a:t> GIUỐC-ĐANH MẶC LỄ PHỤC</a:t>
                      </a:r>
                      <a:endParaRPr lang="en-US" sz="3200" dirty="0"/>
                    </a:p>
                  </a:txBody>
                  <a:tcPr marL="137118" marR="137118" marT="68581" marB="68581"/>
                </a:tc>
                <a:tc hMerge="1">
                  <a:txBody>
                    <a:bodyPr/>
                    <a:lstStyle/>
                    <a:p>
                      <a:endParaRPr lang="en-US" dirty="0"/>
                    </a:p>
                  </a:txBody>
                  <a:tcPr/>
                </a:tc>
                <a:extLst>
                  <a:ext uri="{0D108BD9-81ED-4DB2-BD59-A6C34878D82A}">
                    <a16:rowId xmlns:a16="http://schemas.microsoft.com/office/drawing/2014/main" val="10000"/>
                  </a:ext>
                </a:extLst>
              </a:tr>
              <a:tr h="1144953">
                <a:tc>
                  <a:txBody>
                    <a:bodyPr/>
                    <a:lstStyle/>
                    <a:p>
                      <a:r>
                        <a:rPr lang="en-US" sz="3600" dirty="0" err="1" smtClean="0">
                          <a:latin typeface="Times New Roman" panose="02020603050405020304" pitchFamily="18" charset="0"/>
                          <a:cs typeface="Times New Roman" panose="02020603050405020304" pitchFamily="18" charset="0"/>
                        </a:rPr>
                        <a:t>Thái</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độ</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lúc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đầu</a:t>
                      </a:r>
                      <a:endParaRPr lang="en-US" sz="3600" dirty="0">
                        <a:latin typeface="Times New Roman" panose="02020603050405020304" pitchFamily="18" charset="0"/>
                        <a:cs typeface="Times New Roman" panose="02020603050405020304" pitchFamily="18" charset="0"/>
                      </a:endParaRPr>
                    </a:p>
                  </a:txBody>
                  <a:tcPr marL="137118" marR="137118" marT="68581" marB="68581"/>
                </a:tc>
                <a:tc>
                  <a:txBody>
                    <a:bodyPr/>
                    <a:lstStyle/>
                    <a:p>
                      <a:endParaRPr lang="en-US" dirty="0"/>
                    </a:p>
                  </a:txBody>
                  <a:tcPr marL="137118" marR="137118" marT="68581" marB="68581"/>
                </a:tc>
                <a:extLst>
                  <a:ext uri="{0D108BD9-81ED-4DB2-BD59-A6C34878D82A}">
                    <a16:rowId xmlns:a16="http://schemas.microsoft.com/office/drawing/2014/main" val="10001"/>
                  </a:ext>
                </a:extLst>
              </a:tr>
              <a:tr h="950821">
                <a:tc>
                  <a:txBody>
                    <a:bodyPr/>
                    <a:lstStyle/>
                    <a:p>
                      <a:r>
                        <a:rPr lang="en-US" sz="3600" dirty="0" err="1" smtClean="0">
                          <a:latin typeface="Times New Roman" panose="02020603050405020304" pitchFamily="18" charset="0"/>
                          <a:cs typeface="Times New Roman" panose="02020603050405020304" pitchFamily="18" charset="0"/>
                        </a:rPr>
                        <a:t>Thái</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độ</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về</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sau</a:t>
                      </a:r>
                      <a:endParaRPr lang="en-US" sz="3600" dirty="0">
                        <a:latin typeface="Times New Roman" panose="02020603050405020304" pitchFamily="18" charset="0"/>
                        <a:cs typeface="Times New Roman" panose="02020603050405020304" pitchFamily="18" charset="0"/>
                      </a:endParaRPr>
                    </a:p>
                  </a:txBody>
                  <a:tcPr marL="137118" marR="137118" marT="68581" marB="68581"/>
                </a:tc>
                <a:tc>
                  <a:txBody>
                    <a:bodyPr/>
                    <a:lstStyle/>
                    <a:p>
                      <a:endParaRPr lang="en-US" dirty="0"/>
                    </a:p>
                  </a:txBody>
                  <a:tcPr marL="137118" marR="137118" marT="68581" marB="68581"/>
                </a:tc>
                <a:extLst>
                  <a:ext uri="{0D108BD9-81ED-4DB2-BD59-A6C34878D82A}">
                    <a16:rowId xmlns:a16="http://schemas.microsoft.com/office/drawing/2014/main" val="10002"/>
                  </a:ext>
                </a:extLst>
              </a:tr>
              <a:tr h="1429513">
                <a:tc>
                  <a:txBody>
                    <a:bodyPr/>
                    <a:lstStyle/>
                    <a:p>
                      <a:r>
                        <a:rPr lang="en-US" sz="3600" dirty="0" err="1" smtClean="0">
                          <a:latin typeface="Times New Roman" panose="02020603050405020304" pitchFamily="18" charset="0"/>
                          <a:cs typeface="Times New Roman" panose="02020603050405020304" pitchFamily="18" charset="0"/>
                        </a:rPr>
                        <a:t>Nguyên</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nhân</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thay</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đổi</a:t>
                      </a:r>
                      <a:endParaRPr lang="en-US" sz="3600" dirty="0">
                        <a:latin typeface="Times New Roman" panose="02020603050405020304" pitchFamily="18" charset="0"/>
                        <a:cs typeface="Times New Roman" panose="02020603050405020304" pitchFamily="18" charset="0"/>
                      </a:endParaRPr>
                    </a:p>
                  </a:txBody>
                  <a:tcPr marL="137118" marR="137118" marT="68581" marB="68581"/>
                </a:tc>
                <a:tc>
                  <a:txBody>
                    <a:bodyPr/>
                    <a:lstStyle/>
                    <a:p>
                      <a:endParaRPr lang="en-US" dirty="0"/>
                    </a:p>
                  </a:txBody>
                  <a:tcPr marL="137118" marR="137118" marT="68581" marB="68581"/>
                </a:tc>
                <a:extLst>
                  <a:ext uri="{0D108BD9-81ED-4DB2-BD59-A6C34878D82A}">
                    <a16:rowId xmlns:a16="http://schemas.microsoft.com/office/drawing/2014/main" val="10003"/>
                  </a:ext>
                </a:extLst>
              </a:tr>
              <a:tr h="1093066">
                <a:tc>
                  <a:txBody>
                    <a:bodyPr/>
                    <a:lstStyle/>
                    <a:p>
                      <a:r>
                        <a:rPr lang="en-US" sz="3600" dirty="0" err="1" smtClean="0">
                          <a:latin typeface="Times New Roman" panose="02020603050405020304" pitchFamily="18" charset="0"/>
                          <a:cs typeface="Times New Roman" panose="02020603050405020304" pitchFamily="18" charset="0"/>
                        </a:rPr>
                        <a:t>Mâu</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thuẫn</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gây</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cười</a:t>
                      </a:r>
                      <a:endParaRPr lang="en-US" sz="3600" dirty="0">
                        <a:latin typeface="Times New Roman" panose="02020603050405020304" pitchFamily="18" charset="0"/>
                        <a:cs typeface="Times New Roman" panose="02020603050405020304" pitchFamily="18" charset="0"/>
                      </a:endParaRPr>
                    </a:p>
                  </a:txBody>
                  <a:tcPr marL="137118" marR="137118" marT="68581" marB="68581"/>
                </a:tc>
                <a:tc>
                  <a:txBody>
                    <a:bodyPr/>
                    <a:lstStyle/>
                    <a:p>
                      <a:endParaRPr lang="en-US"/>
                    </a:p>
                  </a:txBody>
                  <a:tcPr marL="137118" marR="137118" marT="68581" marB="68581"/>
                </a:tc>
                <a:extLst>
                  <a:ext uri="{0D108BD9-81ED-4DB2-BD59-A6C34878D82A}">
                    <a16:rowId xmlns:a16="http://schemas.microsoft.com/office/drawing/2014/main" val="10004"/>
                  </a:ext>
                </a:extLst>
              </a:tr>
              <a:tr h="2228717">
                <a:tc>
                  <a:txBody>
                    <a:bodyPr/>
                    <a:lstStyle/>
                    <a:p>
                      <a:r>
                        <a:rPr lang="en-US" sz="3600" dirty="0" err="1" smtClean="0">
                          <a:latin typeface="Times New Roman" panose="02020603050405020304" pitchFamily="18" charset="0"/>
                          <a:cs typeface="Times New Roman" panose="02020603050405020304" pitchFamily="18" charset="0"/>
                        </a:rPr>
                        <a:t>Đánh</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giá</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về</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nhân</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vật</a:t>
                      </a:r>
                      <a:endParaRPr lang="en-US" sz="3600" dirty="0">
                        <a:latin typeface="Times New Roman" panose="02020603050405020304" pitchFamily="18" charset="0"/>
                        <a:cs typeface="Times New Roman" panose="02020603050405020304" pitchFamily="18" charset="0"/>
                      </a:endParaRPr>
                    </a:p>
                  </a:txBody>
                  <a:tcPr marL="137118" marR="137118" marT="68581" marB="68581"/>
                </a:tc>
                <a:tc>
                  <a:txBody>
                    <a:bodyPr/>
                    <a:lstStyle/>
                    <a:p>
                      <a:endParaRPr lang="en-US" dirty="0"/>
                    </a:p>
                  </a:txBody>
                  <a:tcPr marL="137118" marR="137118" marT="68581" marB="68581"/>
                </a:tc>
                <a:extLst>
                  <a:ext uri="{0D108BD9-81ED-4DB2-BD59-A6C34878D82A}">
                    <a16:rowId xmlns:a16="http://schemas.microsoft.com/office/drawing/2014/main" val="10005"/>
                  </a:ext>
                </a:extLst>
              </a:tr>
            </a:tbl>
          </a:graphicData>
        </a:graphic>
      </p:graphicFrame>
      <p:sp>
        <p:nvSpPr>
          <p:cNvPr id="2" name="TextBox 1"/>
          <p:cNvSpPr txBox="1"/>
          <p:nvPr/>
        </p:nvSpPr>
        <p:spPr>
          <a:xfrm>
            <a:off x="5010150" y="114300"/>
            <a:ext cx="7924800" cy="2585323"/>
          </a:xfrm>
          <a:prstGeom prst="rect">
            <a:avLst/>
          </a:prstGeom>
          <a:noFill/>
        </p:spPr>
        <p:txBody>
          <a:bodyPr wrap="square" rtlCol="0">
            <a:spAutoFit/>
          </a:bodyPr>
          <a:lstStyle/>
          <a:p>
            <a:pPr algn="ctr"/>
            <a:r>
              <a:rPr lang="en-US" sz="4800" b="1" dirty="0" smtClean="0">
                <a:latin typeface="Times New Roman" panose="02020603050405020304" pitchFamily="18" charset="0"/>
                <a:cs typeface="Times New Roman" panose="02020603050405020304" pitchFamily="18" charset="0"/>
              </a:rPr>
              <a:t>PHIẾU HỌC TẬP</a:t>
            </a:r>
          </a:p>
          <a:p>
            <a:pPr algn="ctr"/>
            <a:r>
              <a:rPr lang="en-US" sz="4800" dirty="0" err="1" smtClean="0">
                <a:latin typeface="Times New Roman" panose="02020603050405020304" pitchFamily="18" charset="0"/>
                <a:cs typeface="Times New Roman" panose="02020603050405020304" pitchFamily="18" charset="0"/>
              </a:rPr>
              <a:t>Thảo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luận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nhóm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đôi</a:t>
            </a:r>
            <a:endParaRPr lang="en-US" sz="4800" dirty="0" smtClean="0">
              <a:latin typeface="Times New Roman" panose="02020603050405020304" pitchFamily="18" charset="0"/>
              <a:cs typeface="Times New Roman" panose="02020603050405020304" pitchFamily="18" charset="0"/>
            </a:endParaRPr>
          </a:p>
          <a:p>
            <a:pPr algn="ctr"/>
            <a:r>
              <a:rPr lang="en-US" sz="4800" dirty="0" err="1" smtClean="0">
                <a:latin typeface="Times New Roman" panose="02020603050405020304" pitchFamily="18" charset="0"/>
                <a:cs typeface="Times New Roman" panose="02020603050405020304" pitchFamily="18" charset="0"/>
              </a:rPr>
              <a:t>Thời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gian</a:t>
            </a:r>
            <a:r>
              <a:rPr lang="en-US" sz="4800" dirty="0" smtClean="0">
                <a:latin typeface="Times New Roman" panose="02020603050405020304" pitchFamily="18" charset="0"/>
                <a:cs typeface="Times New Roman" panose="02020603050405020304" pitchFamily="18" charset="0"/>
              </a:rPr>
              <a:t>: 3p </a:t>
            </a:r>
          </a:p>
          <a:p>
            <a:pPr algn="ctr"/>
            <a:endParaRPr lang="en-US" dirty="0"/>
          </a:p>
        </p:txBody>
      </p:sp>
    </p:spTree>
    <p:extLst>
      <p:ext uri="{BB962C8B-B14F-4D97-AF65-F5344CB8AC3E}">
        <p14:creationId xmlns:p14="http://schemas.microsoft.com/office/powerpoint/2010/main" val="2332132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507345"/>
              </p:ext>
            </p:extLst>
          </p:nvPr>
        </p:nvGraphicFramePr>
        <p:xfrm>
          <a:off x="38100" y="0"/>
          <a:ext cx="18249900" cy="10701374"/>
        </p:xfrm>
        <a:graphic>
          <a:graphicData uri="http://schemas.openxmlformats.org/drawingml/2006/table">
            <a:tbl>
              <a:tblPr firstRow="1" bandRow="1">
                <a:tableStyleId>{5C22544A-7EE6-4342-B048-85BDC9FD1C3A}</a:tableStyleId>
              </a:tblPr>
              <a:tblGrid>
                <a:gridCol w="4242348">
                  <a:extLst>
                    <a:ext uri="{9D8B030D-6E8A-4147-A177-3AD203B41FA5}">
                      <a16:colId xmlns:a16="http://schemas.microsoft.com/office/drawing/2014/main" val="20000"/>
                    </a:ext>
                  </a:extLst>
                </a:gridCol>
                <a:gridCol w="14007552">
                  <a:extLst>
                    <a:ext uri="{9D8B030D-6E8A-4147-A177-3AD203B41FA5}">
                      <a16:colId xmlns:a16="http://schemas.microsoft.com/office/drawing/2014/main" val="20001"/>
                    </a:ext>
                  </a:extLst>
                </a:gridCol>
              </a:tblGrid>
              <a:tr h="1070452">
                <a:tc gridSpan="2">
                  <a:txBody>
                    <a:bodyPr/>
                    <a:lstStyle/>
                    <a:p>
                      <a:pPr algn="ctr"/>
                      <a:endParaRPr lang="en-US" sz="3200" dirty="0" smtClean="0"/>
                    </a:p>
                    <a:p>
                      <a:pPr algn="ctr"/>
                      <a:r>
                        <a:rPr lang="en-US" sz="3200" dirty="0" smtClean="0"/>
                        <a:t>ÔNG</a:t>
                      </a:r>
                      <a:r>
                        <a:rPr lang="en-US" sz="3200" baseline="0" dirty="0" smtClean="0"/>
                        <a:t> GIUỐC-ĐANH MẶC LỄ PHỤC</a:t>
                      </a:r>
                      <a:endParaRPr lang="en-US" sz="3200" dirty="0"/>
                    </a:p>
                  </a:txBody>
                  <a:tcPr marL="137118" marR="137118" marT="68581" marB="68581"/>
                </a:tc>
                <a:tc hMerge="1">
                  <a:txBody>
                    <a:bodyPr/>
                    <a:lstStyle/>
                    <a:p>
                      <a:endParaRPr lang="en-US" dirty="0"/>
                    </a:p>
                  </a:txBody>
                  <a:tcPr/>
                </a:tc>
                <a:extLst>
                  <a:ext uri="{0D108BD9-81ED-4DB2-BD59-A6C34878D82A}">
                    <a16:rowId xmlns:a16="http://schemas.microsoft.com/office/drawing/2014/main" val="10000"/>
                  </a:ext>
                </a:extLst>
              </a:tr>
              <a:tr h="1187762">
                <a:tc>
                  <a:txBody>
                    <a:bodyPr/>
                    <a:lstStyle/>
                    <a:p>
                      <a:pPr algn="ctr"/>
                      <a:r>
                        <a:rPr lang="en-US" sz="3600" b="1" dirty="0" err="1" smtClean="0">
                          <a:latin typeface="Times New Roman" panose="02020603050405020304" pitchFamily="18" charset="0"/>
                          <a:cs typeface="Times New Roman" panose="02020603050405020304" pitchFamily="18" charset="0"/>
                        </a:rPr>
                        <a:t>Thái</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độ</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lúc</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đầu</a:t>
                      </a:r>
                      <a:endParaRPr lang="en-US" sz="3600" b="1" dirty="0">
                        <a:latin typeface="Times New Roman" panose="02020603050405020304" pitchFamily="18" charset="0"/>
                        <a:cs typeface="Times New Roman" panose="02020603050405020304" pitchFamily="18" charset="0"/>
                      </a:endParaRPr>
                    </a:p>
                  </a:txBody>
                  <a:tcPr marL="137118" marR="137118" marT="68581" marB="68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latin typeface="Times New Roman" panose="02020603050405020304" pitchFamily="18" charset="0"/>
                          <a:cs typeface="Times New Roman" panose="02020603050405020304" pitchFamily="18" charset="0"/>
                        </a:rPr>
                        <a:t> -</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Tức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giận</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khi</a:t>
                      </a:r>
                      <a:r>
                        <a:rPr lang="en-US" sz="3600" baseline="0" dirty="0" smtClean="0">
                          <a:latin typeface="Times New Roman" panose="02020603050405020304" pitchFamily="18" charset="0"/>
                          <a:cs typeface="Times New Roman" panose="02020603050405020304" pitchFamily="18" charset="0"/>
                        </a:rPr>
                        <a:t>: </a:t>
                      </a:r>
                      <a:r>
                        <a:rPr lang="vi-VN" sz="3600" i="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đôi tất</a:t>
                      </a:r>
                      <a:r>
                        <a:rPr lang="en-US" sz="3600" i="1"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3600" i="1" baseline="0"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và</a:t>
                      </a:r>
                      <a:r>
                        <a:rPr lang="en-US" sz="3600" i="1"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3600" i="1"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đôi</a:t>
                      </a:r>
                      <a:r>
                        <a:rPr lang="en-US" sz="3600" i="1"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3600" i="1" baseline="0" dirty="0" err="1" smtClean="0">
                          <a:solidFill>
                            <a:schemeClr val="dk1"/>
                          </a:solidFill>
                          <a:latin typeface="Times New Roman" panose="02020603050405020304" pitchFamily="18" charset="0"/>
                          <a:ea typeface="Times New Roman"/>
                          <a:cs typeface="Times New Roman" panose="02020603050405020304" pitchFamily="18" charset="0"/>
                          <a:sym typeface="Times New Roman"/>
                        </a:rPr>
                        <a:t>giày</a:t>
                      </a:r>
                      <a:r>
                        <a:rPr lang="vi-VN" sz="3600" i="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cỡ nhỏ (bớt tiền); áo hoa may ngược (may hỏng)</a:t>
                      </a:r>
                      <a:r>
                        <a:rPr lang="en-US"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=&gt; </a:t>
                      </a:r>
                      <a:r>
                        <a:rPr lang="en-US" sz="36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Bộ</a:t>
                      </a:r>
                      <a:r>
                        <a:rPr lang="en-US"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lễ</a:t>
                      </a:r>
                      <a:r>
                        <a:rPr lang="en-US"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phục</a:t>
                      </a:r>
                      <a:r>
                        <a:rPr lang="en-US"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đúng</a:t>
                      </a:r>
                      <a:r>
                        <a:rPr lang="en-US"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yêu</a:t>
                      </a:r>
                      <a:r>
                        <a:rPr lang="en-US"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cầu</a:t>
                      </a:r>
                      <a:r>
                        <a:rPr lang="vi-VN" sz="36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marL="137118" marR="137118" marT="68581" marB="68581"/>
                </a:tc>
                <a:extLst>
                  <a:ext uri="{0D108BD9-81ED-4DB2-BD59-A6C34878D82A}">
                    <a16:rowId xmlns:a16="http://schemas.microsoft.com/office/drawing/2014/main" val="10001"/>
                  </a:ext>
                </a:extLst>
              </a:tr>
              <a:tr h="1741639">
                <a:tc>
                  <a:txBody>
                    <a:bodyPr/>
                    <a:lstStyle/>
                    <a:p>
                      <a:pPr algn="ctr"/>
                      <a:r>
                        <a:rPr lang="en-US" sz="3600" b="1" dirty="0" err="1" smtClean="0">
                          <a:latin typeface="Times New Roman" panose="02020603050405020304" pitchFamily="18" charset="0"/>
                          <a:cs typeface="Times New Roman" panose="02020603050405020304" pitchFamily="18" charset="0"/>
                        </a:rPr>
                        <a:t>Thái</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độ</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về</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sau</a:t>
                      </a:r>
                      <a:endParaRPr lang="en-US" sz="3600" b="1" dirty="0">
                        <a:latin typeface="Times New Roman" panose="02020603050405020304" pitchFamily="18" charset="0"/>
                        <a:cs typeface="Times New Roman" panose="02020603050405020304" pitchFamily="18" charset="0"/>
                      </a:endParaRPr>
                    </a:p>
                  </a:txBody>
                  <a:tcPr marL="137118" marR="137118" marT="68581" marB="68581"/>
                </a:tc>
                <a:tc>
                  <a:txBody>
                    <a:bodyPr/>
                    <a:lstStyle/>
                    <a:p>
                      <a:pPr marL="342900" indent="-342900">
                        <a:buFontTx/>
                        <a:buChar char="-"/>
                      </a:pPr>
                      <a:r>
                        <a:rPr lang="en-US" sz="3600"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Khen</a:t>
                      </a:r>
                      <a:r>
                        <a:rPr lang="en-US" sz="3600"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bộ</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lễ</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phục</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3600"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hài </a:t>
                      </a:r>
                      <a:r>
                        <a:rPr lang="en-US" sz="3600"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lòng</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vui</a:t>
                      </a:r>
                      <a:r>
                        <a:rPr lang="en-US" sz="3600"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vẻ</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khi</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thợ</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phụ</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mặc</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lễ</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phục</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vi-VN" sz="3600" kern="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Khi được thợ phụ mặc lễ phục, khen ngợi (ông lớn, cụ lớn, đức ông), ông sung sướng, hài lòng và thưởng tiền</a:t>
                      </a:r>
                    </a:p>
                  </a:txBody>
                  <a:tcPr marL="137118" marR="137118" marT="68581" marB="68581"/>
                </a:tc>
                <a:extLst>
                  <a:ext uri="{0D108BD9-81ED-4DB2-BD59-A6C34878D82A}">
                    <a16:rowId xmlns:a16="http://schemas.microsoft.com/office/drawing/2014/main" val="10002"/>
                  </a:ext>
                </a:extLst>
              </a:tr>
              <a:tr h="2243548">
                <a:tc>
                  <a:txBody>
                    <a:bodyPr/>
                    <a:lstStyle/>
                    <a:p>
                      <a:pPr algn="ctr"/>
                      <a:r>
                        <a:rPr lang="en-US" sz="3600" b="1" dirty="0" err="1" smtClean="0">
                          <a:latin typeface="Times New Roman" panose="02020603050405020304" pitchFamily="18" charset="0"/>
                          <a:cs typeface="Times New Roman" panose="02020603050405020304" pitchFamily="18" charset="0"/>
                        </a:rPr>
                        <a:t>Nguyên</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nhân</a:t>
                      </a:r>
                      <a:r>
                        <a:rPr lang="en-US" sz="3600" b="1" baseline="0" dirty="0" smtClean="0">
                          <a:latin typeface="Times New Roman" panose="02020603050405020304" pitchFamily="18" charset="0"/>
                          <a:cs typeface="Times New Roman" panose="02020603050405020304" pitchFamily="18" charset="0"/>
                        </a:rPr>
                        <a:t> </a:t>
                      </a:r>
                    </a:p>
                    <a:p>
                      <a:pPr algn="ctr"/>
                      <a:r>
                        <a:rPr lang="en-US" sz="3600" b="1" baseline="0" dirty="0" err="1" smtClean="0">
                          <a:latin typeface="Times New Roman" panose="02020603050405020304" pitchFamily="18" charset="0"/>
                          <a:cs typeface="Times New Roman" panose="02020603050405020304" pitchFamily="18" charset="0"/>
                        </a:rPr>
                        <a:t>thay</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đổi</a:t>
                      </a:r>
                      <a:endParaRPr lang="en-US" sz="3600" b="1" dirty="0">
                        <a:latin typeface="Times New Roman" panose="02020603050405020304" pitchFamily="18" charset="0"/>
                        <a:cs typeface="Times New Roman" panose="02020603050405020304" pitchFamily="18" charset="0"/>
                      </a:endParaRPr>
                    </a:p>
                  </a:txBody>
                  <a:tcPr marL="137118" marR="137118" marT="68581" marB="68581"/>
                </a:tc>
                <a:tc>
                  <a:txBody>
                    <a:bodyPr/>
                    <a:lstStyle/>
                    <a:p>
                      <a:pPr marL="342900" indent="-342900">
                        <a:buFontTx/>
                        <a:buChar char="-"/>
                      </a:pPr>
                      <a:r>
                        <a:rPr lang="en-US" sz="3600"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Vì</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sự</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láu</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vụng</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chèo</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khéo</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chống</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bác</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Phó</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may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bịa</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ra</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lý</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do </a:t>
                      </a:r>
                      <a:r>
                        <a:rPr lang="vi-VN" sz="3600"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giải thích “quý tộc nào cũng mặc vậy”</a:t>
                      </a:r>
                      <a:r>
                        <a:rPr lang="en-US" sz="3600"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r>
                        <a:rPr lang="en-US" sz="3600"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Phó</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may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đám</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thợ</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phụ</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nắm</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yếu</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Giuốc</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đanh</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thích</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sang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trọng</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giống</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quý</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kern="1200" baseline="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tộc</a:t>
                      </a:r>
                      <a:r>
                        <a:rPr lang="en-US" sz="3600" kern="1200" baseline="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txBody>
                  <a:tcPr marL="137118" marR="137118" marT="68581" marB="68581"/>
                </a:tc>
                <a:extLst>
                  <a:ext uri="{0D108BD9-81ED-4DB2-BD59-A6C34878D82A}">
                    <a16:rowId xmlns:a16="http://schemas.microsoft.com/office/drawing/2014/main" val="10003"/>
                  </a:ext>
                </a:extLst>
              </a:tr>
              <a:tr h="1359244">
                <a:tc>
                  <a:txBody>
                    <a:bodyPr/>
                    <a:lstStyle/>
                    <a:p>
                      <a:pPr algn="ctr"/>
                      <a:r>
                        <a:rPr lang="en-US" sz="3600" b="1" dirty="0" err="1" smtClean="0">
                          <a:latin typeface="Times New Roman" panose="02020603050405020304" pitchFamily="18" charset="0"/>
                          <a:cs typeface="Times New Roman" panose="02020603050405020304" pitchFamily="18" charset="0"/>
                        </a:rPr>
                        <a:t>Mâu</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thuẫn</a:t>
                      </a:r>
                      <a:endParaRPr lang="en-US" sz="3600" b="1" baseline="0" dirty="0" smtClean="0">
                        <a:latin typeface="Times New Roman" panose="02020603050405020304" pitchFamily="18" charset="0"/>
                        <a:cs typeface="Times New Roman" panose="02020603050405020304" pitchFamily="18" charset="0"/>
                      </a:endParaRPr>
                    </a:p>
                    <a:p>
                      <a:pPr algn="ct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gây</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cười</a:t>
                      </a:r>
                      <a:endParaRPr lang="en-US" sz="3600" b="1" dirty="0">
                        <a:latin typeface="Times New Roman" panose="02020603050405020304" pitchFamily="18" charset="0"/>
                        <a:cs typeface="Times New Roman" panose="02020603050405020304" pitchFamily="18" charset="0"/>
                      </a:endParaRPr>
                    </a:p>
                  </a:txBody>
                  <a:tcPr marL="137118" marR="137118" marT="68581" marB="68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Giữa</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sự</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sym typeface="Times New Roman"/>
                        </a:rPr>
                        <a:t>l</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áu</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cá</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lừa</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bịp</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nịnh</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nọt</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của</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Phó</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may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và</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đám</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thợ</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phụ</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&gt;&lt;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Mê</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muội</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ngu</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dốt</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ngớ</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ngẩn</a:t>
                      </a:r>
                      <a:r>
                        <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của</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ông</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Giuốc</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đanh</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Mâu</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thuẫn</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trái</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tự</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3600" baseline="0" dirty="0" err="1" smtClean="0">
                          <a:solidFill>
                            <a:schemeClr val="tx1"/>
                          </a:solidFill>
                          <a:latin typeface="Times New Roman" panose="02020603050405020304" pitchFamily="18" charset="0"/>
                          <a:ea typeface="Times New Roman"/>
                          <a:cs typeface="Times New Roman" panose="02020603050405020304" pitchFamily="18" charset="0"/>
                          <a:sym typeface="Times New Roman"/>
                        </a:rPr>
                        <a:t>nhiên</a:t>
                      </a:r>
                      <a:r>
                        <a:rPr lang="en-US" sz="3600"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a:t>
                      </a:r>
                      <a:endParaRPr lang="en-US" sz="3600" dirty="0" smtClean="0">
                        <a:solidFill>
                          <a:schemeClr val="tx1"/>
                        </a:solidFill>
                        <a:latin typeface="Times New Roman" panose="02020603050405020304" pitchFamily="18" charset="0"/>
                        <a:ea typeface="Times New Roman"/>
                        <a:cs typeface="Times New Roman" panose="02020603050405020304" pitchFamily="18" charset="0"/>
                        <a:sym typeface="Times New Roman"/>
                      </a:endParaRPr>
                    </a:p>
                  </a:txBody>
                  <a:tcPr marL="137118" marR="137118" marT="68581" marB="68581"/>
                </a:tc>
                <a:extLst>
                  <a:ext uri="{0D108BD9-81ED-4DB2-BD59-A6C34878D82A}">
                    <a16:rowId xmlns:a16="http://schemas.microsoft.com/office/drawing/2014/main" val="10004"/>
                  </a:ext>
                </a:extLst>
              </a:tr>
              <a:tr h="2771441">
                <a:tc>
                  <a:txBody>
                    <a:bodyPr/>
                    <a:lstStyle/>
                    <a:p>
                      <a:pPr algn="ctr"/>
                      <a:r>
                        <a:rPr lang="en-US" sz="3600" b="1" dirty="0" err="1" smtClean="0">
                          <a:latin typeface="Times New Roman" panose="02020603050405020304" pitchFamily="18" charset="0"/>
                          <a:cs typeface="Times New Roman" panose="02020603050405020304" pitchFamily="18" charset="0"/>
                        </a:rPr>
                        <a:t>Đánh</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giá</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về</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nhân</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vật</a:t>
                      </a:r>
                      <a:endParaRPr lang="en-US" sz="3600" b="1" dirty="0">
                        <a:latin typeface="Times New Roman" panose="02020603050405020304" pitchFamily="18" charset="0"/>
                        <a:cs typeface="Times New Roman" panose="02020603050405020304" pitchFamily="18" charset="0"/>
                      </a:endParaRPr>
                    </a:p>
                  </a:txBody>
                  <a:tcPr marL="137118" marR="137118" marT="68581" marB="68581"/>
                </a:tc>
                <a:tc>
                  <a:txBody>
                    <a:bodyPr/>
                    <a:lstStyle/>
                    <a:p>
                      <a:pPr marL="342900" marR="0" indent="-342900" algn="l" defTabSz="914400" rtl="0" eaLnBrk="1" fontAlgn="auto" latinLnBrk="0" hangingPunct="1">
                        <a:lnSpc>
                          <a:spcPct val="100000"/>
                        </a:lnSpc>
                        <a:spcBef>
                          <a:spcPts val="0"/>
                        </a:spcBef>
                        <a:spcAft>
                          <a:spcPts val="0"/>
                        </a:spcAft>
                        <a:buClrTx/>
                        <a:buSzTx/>
                        <a:buFontTx/>
                        <a:buChar char="-"/>
                        <a:tabLst/>
                        <a:defRPr/>
                      </a:pPr>
                      <a:r>
                        <a:rPr lang="vi-VN" sz="3600" b="0"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Thiếu hiểu biết</a:t>
                      </a:r>
                      <a:r>
                        <a:rPr lang="en-US" sz="3600" b="0"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0" dirty="0" err="1" smtClean="0">
                          <a:latin typeface="Times New Roman" panose="02020603050405020304" pitchFamily="18" charset="0"/>
                          <a:ea typeface="Cambria" panose="02040503050406030204" pitchFamily="18" charset="0"/>
                          <a:cs typeface="Times New Roman" panose="02020603050405020304" pitchFamily="18" charset="0"/>
                        </a:rPr>
                        <a:t>ngô</a:t>
                      </a:r>
                      <a:r>
                        <a:rPr lang="en-US" sz="3600" b="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0" dirty="0" err="1" smtClean="0">
                          <a:latin typeface="Times New Roman" panose="02020603050405020304" pitchFamily="18" charset="0"/>
                          <a:ea typeface="Cambria" panose="02040503050406030204" pitchFamily="18" charset="0"/>
                          <a:cs typeface="Times New Roman" panose="02020603050405020304" pitchFamily="18" charset="0"/>
                        </a:rPr>
                        <a:t>nghê</a:t>
                      </a:r>
                      <a:r>
                        <a:rPr lang="en-US" sz="3600" b="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0" dirty="0" err="1" smtClean="0">
                          <a:latin typeface="Times New Roman" panose="02020603050405020304" pitchFamily="18" charset="0"/>
                          <a:ea typeface="Cambria" panose="02040503050406030204" pitchFamily="18" charset="0"/>
                          <a:cs typeface="Times New Roman" panose="02020603050405020304" pitchFamily="18" charset="0"/>
                        </a:rPr>
                        <a:t>kệch</a:t>
                      </a:r>
                      <a:r>
                        <a:rPr lang="en-US" sz="3600" b="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0" dirty="0" err="1" smtClean="0">
                          <a:latin typeface="Times New Roman" panose="02020603050405020304" pitchFamily="18" charset="0"/>
                          <a:ea typeface="Cambria" panose="02040503050406030204" pitchFamily="18" charset="0"/>
                          <a:cs typeface="Times New Roman" panose="02020603050405020304" pitchFamily="18" charset="0"/>
                        </a:rPr>
                        <a:t>cỡm</a:t>
                      </a:r>
                      <a:r>
                        <a:rPr lang="vi-VN" sz="3600" b="0" dirty="0" smtClean="0">
                          <a:latin typeface="Times New Roman" panose="02020603050405020304" pitchFamily="18" charset="0"/>
                          <a:ea typeface="Cambria" panose="02040503050406030204" pitchFamily="18" charset="0"/>
                          <a:cs typeface="Times New Roman" panose="02020603050405020304" pitchFamily="18" charset="0"/>
                        </a:rPr>
                        <a:t> </a:t>
                      </a:r>
                      <a:r>
                        <a:rPr lang="vi-VN" sz="3600" b="0"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nhưng luôn mơ mộn</a:t>
                      </a:r>
                      <a:r>
                        <a:rPr lang="en-US" sz="3600" b="0"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g</a:t>
                      </a:r>
                      <a:r>
                        <a:rPr lang="vi-VN" sz="3600" b="0"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và học đòi làm người quý tộc</a:t>
                      </a:r>
                      <a:r>
                        <a:rPr lang="en-US" sz="3600" b="0"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vi-VN" sz="3600" b="0"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Thích được tâng bốc và nịnh nọt</a:t>
                      </a:r>
                      <a:r>
                        <a:rPr lang="en-US" sz="3600" b="0"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1"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=&gt; </a:t>
                      </a:r>
                      <a:r>
                        <a:rPr lang="en-US" sz="3600" b="1"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Hình</a:t>
                      </a:r>
                      <a:r>
                        <a:rPr lang="en-US" sz="3600"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3600"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nhân</a:t>
                      </a:r>
                      <a:r>
                        <a:rPr lang="en-US" sz="3600"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vật</a:t>
                      </a:r>
                      <a:r>
                        <a:rPr lang="vi-VN" sz="3600"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kern="12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điển hình trong hài kịch</a:t>
                      </a:r>
                      <a:endParaRPr lang="en-US" sz="3600" b="1" kern="12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txBody>
                  <a:tcPr marL="137118" marR="137118" marT="68581" marB="6858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1729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51EC24CE-B9E0-428B-5C28-BAF584F40D12}"/>
              </a:ext>
            </a:extLst>
          </p:cNvPr>
          <p:cNvSpPr/>
          <p:nvPr/>
        </p:nvSpPr>
        <p:spPr>
          <a:xfrm>
            <a:off x="27709" y="0"/>
            <a:ext cx="18288000" cy="2933700"/>
          </a:xfrm>
          <a:custGeom>
            <a:avLst/>
            <a:gdLst/>
            <a:ahLst/>
            <a:cxnLst/>
            <a:rect l="l" t="t" r="r" b="b"/>
            <a:pathLst>
              <a:path w="6912540" h="1736776">
                <a:moveTo>
                  <a:pt x="0" y="0"/>
                </a:moveTo>
                <a:lnTo>
                  <a:pt x="6912540" y="0"/>
                </a:lnTo>
                <a:lnTo>
                  <a:pt x="6912540" y="1736776"/>
                </a:lnTo>
                <a:lnTo>
                  <a:pt x="0" y="1736776"/>
                </a:lnTo>
                <a:lnTo>
                  <a:pt x="0" y="0"/>
                </a:lnTo>
                <a:close/>
              </a:path>
            </a:pathLst>
          </a:custGeom>
          <a:blipFill>
            <a:blip r:embed="rId3"/>
            <a:stretch>
              <a:fillRect/>
            </a:stretch>
          </a:blipFill>
        </p:spPr>
      </p:sp>
      <p:pic>
        <p:nvPicPr>
          <p:cNvPr id="4" name="Picture 3">
            <a:extLst>
              <a:ext uri="{FF2B5EF4-FFF2-40B4-BE49-F238E27FC236}">
                <a16:creationId xmlns:a16="http://schemas.microsoft.com/office/drawing/2014/main" id="{B5F0E6E3-EF1C-6587-3E14-2278F6BC0B50}"/>
              </a:ext>
            </a:extLst>
          </p:cNvPr>
          <p:cNvPicPr>
            <a:picLocks noChangeAspect="1"/>
          </p:cNvPicPr>
          <p:nvPr/>
        </p:nvPicPr>
        <p:blipFill>
          <a:blip r:embed="rId4"/>
          <a:stretch>
            <a:fillRect/>
          </a:stretch>
        </p:blipFill>
        <p:spPr>
          <a:xfrm>
            <a:off x="1940951" y="3463906"/>
            <a:ext cx="14406097" cy="3359187"/>
          </a:xfrm>
          <a:prstGeom prst="rect">
            <a:avLst/>
          </a:prstGeom>
        </p:spPr>
      </p:pic>
    </p:spTree>
    <p:extLst>
      <p:ext uri="{BB962C8B-B14F-4D97-AF65-F5344CB8AC3E}">
        <p14:creationId xmlns:p14="http://schemas.microsoft.com/office/powerpoint/2010/main" val="266341710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0DF9D1EF-A08E-F972-3087-04409CED5DBC}"/>
              </a:ext>
            </a:extLst>
          </p:cNvPr>
          <p:cNvSpPr/>
          <p:nvPr/>
        </p:nvSpPr>
        <p:spPr>
          <a:xfrm>
            <a:off x="304800" y="2171700"/>
            <a:ext cx="7910130" cy="5261956"/>
          </a:xfrm>
          <a:custGeom>
            <a:avLst/>
            <a:gdLst/>
            <a:ahLst/>
            <a:cxnLst/>
            <a:rect l="l" t="t" r="r" b="b"/>
            <a:pathLst>
              <a:path w="7910130" h="5261956">
                <a:moveTo>
                  <a:pt x="0" y="0"/>
                </a:moveTo>
                <a:lnTo>
                  <a:pt x="7910130" y="0"/>
                </a:lnTo>
                <a:lnTo>
                  <a:pt x="7910130" y="5261956"/>
                </a:lnTo>
                <a:lnTo>
                  <a:pt x="0" y="5261956"/>
                </a:lnTo>
                <a:lnTo>
                  <a:pt x="0" y="0"/>
                </a:lnTo>
                <a:close/>
              </a:path>
            </a:pathLst>
          </a:custGeom>
          <a:blipFill>
            <a:blip r:embed="rId3"/>
            <a:stretch>
              <a:fillRect/>
            </a:stretch>
          </a:blipFill>
        </p:spPr>
      </p:sp>
      <p:sp>
        <p:nvSpPr>
          <p:cNvPr id="7" name="Subtitle 2">
            <a:extLst>
              <a:ext uri="{FF2B5EF4-FFF2-40B4-BE49-F238E27FC236}">
                <a16:creationId xmlns:a16="http://schemas.microsoft.com/office/drawing/2014/main" id="{7A39615C-5041-759A-3C40-13703054039E}"/>
              </a:ext>
            </a:extLst>
          </p:cNvPr>
          <p:cNvSpPr txBox="1">
            <a:spLocks/>
          </p:cNvSpPr>
          <p:nvPr/>
        </p:nvSpPr>
        <p:spPr>
          <a:xfrm>
            <a:off x="1295400" y="7810500"/>
            <a:ext cx="7163913" cy="9598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Phó</a:t>
            </a:r>
            <a:r>
              <a:rPr lang="en-US" sz="4400" b="1" dirty="0">
                <a:latin typeface="Times New Roman" panose="02020603050405020304" pitchFamily="18" charset="0"/>
                <a:ea typeface="Cambria" panose="02040503050406030204" pitchFamily="18" charset="0"/>
                <a:cs typeface="Times New Roman" panose="02020603050405020304" pitchFamily="18" charset="0"/>
              </a:rPr>
              <a:t> may</a:t>
            </a:r>
          </a:p>
        </p:txBody>
      </p:sp>
      <p:sp>
        <p:nvSpPr>
          <p:cNvPr id="9" name="TextBox 8">
            <a:extLst>
              <a:ext uri="{FF2B5EF4-FFF2-40B4-BE49-F238E27FC236}">
                <a16:creationId xmlns:a16="http://schemas.microsoft.com/office/drawing/2014/main" id="{A929B638-7DF6-1292-6543-EBE154A894DB}"/>
              </a:ext>
            </a:extLst>
          </p:cNvPr>
          <p:cNvSpPr txBox="1"/>
          <p:nvPr/>
        </p:nvSpPr>
        <p:spPr>
          <a:xfrm>
            <a:off x="8459313" y="4000500"/>
            <a:ext cx="9144000" cy="201869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4400" dirty="0">
                <a:solidFill>
                  <a:schemeClr val="tx1"/>
                </a:solidFill>
                <a:latin typeface="+mj-lt"/>
                <a:ea typeface="Cambria" panose="02040503050406030204" pitchFamily="18" charset="0"/>
              </a:rPr>
              <a:t>Không có tay nghề, mưu mô, lừa lọc</a:t>
            </a:r>
            <a:endParaRPr lang="en-US" sz="4400" dirty="0">
              <a:solidFill>
                <a:schemeClr val="tx1"/>
              </a:solidFill>
              <a:latin typeface="+mj-lt"/>
              <a:ea typeface="Cambria" panose="02040503050406030204" pitchFamily="18" charset="0"/>
            </a:endParaRPr>
          </a:p>
          <a:p>
            <a:pPr marL="342900" indent="-342900">
              <a:lnSpc>
                <a:spcPct val="150000"/>
              </a:lnSpc>
              <a:buFont typeface="Arial" panose="020B0604020202020204" pitchFamily="34" charset="0"/>
              <a:buChar char="•"/>
            </a:pPr>
            <a:r>
              <a:rPr lang="en-US" sz="4400" dirty="0" err="1">
                <a:solidFill>
                  <a:schemeClr val="tx1"/>
                </a:solidFill>
                <a:latin typeface="+mj-lt"/>
                <a:ea typeface="Cambria" panose="02040503050406030204" pitchFamily="18" charset="0"/>
                <a:cs typeface="Times New Roman" panose="02020603050405020304" pitchFamily="18" charset="0"/>
              </a:rPr>
              <a:t>Không</a:t>
            </a:r>
            <a:r>
              <a:rPr lang="en-US" sz="4400" dirty="0">
                <a:solidFill>
                  <a:schemeClr val="tx1"/>
                </a:solidFill>
                <a:latin typeface="+mj-lt"/>
                <a:ea typeface="Cambria" panose="02040503050406030204" pitchFamily="18" charset="0"/>
                <a:cs typeface="Times New Roman" panose="02020603050405020304" pitchFamily="18" charset="0"/>
              </a:rPr>
              <a:t> </a:t>
            </a:r>
            <a:r>
              <a:rPr lang="en-US" sz="4400" dirty="0" err="1">
                <a:solidFill>
                  <a:schemeClr val="tx1"/>
                </a:solidFill>
                <a:latin typeface="+mj-lt"/>
                <a:ea typeface="Cambria" panose="02040503050406030204" pitchFamily="18" charset="0"/>
                <a:cs typeface="Times New Roman" panose="02020603050405020304" pitchFamily="18" charset="0"/>
              </a:rPr>
              <a:t>trung</a:t>
            </a:r>
            <a:r>
              <a:rPr lang="en-US" sz="4400" dirty="0">
                <a:solidFill>
                  <a:schemeClr val="tx1"/>
                </a:solidFill>
                <a:latin typeface="+mj-lt"/>
                <a:ea typeface="Cambria" panose="02040503050406030204" pitchFamily="18" charset="0"/>
                <a:cs typeface="Times New Roman" panose="02020603050405020304" pitchFamily="18" charset="0"/>
              </a:rPr>
              <a:t> </a:t>
            </a:r>
            <a:r>
              <a:rPr lang="en-US" sz="4400" dirty="0" err="1">
                <a:solidFill>
                  <a:schemeClr val="tx1"/>
                </a:solidFill>
                <a:latin typeface="+mj-lt"/>
                <a:ea typeface="Cambria" panose="02040503050406030204" pitchFamily="18" charset="0"/>
                <a:cs typeface="Times New Roman" panose="02020603050405020304" pitchFamily="18" charset="0"/>
              </a:rPr>
              <a:t>thực</a:t>
            </a:r>
            <a:endParaRPr lang="en-US" sz="4400" dirty="0">
              <a:solidFill>
                <a:schemeClr val="tx1"/>
              </a:solidFill>
              <a:latin typeface="+mj-lt"/>
              <a:ea typeface="Cambria" panose="02040503050406030204" pitchFamily="18" charset="0"/>
              <a:cs typeface="Times New Roman" panose="02020603050405020304" pitchFamily="18" charset="0"/>
            </a:endParaRPr>
          </a:p>
        </p:txBody>
      </p:sp>
      <p:grpSp>
        <p:nvGrpSpPr>
          <p:cNvPr id="10" name="Group 7">
            <a:extLst>
              <a:ext uri="{FF2B5EF4-FFF2-40B4-BE49-F238E27FC236}">
                <a16:creationId xmlns:a16="http://schemas.microsoft.com/office/drawing/2014/main" id="{3B2BCB99-4AAF-D291-835D-B717400F12B4}"/>
              </a:ext>
            </a:extLst>
          </p:cNvPr>
          <p:cNvGrpSpPr/>
          <p:nvPr/>
        </p:nvGrpSpPr>
        <p:grpSpPr>
          <a:xfrm>
            <a:off x="-76201" y="9486900"/>
            <a:ext cx="18364197" cy="962804"/>
            <a:chOff x="0" y="0"/>
            <a:chExt cx="2535170" cy="2934897"/>
          </a:xfrm>
        </p:grpSpPr>
        <p:sp>
          <p:nvSpPr>
            <p:cNvPr id="11" name="Freeform 8">
              <a:extLst>
                <a:ext uri="{FF2B5EF4-FFF2-40B4-BE49-F238E27FC236}">
                  <a16:creationId xmlns:a16="http://schemas.microsoft.com/office/drawing/2014/main" id="{0F052F90-C105-1865-A2D8-59D54313CEC5}"/>
                </a:ext>
              </a:extLst>
            </p:cNvPr>
            <p:cNvSpPr/>
            <p:nvPr/>
          </p:nvSpPr>
          <p:spPr>
            <a:xfrm>
              <a:off x="0" y="0"/>
              <a:ext cx="2535170" cy="2934897"/>
            </a:xfrm>
            <a:custGeom>
              <a:avLst/>
              <a:gdLst/>
              <a:ahLst/>
              <a:cxnLst/>
              <a:rect l="l" t="t" r="r" b="b"/>
              <a:pathLst>
                <a:path w="2535170" h="2934897">
                  <a:moveTo>
                    <a:pt x="0" y="0"/>
                  </a:moveTo>
                  <a:lnTo>
                    <a:pt x="2535170" y="0"/>
                  </a:lnTo>
                  <a:lnTo>
                    <a:pt x="2535170" y="2934897"/>
                  </a:lnTo>
                  <a:lnTo>
                    <a:pt x="0" y="2934897"/>
                  </a:lnTo>
                  <a:close/>
                </a:path>
              </a:pathLst>
            </a:custGeom>
            <a:solidFill>
              <a:srgbClr val="772209"/>
            </a:solidFill>
          </p:spPr>
        </p:sp>
        <p:sp>
          <p:nvSpPr>
            <p:cNvPr id="12" name="TextBox 9">
              <a:extLst>
                <a:ext uri="{FF2B5EF4-FFF2-40B4-BE49-F238E27FC236}">
                  <a16:creationId xmlns:a16="http://schemas.microsoft.com/office/drawing/2014/main" id="{4582CE51-F977-8699-E2F7-F7666E87E4E1}"/>
                </a:ext>
              </a:extLst>
            </p:cNvPr>
            <p:cNvSpPr txBox="1"/>
            <p:nvPr/>
          </p:nvSpPr>
          <p:spPr>
            <a:xfrm>
              <a:off x="0" y="-95250"/>
              <a:ext cx="812800" cy="908050"/>
            </a:xfrm>
            <a:prstGeom prst="rect">
              <a:avLst/>
            </a:prstGeom>
          </p:spPr>
          <p:txBody>
            <a:bodyPr lIns="50800" tIns="50800" rIns="50800" bIns="50800" rtlCol="0" anchor="ctr"/>
            <a:lstStyle/>
            <a:p>
              <a:pPr algn="ctr">
                <a:lnSpc>
                  <a:spcPts val="3686"/>
                </a:lnSpc>
              </a:pPr>
              <a:endParaRPr/>
            </a:p>
          </p:txBody>
        </p:sp>
      </p:grpSp>
    </p:spTree>
    <p:extLst>
      <p:ext uri="{BB962C8B-B14F-4D97-AF65-F5344CB8AC3E}">
        <p14:creationId xmlns:p14="http://schemas.microsoft.com/office/powerpoint/2010/main" val="39904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 bourgeois gentilhomme (TV Movie 2009) - IMDb">
            <a:extLst>
              <a:ext uri="{FF2B5EF4-FFF2-40B4-BE49-F238E27FC236}">
                <a16:creationId xmlns:a16="http://schemas.microsoft.com/office/drawing/2014/main" id="{B7037305-E9F8-6EE3-75B0-3988E8AC2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16140"/>
            <a:ext cx="7010400" cy="7498624"/>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706315D0-597A-DB02-5B2D-55E50C729C5A}"/>
              </a:ext>
            </a:extLst>
          </p:cNvPr>
          <p:cNvSpPr txBox="1">
            <a:spLocks/>
          </p:cNvSpPr>
          <p:nvPr/>
        </p:nvSpPr>
        <p:spPr>
          <a:xfrm>
            <a:off x="1141887" y="8382058"/>
            <a:ext cx="7163913" cy="9598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err="1">
                <a:latin typeface="Cambria" panose="02040503050406030204" pitchFamily="18" charset="0"/>
                <a:ea typeface="Cambria" panose="02040503050406030204" pitchFamily="18" charset="0"/>
              </a:rPr>
              <a:t>Thợ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phụ</a:t>
            </a:r>
            <a:endParaRPr lang="en-US" sz="44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916EA83-FB0F-E33E-DD14-DD18D2211707}"/>
              </a:ext>
            </a:extLst>
          </p:cNvPr>
          <p:cNvSpPr txBox="1"/>
          <p:nvPr/>
        </p:nvSpPr>
        <p:spPr>
          <a:xfrm>
            <a:off x="8839200" y="3124806"/>
            <a:ext cx="8763000" cy="2018694"/>
          </a:xfrm>
          <a:prstGeom prst="rect">
            <a:avLst/>
          </a:prstGeom>
          <a:noFill/>
        </p:spPr>
        <p:txBody>
          <a:bodyPr wrap="square">
            <a:spAutoFit/>
          </a:bodyPr>
          <a:lstStyle/>
          <a:p>
            <a:pPr algn="just">
              <a:lnSpc>
                <a:spcPct val="150000"/>
              </a:lnSpc>
            </a:pP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kẻ</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cơ</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hội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nịnh nọt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ông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Giuốc</a:t>
            </a:r>
            <a:r>
              <a:rPr lang="vi-VN"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đanh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chuộc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lợi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cho</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p>
        </p:txBody>
      </p:sp>
      <p:grpSp>
        <p:nvGrpSpPr>
          <p:cNvPr id="4" name="Group 7">
            <a:extLst>
              <a:ext uri="{FF2B5EF4-FFF2-40B4-BE49-F238E27FC236}">
                <a16:creationId xmlns:a16="http://schemas.microsoft.com/office/drawing/2014/main" id="{DF8C15F0-DFD9-DA26-9A59-C4285A287748}"/>
              </a:ext>
            </a:extLst>
          </p:cNvPr>
          <p:cNvGrpSpPr/>
          <p:nvPr/>
        </p:nvGrpSpPr>
        <p:grpSpPr>
          <a:xfrm>
            <a:off x="-76201" y="9486900"/>
            <a:ext cx="18364197" cy="962804"/>
            <a:chOff x="0" y="0"/>
            <a:chExt cx="2535170" cy="2934897"/>
          </a:xfrm>
        </p:grpSpPr>
        <p:sp>
          <p:nvSpPr>
            <p:cNvPr id="5" name="Freeform 8">
              <a:extLst>
                <a:ext uri="{FF2B5EF4-FFF2-40B4-BE49-F238E27FC236}">
                  <a16:creationId xmlns:a16="http://schemas.microsoft.com/office/drawing/2014/main" id="{FF31A277-03A6-3055-2841-9F77621925D7}"/>
                </a:ext>
              </a:extLst>
            </p:cNvPr>
            <p:cNvSpPr/>
            <p:nvPr/>
          </p:nvSpPr>
          <p:spPr>
            <a:xfrm>
              <a:off x="0" y="0"/>
              <a:ext cx="2535170" cy="2934897"/>
            </a:xfrm>
            <a:custGeom>
              <a:avLst/>
              <a:gdLst/>
              <a:ahLst/>
              <a:cxnLst/>
              <a:rect l="l" t="t" r="r" b="b"/>
              <a:pathLst>
                <a:path w="2535170" h="2934897">
                  <a:moveTo>
                    <a:pt x="0" y="0"/>
                  </a:moveTo>
                  <a:lnTo>
                    <a:pt x="2535170" y="0"/>
                  </a:lnTo>
                  <a:lnTo>
                    <a:pt x="2535170" y="2934897"/>
                  </a:lnTo>
                  <a:lnTo>
                    <a:pt x="0" y="2934897"/>
                  </a:lnTo>
                  <a:close/>
                </a:path>
              </a:pathLst>
            </a:custGeom>
            <a:solidFill>
              <a:srgbClr val="772209"/>
            </a:solidFill>
          </p:spPr>
        </p:sp>
        <p:sp>
          <p:nvSpPr>
            <p:cNvPr id="6" name="TextBox 9">
              <a:extLst>
                <a:ext uri="{FF2B5EF4-FFF2-40B4-BE49-F238E27FC236}">
                  <a16:creationId xmlns:a16="http://schemas.microsoft.com/office/drawing/2014/main" id="{EA6CC807-1FDE-8349-B979-FEF5BD7A23AE}"/>
                </a:ext>
              </a:extLst>
            </p:cNvPr>
            <p:cNvSpPr txBox="1"/>
            <p:nvPr/>
          </p:nvSpPr>
          <p:spPr>
            <a:xfrm>
              <a:off x="0" y="-95250"/>
              <a:ext cx="812800" cy="908050"/>
            </a:xfrm>
            <a:prstGeom prst="rect">
              <a:avLst/>
            </a:prstGeom>
          </p:spPr>
          <p:txBody>
            <a:bodyPr lIns="50800" tIns="50800" rIns="50800" bIns="50800" rtlCol="0" anchor="ctr"/>
            <a:lstStyle/>
            <a:p>
              <a:pPr algn="ctr">
                <a:lnSpc>
                  <a:spcPts val="3686"/>
                </a:lnSpc>
              </a:pPr>
              <a:endParaRPr/>
            </a:p>
          </p:txBody>
        </p:sp>
      </p:grpSp>
    </p:spTree>
    <p:extLst>
      <p:ext uri="{BB962C8B-B14F-4D97-AF65-F5344CB8AC3E}">
        <p14:creationId xmlns:p14="http://schemas.microsoft.com/office/powerpoint/2010/main" val="105478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A56741-10AD-9A6E-6E32-3875B907C7FC}"/>
              </a:ext>
            </a:extLst>
          </p:cNvPr>
          <p:cNvSpPr/>
          <p:nvPr/>
        </p:nvSpPr>
        <p:spPr>
          <a:xfrm>
            <a:off x="4953000" y="4000500"/>
            <a:ext cx="12496800" cy="2895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indent="-457200" algn="just">
              <a:buAutoNum type="arabicPeriod"/>
            </a:pPr>
            <a:r>
              <a:rPr lang="vi-VN" sz="4400" dirty="0">
                <a:solidFill>
                  <a:srgbClr val="36252C"/>
                </a:solidFill>
                <a:latin typeface="+mj-lt"/>
                <a:ea typeface="Cambria" panose="02040503050406030204" pitchFamily="18" charset="0"/>
              </a:rPr>
              <a:t>Theo em, đoạn trích “</a:t>
            </a:r>
            <a:r>
              <a:rPr lang="en-US" sz="4400" b="1" i="1" dirty="0" err="1">
                <a:solidFill>
                  <a:srgbClr val="36252C"/>
                </a:solidFill>
                <a:latin typeface="Times New Roman" panose="02020603050405020304" pitchFamily="18" charset="0"/>
                <a:ea typeface="Cambria" panose="02040503050406030204" pitchFamily="18" charset="0"/>
                <a:cs typeface="Times New Roman" panose="02020603050405020304" pitchFamily="18" charset="0"/>
              </a:rPr>
              <a:t>Ông</a:t>
            </a:r>
            <a:r>
              <a:rPr lang="en-US" sz="4400" b="1" i="1"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rgbClr val="36252C"/>
                </a:solidFill>
                <a:latin typeface="Times New Roman" panose="02020603050405020304" pitchFamily="18" charset="0"/>
                <a:ea typeface="Cambria" panose="02040503050406030204" pitchFamily="18" charset="0"/>
                <a:cs typeface="Times New Roman" panose="02020603050405020304" pitchFamily="18" charset="0"/>
              </a:rPr>
              <a:t>Giuốc</a:t>
            </a:r>
            <a:r>
              <a:rPr lang="vi-VN" sz="4400" b="1" i="1"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a:t>
            </a:r>
            <a:r>
              <a:rPr lang="en-US" sz="4400" b="1" i="1"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rgbClr val="36252C"/>
                </a:solidFill>
                <a:latin typeface="Times New Roman" panose="02020603050405020304" pitchFamily="18" charset="0"/>
                <a:ea typeface="Cambria" panose="02040503050406030204" pitchFamily="18" charset="0"/>
                <a:cs typeface="Times New Roman" panose="02020603050405020304" pitchFamily="18" charset="0"/>
              </a:rPr>
              <a:t>đanh</a:t>
            </a:r>
            <a:r>
              <a:rPr lang="vi-VN" sz="4400" b="1" i="1"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 mặc lễ phục</a:t>
            </a:r>
            <a:r>
              <a:rPr lang="vi-VN" sz="4400" b="1" i="1" dirty="0">
                <a:solidFill>
                  <a:srgbClr val="36252C"/>
                </a:solidFill>
                <a:latin typeface="+mj-lt"/>
                <a:ea typeface="Cambria" panose="02040503050406030204" pitchFamily="18" charset="0"/>
              </a:rPr>
              <a:t>” </a:t>
            </a:r>
            <a:r>
              <a:rPr lang="vi-VN" sz="4400" i="1" dirty="0">
                <a:solidFill>
                  <a:srgbClr val="36252C"/>
                </a:solidFill>
                <a:latin typeface="+mj-lt"/>
                <a:ea typeface="Cambria" panose="02040503050406030204" pitchFamily="18" charset="0"/>
              </a:rPr>
              <a:t>muốn phê phán điều gì?</a:t>
            </a:r>
          </a:p>
          <a:p>
            <a:pPr marL="457200" lvl="0" indent="-457200" algn="just">
              <a:buAutoNum type="arabicPeriod"/>
            </a:pPr>
            <a:r>
              <a:rPr lang="vi-VN" sz="4400" dirty="0">
                <a:solidFill>
                  <a:srgbClr val="36252C"/>
                </a:solidFill>
                <a:latin typeface="+mj-lt"/>
                <a:ea typeface="Cambria" panose="02040503050406030204" pitchFamily="18" charset="0"/>
              </a:rPr>
              <a:t>Nếu người thân hoặc bạn của em có tính cách như </a:t>
            </a:r>
            <a:r>
              <a:rPr lang="en-US" sz="4400" b="1" i="1" dirty="0" err="1">
                <a:solidFill>
                  <a:srgbClr val="36252C"/>
                </a:solidFill>
                <a:latin typeface="Times New Roman" panose="02020603050405020304" pitchFamily="18" charset="0"/>
                <a:ea typeface="Cambria" panose="02040503050406030204" pitchFamily="18" charset="0"/>
                <a:cs typeface="Times New Roman" panose="02020603050405020304" pitchFamily="18" charset="0"/>
              </a:rPr>
              <a:t>Ông</a:t>
            </a:r>
            <a:r>
              <a:rPr lang="en-US" sz="4400" b="1" i="1"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rgbClr val="36252C"/>
                </a:solidFill>
                <a:latin typeface="Times New Roman" panose="02020603050405020304" pitchFamily="18" charset="0"/>
                <a:ea typeface="Cambria" panose="02040503050406030204" pitchFamily="18" charset="0"/>
                <a:cs typeface="Times New Roman" panose="02020603050405020304" pitchFamily="18" charset="0"/>
              </a:rPr>
              <a:t>Giuốc</a:t>
            </a:r>
            <a:r>
              <a:rPr lang="en-US" sz="4400" b="1" i="1" dirty="0">
                <a:solidFill>
                  <a:srgbClr val="36252C"/>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rgbClr val="36252C"/>
                </a:solidFill>
                <a:latin typeface="Times New Roman" panose="02020603050405020304" pitchFamily="18" charset="0"/>
                <a:ea typeface="Cambria" panose="02040503050406030204" pitchFamily="18" charset="0"/>
                <a:cs typeface="Times New Roman" panose="02020603050405020304" pitchFamily="18" charset="0"/>
              </a:rPr>
              <a:t>đanh</a:t>
            </a:r>
            <a:r>
              <a:rPr lang="vi-VN" sz="4400" b="1" i="1" dirty="0">
                <a:solidFill>
                  <a:srgbClr val="36252C"/>
                </a:solidFill>
                <a:latin typeface="+mj-lt"/>
                <a:ea typeface="Cambria" panose="02040503050406030204" pitchFamily="18" charset="0"/>
              </a:rPr>
              <a:t>, </a:t>
            </a:r>
            <a:r>
              <a:rPr lang="vi-VN" sz="4400" dirty="0">
                <a:solidFill>
                  <a:srgbClr val="36252C"/>
                </a:solidFill>
                <a:latin typeface="+mj-lt"/>
                <a:ea typeface="Cambria" panose="02040503050406030204" pitchFamily="18" charset="0"/>
              </a:rPr>
              <a:t>em sẽ khuyên họ như thế nào? </a:t>
            </a:r>
            <a:endParaRPr kumimoji="0" lang="en-US" sz="4400" b="0" u="none" strike="noStrike" kern="0" cap="none" spc="0" normalizeH="0" baseline="0" noProof="0" dirty="0">
              <a:ln>
                <a:noFill/>
              </a:ln>
              <a:solidFill>
                <a:srgbClr val="36252C"/>
              </a:solidFill>
              <a:effectLst/>
              <a:uLnTx/>
              <a:uFillTx/>
              <a:latin typeface="+mj-lt"/>
              <a:ea typeface="Cambria" panose="02040503050406030204" pitchFamily="18" charset="0"/>
              <a:sym typeface="Arial"/>
            </a:endParaRPr>
          </a:p>
        </p:txBody>
      </p:sp>
      <p:sp>
        <p:nvSpPr>
          <p:cNvPr id="4" name="Freeform 5">
            <a:extLst>
              <a:ext uri="{FF2B5EF4-FFF2-40B4-BE49-F238E27FC236}">
                <a16:creationId xmlns:a16="http://schemas.microsoft.com/office/drawing/2014/main" id="{223FD107-9A0D-4265-2F57-E8BC8A59FA48}"/>
              </a:ext>
            </a:extLst>
          </p:cNvPr>
          <p:cNvSpPr/>
          <p:nvPr/>
        </p:nvSpPr>
        <p:spPr>
          <a:xfrm>
            <a:off x="304800" y="339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4">
            <a:extLst>
              <a:ext uri="{FF2B5EF4-FFF2-40B4-BE49-F238E27FC236}">
                <a16:creationId xmlns:a16="http://schemas.microsoft.com/office/drawing/2014/main" id="{C10ECCF8-69D9-304A-D34A-101E6AB4E8D5}"/>
              </a:ext>
            </a:extLst>
          </p:cNvPr>
          <p:cNvSpPr/>
          <p:nvPr/>
        </p:nvSpPr>
        <p:spPr>
          <a:xfrm>
            <a:off x="12133772" y="7274052"/>
            <a:ext cx="7315200" cy="3968496"/>
          </a:xfrm>
          <a:custGeom>
            <a:avLst/>
            <a:gdLst/>
            <a:ahLst/>
            <a:cxnLst/>
            <a:rect l="l" t="t" r="r" b="b"/>
            <a:pathLst>
              <a:path w="7315200" h="3968496">
                <a:moveTo>
                  <a:pt x="0" y="0"/>
                </a:moveTo>
                <a:lnTo>
                  <a:pt x="7315200" y="0"/>
                </a:lnTo>
                <a:lnTo>
                  <a:pt x="7315200" y="3968496"/>
                </a:lnTo>
                <a:lnTo>
                  <a:pt x="0" y="39684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5">
            <a:extLst>
              <a:ext uri="{FF2B5EF4-FFF2-40B4-BE49-F238E27FC236}">
                <a16:creationId xmlns:a16="http://schemas.microsoft.com/office/drawing/2014/main" id="{D9D1DBA4-9A22-B504-9247-F8893C43E5F6}"/>
              </a:ext>
            </a:extLst>
          </p:cNvPr>
          <p:cNvSpPr/>
          <p:nvPr/>
        </p:nvSpPr>
        <p:spPr>
          <a:xfrm>
            <a:off x="-448776" y="-179776"/>
            <a:ext cx="7315200" cy="2267712"/>
          </a:xfrm>
          <a:custGeom>
            <a:avLst/>
            <a:gdLst/>
            <a:ahLst/>
            <a:cxnLst/>
            <a:rect l="l" t="t" r="r" b="b"/>
            <a:pathLst>
              <a:path w="7315200" h="2267712">
                <a:moveTo>
                  <a:pt x="0" y="0"/>
                </a:moveTo>
                <a:lnTo>
                  <a:pt x="7315200" y="0"/>
                </a:lnTo>
                <a:lnTo>
                  <a:pt x="7315200" y="2267712"/>
                </a:lnTo>
                <a:lnTo>
                  <a:pt x="0" y="22677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 name="TextBox 1"/>
          <p:cNvSpPr txBox="1"/>
          <p:nvPr/>
        </p:nvSpPr>
        <p:spPr>
          <a:xfrm>
            <a:off x="6190172" y="1908420"/>
            <a:ext cx="9601200" cy="830997"/>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4. Ý </a:t>
            </a:r>
            <a:r>
              <a:rPr lang="en-US" sz="4800" b="1" dirty="0" err="1" smtClean="0">
                <a:latin typeface="Times New Roman" panose="02020603050405020304" pitchFamily="18" charset="0"/>
                <a:cs typeface="Times New Roman" panose="02020603050405020304" pitchFamily="18" charset="0"/>
              </a:rPr>
              <a:t>nghĩa</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thông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điệp</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bài</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học</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23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A56741-10AD-9A6E-6E32-3875B907C7FC}"/>
              </a:ext>
            </a:extLst>
          </p:cNvPr>
          <p:cNvSpPr/>
          <p:nvPr/>
        </p:nvSpPr>
        <p:spPr>
          <a:xfrm>
            <a:off x="-3464" y="1181100"/>
            <a:ext cx="15700664"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indent="-457200" algn="just">
              <a:buAutoNum type="arabicPeriod"/>
            </a:pPr>
            <a:r>
              <a:rPr lang="vi-VN" sz="4400">
                <a:solidFill>
                  <a:schemeClr val="tx1"/>
                </a:solidFill>
                <a:latin typeface="+mj-lt"/>
                <a:ea typeface="Cambria" panose="02040503050406030204" pitchFamily="18" charset="0"/>
              </a:rPr>
              <a:t>Theo em, đoạn trích “</a:t>
            </a:r>
            <a:r>
              <a:rPr lang="en-US" sz="4400" b="1" i="1">
                <a:solidFill>
                  <a:schemeClr val="tx1"/>
                </a:solidFill>
                <a:latin typeface="Times New Roman" panose="02020603050405020304" pitchFamily="18" charset="0"/>
                <a:ea typeface="Cambria" panose="02040503050406030204" pitchFamily="18" charset="0"/>
                <a:cs typeface="Times New Roman" panose="02020603050405020304" pitchFamily="18" charset="0"/>
              </a:rPr>
              <a:t>Ông Giuốc</a:t>
            </a:r>
            <a:r>
              <a:rPr lang="vi-VN" sz="4400" b="1" i="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b="1" i="1">
                <a:solidFill>
                  <a:schemeClr val="tx1"/>
                </a:solidFill>
                <a:latin typeface="Times New Roman" panose="02020603050405020304" pitchFamily="18" charset="0"/>
                <a:ea typeface="Cambria" panose="02040503050406030204" pitchFamily="18" charset="0"/>
                <a:cs typeface="Times New Roman" panose="02020603050405020304" pitchFamily="18" charset="0"/>
              </a:rPr>
              <a:t> đanh</a:t>
            </a:r>
            <a:r>
              <a:rPr lang="vi-VN" sz="4400" b="1" i="1">
                <a:solidFill>
                  <a:schemeClr val="tx1"/>
                </a:solidFill>
                <a:latin typeface="Times New Roman" panose="02020603050405020304" pitchFamily="18" charset="0"/>
                <a:ea typeface="Cambria" panose="02040503050406030204" pitchFamily="18" charset="0"/>
                <a:cs typeface="Times New Roman" panose="02020603050405020304" pitchFamily="18" charset="0"/>
              </a:rPr>
              <a:t> mặc lễ phục</a:t>
            </a:r>
            <a:r>
              <a:rPr lang="vi-VN" sz="4400" b="1" i="1">
                <a:solidFill>
                  <a:schemeClr val="tx1"/>
                </a:solidFill>
                <a:latin typeface="+mj-lt"/>
                <a:ea typeface="Cambria" panose="02040503050406030204" pitchFamily="18" charset="0"/>
              </a:rPr>
              <a:t>” </a:t>
            </a:r>
            <a:r>
              <a:rPr lang="vi-VN" sz="4400" i="1">
                <a:solidFill>
                  <a:schemeClr val="tx1"/>
                </a:solidFill>
                <a:latin typeface="+mj-lt"/>
                <a:ea typeface="Cambria" panose="02040503050406030204" pitchFamily="18" charset="0"/>
              </a:rPr>
              <a:t>muốn phê phán điều gì?</a:t>
            </a:r>
            <a:endParaRPr kumimoji="0" lang="en-US" sz="4400" b="0" i="0" u="none" strike="noStrike" kern="0" cap="none" spc="0" normalizeH="0" baseline="0" noProof="0" dirty="0">
              <a:ln>
                <a:noFill/>
              </a:ln>
              <a:solidFill>
                <a:schemeClr val="tx1"/>
              </a:solidFill>
              <a:effectLst/>
              <a:uLnTx/>
              <a:uFillTx/>
              <a:latin typeface="+mj-lt"/>
              <a:ea typeface="Cambria" panose="02040503050406030204" pitchFamily="18" charset="0"/>
              <a:sym typeface="Arial"/>
            </a:endParaRPr>
          </a:p>
        </p:txBody>
      </p:sp>
      <p:sp>
        <p:nvSpPr>
          <p:cNvPr id="6" name="Google Shape;819;p42">
            <a:extLst>
              <a:ext uri="{FF2B5EF4-FFF2-40B4-BE49-F238E27FC236}">
                <a16:creationId xmlns:a16="http://schemas.microsoft.com/office/drawing/2014/main" id="{0031990A-6F89-3EDD-4457-1A8DD7EBD875}"/>
              </a:ext>
            </a:extLst>
          </p:cNvPr>
          <p:cNvSpPr txBox="1">
            <a:spLocks/>
          </p:cNvSpPr>
          <p:nvPr/>
        </p:nvSpPr>
        <p:spPr>
          <a:xfrm>
            <a:off x="1676400" y="3104710"/>
            <a:ext cx="9601200" cy="188639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Phê</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phán</a:t>
            </a:r>
            <a:r>
              <a:rPr lang="en-US" sz="4400" dirty="0">
                <a:latin typeface="Times New Roman" panose="02020603050405020304" pitchFamily="18" charset="0"/>
                <a:cs typeface="Times New Roman" panose="02020603050405020304" pitchFamily="18" charset="0"/>
              </a:rPr>
              <a:t> n</a:t>
            </a:r>
            <a:r>
              <a:rPr lang="vi-VN" sz="4400" dirty="0">
                <a:latin typeface="+mj-lt"/>
              </a:rPr>
              <a:t>hững người trong xã hội có thói háo danh, sĩ diện, thích nịnh bợ.</a:t>
            </a:r>
            <a:endParaRPr lang="vi-VN" sz="4400" dirty="0">
              <a:latin typeface="+mj-lt"/>
              <a:ea typeface="Cambria" panose="02040503050406030204" pitchFamily="18" charset="0"/>
            </a:endParaRPr>
          </a:p>
        </p:txBody>
      </p:sp>
      <p:sp>
        <p:nvSpPr>
          <p:cNvPr id="7" name="Google Shape;821;p42">
            <a:extLst>
              <a:ext uri="{FF2B5EF4-FFF2-40B4-BE49-F238E27FC236}">
                <a16:creationId xmlns:a16="http://schemas.microsoft.com/office/drawing/2014/main" id="{3C16E934-01BB-14B7-CF57-A4BE0D51C81C}"/>
              </a:ext>
            </a:extLst>
          </p:cNvPr>
          <p:cNvSpPr txBox="1">
            <a:spLocks/>
          </p:cNvSpPr>
          <p:nvPr/>
        </p:nvSpPr>
        <p:spPr>
          <a:xfrm>
            <a:off x="1672936" y="5011882"/>
            <a:ext cx="9604664" cy="9816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án</a:t>
            </a:r>
            <a:r>
              <a:rPr lang="en-US" sz="4400" dirty="0">
                <a:latin typeface="Times New Roman" panose="02020603050405020304" pitchFamily="18" charset="0"/>
                <a:ea typeface="Cambria" panose="02040503050406030204" pitchFamily="18" charset="0"/>
                <a:cs typeface="Times New Roman" panose="02020603050405020304" pitchFamily="18" charset="0"/>
              </a:rPr>
              <a:t> n</a:t>
            </a:r>
            <a:r>
              <a:rPr lang="vi-VN" sz="4400" dirty="0">
                <a:latin typeface="+mj-lt"/>
                <a:ea typeface="Cambria" panose="02040503050406030204" pitchFamily="18" charset="0"/>
              </a:rPr>
              <a:t>hững kẻ cơ hội, mưu mô và lừa lọc người khác để kiếm lợi cho mình.</a:t>
            </a:r>
          </a:p>
        </p:txBody>
      </p:sp>
      <p:sp>
        <p:nvSpPr>
          <p:cNvPr id="8" name="Freeform 4">
            <a:extLst>
              <a:ext uri="{FF2B5EF4-FFF2-40B4-BE49-F238E27FC236}">
                <a16:creationId xmlns:a16="http://schemas.microsoft.com/office/drawing/2014/main" id="{096646BF-79C0-0FF3-8737-983B3879CE74}"/>
              </a:ext>
            </a:extLst>
          </p:cNvPr>
          <p:cNvSpPr/>
          <p:nvPr/>
        </p:nvSpPr>
        <p:spPr>
          <a:xfrm>
            <a:off x="12133772" y="7274052"/>
            <a:ext cx="7315200" cy="3968496"/>
          </a:xfrm>
          <a:custGeom>
            <a:avLst/>
            <a:gdLst/>
            <a:ahLst/>
            <a:cxnLst/>
            <a:rect l="l" t="t" r="r" b="b"/>
            <a:pathLst>
              <a:path w="7315200" h="3968496">
                <a:moveTo>
                  <a:pt x="0" y="0"/>
                </a:moveTo>
                <a:lnTo>
                  <a:pt x="7315200" y="0"/>
                </a:lnTo>
                <a:lnTo>
                  <a:pt x="7315200" y="3968496"/>
                </a:lnTo>
                <a:lnTo>
                  <a:pt x="0" y="39684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7523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864</Words>
  <Application>Microsoft Office PowerPoint</Application>
  <PresentationFormat>Custom</PresentationFormat>
  <Paragraphs>93</Paragraphs>
  <Slides>22</Slides>
  <Notes>15</Notes>
  <HiddenSlides>0</HiddenSlides>
  <MMClips>20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Times New Roman</vt:lpstr>
      <vt:lpstr>Arial</vt:lpstr>
      <vt:lpstr>Calibri Light</vt:lpstr>
      <vt:lpstr>Calibri</vt:lpstr>
      <vt:lpstr>Wingdings</vt:lpstr>
      <vt:lpstr>Cambria</vt:lpstr>
      <vt:lpstr>Tahoma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Orange Textured English Types of Communication Strategies Educational Presentation</dc:title>
  <dc:creator>Mr Thuan</dc:creator>
  <cp:lastModifiedBy>Mr Thuan</cp:lastModifiedBy>
  <cp:revision>38</cp:revision>
  <dcterms:created xsi:type="dcterms:W3CDTF">2006-08-16T00:00:00Z</dcterms:created>
  <dcterms:modified xsi:type="dcterms:W3CDTF">2024-12-15T15:36:22Z</dcterms:modified>
  <dc:identifier>DAFwpFlLWJk</dc:identifier>
</cp:coreProperties>
</file>