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75" r:id="rId5"/>
    <p:sldId id="263" r:id="rId6"/>
    <p:sldId id="264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8171" y="1267097"/>
            <a:ext cx="88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VI: TỪ TẾ BÀO ĐẾN CƠ THỂ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78" y="2259874"/>
            <a:ext cx="8708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8800" b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22: </a:t>
            </a:r>
            <a:r>
              <a:rPr lang="en-US" sz="8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VẬT</a:t>
            </a:r>
          </a:p>
        </p:txBody>
      </p:sp>
    </p:spTree>
    <p:extLst>
      <p:ext uri="{BB962C8B-B14F-4D97-AF65-F5344CB8AC3E}">
        <p14:creationId xmlns:p14="http://schemas.microsoft.com/office/powerpoint/2010/main" val="121898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6974"/>
            <a:ext cx="8046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ĐƠN BÀO VÀ CƠ THỂ ĐA BÀO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90" y="2585574"/>
            <a:ext cx="7850777" cy="3876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661" y="1477578"/>
            <a:ext cx="4689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76" y="1231025"/>
            <a:ext cx="9744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776" y="2537520"/>
            <a:ext cx="9744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sẵn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776" y="4997691"/>
            <a:ext cx="9744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HS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121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" y="776014"/>
            <a:ext cx="4417289" cy="2450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019" y="776014"/>
            <a:ext cx="2619375" cy="2084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94" y="776014"/>
            <a:ext cx="2375083" cy="2084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834" y="776014"/>
            <a:ext cx="2795166" cy="2084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0" y="4062549"/>
            <a:ext cx="2379483" cy="2220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503" y="4062548"/>
            <a:ext cx="2194560" cy="2220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064" y="4062547"/>
            <a:ext cx="2625634" cy="22206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242" y="4062545"/>
            <a:ext cx="2259875" cy="2220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3635" y="4062544"/>
            <a:ext cx="2708365" cy="2220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1123" y="2860766"/>
            <a:ext cx="148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Thủy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tức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6296" y="2830174"/>
            <a:ext cx="8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Voi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01768" y="2830173"/>
            <a:ext cx="114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Sư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452" y="6283231"/>
            <a:ext cx="148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dây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3162" y="6283231"/>
            <a:ext cx="205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giày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9986" y="628323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xanh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9468" y="6283230"/>
            <a:ext cx="234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90725" y="6283229"/>
            <a:ext cx="261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Dương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xỉ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sừng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hươu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11" name="Freeform 10"/>
          <p:cNvSpPr/>
          <p:nvPr/>
        </p:nvSpPr>
        <p:spPr>
          <a:xfrm>
            <a:off x="1431554" y="1331651"/>
            <a:ext cx="9462869" cy="5382660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80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600" kern="1200" dirty="0"/>
              <a:t>GV </a:t>
            </a:r>
            <a:r>
              <a:rPr lang="en-US" sz="4600" kern="1200" dirty="0" err="1"/>
              <a:t>cho</a:t>
            </a:r>
            <a:r>
              <a:rPr lang="en-US" sz="4600" kern="1200" dirty="0"/>
              <a:t> </a:t>
            </a:r>
            <a:r>
              <a:rPr lang="en-US" sz="4600" kern="1200" dirty="0" err="1"/>
              <a:t>hoạt</a:t>
            </a:r>
            <a:r>
              <a:rPr lang="en-US" sz="4600" kern="1200" dirty="0"/>
              <a:t> </a:t>
            </a:r>
            <a:r>
              <a:rPr lang="en-US" sz="4600" kern="1200" dirty="0" err="1"/>
              <a:t>động</a:t>
            </a:r>
            <a:r>
              <a:rPr lang="en-US" sz="4600" kern="1200" dirty="0"/>
              <a:t> </a:t>
            </a:r>
            <a:r>
              <a:rPr lang="en-US" sz="4600" kern="1200" dirty="0" err="1"/>
              <a:t>nhóm</a:t>
            </a:r>
            <a:r>
              <a:rPr lang="en-US" sz="4600" kern="1200" dirty="0"/>
              <a:t> </a:t>
            </a:r>
            <a:r>
              <a:rPr lang="en-US" sz="4600" kern="1200" dirty="0" err="1"/>
              <a:t>trong</a:t>
            </a:r>
            <a:r>
              <a:rPr lang="en-US" sz="4600" kern="1200" dirty="0"/>
              <a:t> </a:t>
            </a:r>
            <a:r>
              <a:rPr lang="en-US" sz="4600" kern="1200" dirty="0" err="1"/>
              <a:t>thời</a:t>
            </a:r>
            <a:r>
              <a:rPr lang="en-US" sz="4600" kern="1200" dirty="0"/>
              <a:t> </a:t>
            </a:r>
            <a:r>
              <a:rPr lang="en-US" sz="4600" kern="1200" dirty="0" err="1"/>
              <a:t>gian</a:t>
            </a:r>
            <a:r>
              <a:rPr lang="en-US" sz="4600" kern="1200" dirty="0"/>
              <a:t> 5 </a:t>
            </a:r>
            <a:r>
              <a:rPr lang="en-US" sz="4600" kern="1200" dirty="0" err="1"/>
              <a:t>phút</a:t>
            </a:r>
            <a:r>
              <a:rPr lang="en-US" sz="4600" dirty="0"/>
              <a:t>: chia </a:t>
            </a:r>
            <a:r>
              <a:rPr lang="en-US" sz="4600" dirty="0" err="1"/>
              <a:t>lớp</a:t>
            </a:r>
            <a:r>
              <a:rPr lang="en-US" sz="4600" dirty="0"/>
              <a:t> </a:t>
            </a:r>
            <a:r>
              <a:rPr lang="en-US" sz="4600" dirty="0" err="1"/>
              <a:t>thành</a:t>
            </a:r>
            <a:r>
              <a:rPr lang="en-US" sz="4600" dirty="0"/>
              <a:t> 4 </a:t>
            </a:r>
            <a:r>
              <a:rPr lang="en-US" sz="4600" dirty="0" err="1"/>
              <a:t>nhóm</a:t>
            </a:r>
            <a:r>
              <a:rPr lang="en-US" sz="4600" dirty="0"/>
              <a:t>, </a:t>
            </a:r>
            <a:r>
              <a:rPr lang="en-US" sz="4600" dirty="0" err="1"/>
              <a:t>dựa</a:t>
            </a:r>
            <a:r>
              <a:rPr lang="en-US" sz="4600" dirty="0"/>
              <a:t> </a:t>
            </a:r>
            <a:r>
              <a:rPr lang="en-US" sz="4600" dirty="0" err="1"/>
              <a:t>vào</a:t>
            </a:r>
            <a:r>
              <a:rPr lang="en-US" sz="4600" dirty="0"/>
              <a:t> </a:t>
            </a:r>
            <a:r>
              <a:rPr lang="en-US" sz="4600" dirty="0" err="1"/>
              <a:t>thông</a:t>
            </a:r>
            <a:r>
              <a:rPr lang="en-US" sz="4600" dirty="0"/>
              <a:t> tin </a:t>
            </a:r>
            <a:r>
              <a:rPr lang="en-US" sz="4600" dirty="0" err="1"/>
              <a:t>sgk</a:t>
            </a:r>
            <a:r>
              <a:rPr lang="en-US" sz="4600" dirty="0"/>
              <a:t> </a:t>
            </a:r>
            <a:r>
              <a:rPr lang="en-US" sz="4600" dirty="0" err="1"/>
              <a:t>hãy</a:t>
            </a:r>
            <a:r>
              <a:rPr lang="en-US" sz="4600" dirty="0"/>
              <a:t> </a:t>
            </a:r>
            <a:r>
              <a:rPr lang="en-US" sz="4600" dirty="0" err="1"/>
              <a:t>phân</a:t>
            </a:r>
            <a:r>
              <a:rPr lang="en-US" sz="4600" dirty="0"/>
              <a:t> </a:t>
            </a:r>
            <a:r>
              <a:rPr lang="en-US" sz="4600" dirty="0" err="1"/>
              <a:t>biệt</a:t>
            </a:r>
            <a:r>
              <a:rPr lang="en-US" sz="4600" dirty="0"/>
              <a:t> </a:t>
            </a:r>
            <a:r>
              <a:rPr lang="en-US" sz="4600" dirty="0" err="1"/>
              <a:t>cơ</a:t>
            </a:r>
            <a:r>
              <a:rPr lang="en-US" sz="4600" dirty="0"/>
              <a:t> </a:t>
            </a:r>
            <a:r>
              <a:rPr lang="en-US" sz="4600" dirty="0" err="1"/>
              <a:t>thể</a:t>
            </a:r>
            <a:r>
              <a:rPr lang="en-US" sz="4600" dirty="0"/>
              <a:t> </a:t>
            </a:r>
            <a:r>
              <a:rPr lang="en-US" sz="4600" dirty="0" err="1"/>
              <a:t>đơn</a:t>
            </a:r>
            <a:r>
              <a:rPr lang="en-US" sz="4600" dirty="0"/>
              <a:t> </a:t>
            </a:r>
            <a:r>
              <a:rPr lang="en-US" sz="4600" dirty="0" err="1"/>
              <a:t>bào</a:t>
            </a:r>
            <a:r>
              <a:rPr lang="en-US" sz="4600" dirty="0"/>
              <a:t> </a:t>
            </a:r>
            <a:r>
              <a:rPr lang="en-US" sz="4600" dirty="0" err="1"/>
              <a:t>và</a:t>
            </a:r>
            <a:r>
              <a:rPr lang="en-US" sz="4600" dirty="0"/>
              <a:t> </a:t>
            </a:r>
            <a:r>
              <a:rPr lang="en-US" sz="4600" dirty="0" err="1"/>
              <a:t>cơ</a:t>
            </a:r>
            <a:r>
              <a:rPr lang="en-US" sz="4600" dirty="0"/>
              <a:t> </a:t>
            </a:r>
            <a:r>
              <a:rPr lang="en-US" sz="4600" dirty="0" err="1"/>
              <a:t>thể</a:t>
            </a:r>
            <a:r>
              <a:rPr lang="en-US" sz="4600" dirty="0"/>
              <a:t> </a:t>
            </a:r>
            <a:r>
              <a:rPr lang="en-US" sz="4600" dirty="0" err="1"/>
              <a:t>đa</a:t>
            </a:r>
            <a:r>
              <a:rPr lang="en-US" sz="4600" dirty="0"/>
              <a:t> </a:t>
            </a:r>
            <a:r>
              <a:rPr lang="en-US" sz="4600" dirty="0" err="1"/>
              <a:t>bào</a:t>
            </a:r>
            <a:r>
              <a:rPr lang="en-US" sz="4600" dirty="0"/>
              <a:t> </a:t>
            </a:r>
            <a:r>
              <a:rPr lang="en-US" sz="4600" dirty="0" err="1"/>
              <a:t>về</a:t>
            </a:r>
            <a:r>
              <a:rPr lang="en-US" sz="4600" dirty="0"/>
              <a:t> </a:t>
            </a:r>
            <a:r>
              <a:rPr lang="en-US" sz="4600" dirty="0" err="1"/>
              <a:t>số</a:t>
            </a:r>
            <a:r>
              <a:rPr lang="en-US" sz="4600" dirty="0"/>
              <a:t> </a:t>
            </a:r>
            <a:r>
              <a:rPr lang="en-US" sz="4600" dirty="0" err="1"/>
              <a:t>lượng</a:t>
            </a:r>
            <a:r>
              <a:rPr lang="en-US" sz="4600" dirty="0"/>
              <a:t> </a:t>
            </a:r>
            <a:r>
              <a:rPr lang="en-US" sz="4600" dirty="0" err="1"/>
              <a:t>tế</a:t>
            </a:r>
            <a:r>
              <a:rPr lang="en-US" sz="4600" dirty="0"/>
              <a:t> </a:t>
            </a:r>
            <a:r>
              <a:rPr lang="en-US" sz="4600" dirty="0" err="1"/>
              <a:t>bào</a:t>
            </a:r>
            <a:r>
              <a:rPr lang="en-US" sz="4600" dirty="0"/>
              <a:t>, </a:t>
            </a:r>
            <a:r>
              <a:rPr lang="en-US" sz="4600" dirty="0" err="1"/>
              <a:t>đặc</a:t>
            </a:r>
            <a:r>
              <a:rPr lang="en-US" sz="4600" dirty="0"/>
              <a:t> </a:t>
            </a:r>
            <a:r>
              <a:rPr lang="en-US" sz="4600" dirty="0" err="1"/>
              <a:t>điểm</a:t>
            </a:r>
            <a:r>
              <a:rPr lang="en-US" sz="4600" dirty="0"/>
              <a:t>, </a:t>
            </a:r>
            <a:r>
              <a:rPr lang="en-US" sz="4600" dirty="0" err="1"/>
              <a:t>đại</a:t>
            </a:r>
            <a:r>
              <a:rPr lang="en-US" sz="4600" dirty="0"/>
              <a:t> </a:t>
            </a:r>
            <a:r>
              <a:rPr lang="en-US" sz="4600" dirty="0" err="1"/>
              <a:t>diện</a:t>
            </a:r>
            <a:r>
              <a:rPr lang="en-US" sz="4600" dirty="0"/>
              <a:t>? 1 </a:t>
            </a:r>
            <a:r>
              <a:rPr lang="en-US" sz="4600" dirty="0" err="1"/>
              <a:t>nhóm</a:t>
            </a:r>
            <a:r>
              <a:rPr lang="en-US" sz="4600" dirty="0"/>
              <a:t> </a:t>
            </a:r>
            <a:r>
              <a:rPr lang="en-US" sz="4600" dirty="0" err="1"/>
              <a:t>trình</a:t>
            </a:r>
            <a:r>
              <a:rPr lang="en-US" sz="4600" dirty="0"/>
              <a:t> </a:t>
            </a:r>
            <a:r>
              <a:rPr lang="en-US" sz="4600" dirty="0" err="1"/>
              <a:t>bày</a:t>
            </a:r>
            <a:r>
              <a:rPr lang="en-US" sz="4600" dirty="0"/>
              <a:t>, </a:t>
            </a:r>
            <a:r>
              <a:rPr lang="en-US" sz="4600" dirty="0" err="1"/>
              <a:t>nhóm</a:t>
            </a:r>
            <a:r>
              <a:rPr lang="en-US" sz="4600" dirty="0"/>
              <a:t> </a:t>
            </a:r>
            <a:r>
              <a:rPr lang="en-US" sz="4600" dirty="0" err="1"/>
              <a:t>khác</a:t>
            </a:r>
            <a:r>
              <a:rPr lang="en-US" sz="4600" dirty="0"/>
              <a:t> </a:t>
            </a:r>
            <a:r>
              <a:rPr lang="en-US" sz="4600" dirty="0" err="1"/>
              <a:t>nhận</a:t>
            </a:r>
            <a:r>
              <a:rPr lang="en-US" sz="4600" dirty="0"/>
              <a:t> </a:t>
            </a:r>
            <a:r>
              <a:rPr lang="en-US" sz="4600" dirty="0" err="1"/>
              <a:t>xét</a:t>
            </a:r>
            <a:r>
              <a:rPr lang="en-US" sz="4600" dirty="0"/>
              <a:t>, </a:t>
            </a:r>
            <a:r>
              <a:rPr lang="en-US" sz="4600" dirty="0" err="1"/>
              <a:t>nộp</a:t>
            </a:r>
            <a:r>
              <a:rPr lang="en-US" sz="4600" dirty="0"/>
              <a:t> </a:t>
            </a:r>
            <a:r>
              <a:rPr lang="en-US" sz="4600" dirty="0" err="1"/>
              <a:t>lại</a:t>
            </a:r>
            <a:r>
              <a:rPr lang="en-US" sz="4600" dirty="0"/>
              <a:t> </a:t>
            </a:r>
            <a:r>
              <a:rPr lang="en-US" sz="4600" dirty="0" err="1"/>
              <a:t>phiếu</a:t>
            </a:r>
            <a:r>
              <a:rPr lang="en-US" sz="4600" dirty="0"/>
              <a:t> </a:t>
            </a:r>
            <a:r>
              <a:rPr lang="en-US" sz="4600" dirty="0" err="1"/>
              <a:t>để</a:t>
            </a:r>
            <a:r>
              <a:rPr lang="en-US" sz="4600" dirty="0"/>
              <a:t> </a:t>
            </a:r>
            <a:r>
              <a:rPr lang="en-US" sz="4600" dirty="0" err="1"/>
              <a:t>chấm</a:t>
            </a:r>
            <a:r>
              <a:rPr lang="en-US" sz="4600" dirty="0"/>
              <a:t> </a:t>
            </a:r>
            <a:r>
              <a:rPr lang="en-US" sz="4600" dirty="0" err="1"/>
              <a:t>điểm</a:t>
            </a:r>
            <a:r>
              <a:rPr lang="en-US" sz="4600" dirty="0"/>
              <a:t> </a:t>
            </a:r>
            <a:r>
              <a:rPr lang="en-US" sz="4600" dirty="0" err="1"/>
              <a:t>các</a:t>
            </a:r>
            <a:r>
              <a:rPr lang="en-US" sz="4600" dirty="0"/>
              <a:t> </a:t>
            </a:r>
            <a:r>
              <a:rPr lang="en-US" sz="4600" dirty="0" err="1"/>
              <a:t>nhóm</a:t>
            </a:r>
            <a:r>
              <a:rPr lang="en-US" sz="4600" dirty="0"/>
              <a:t>. </a:t>
            </a:r>
            <a:endParaRPr lang="en-US" sz="4600" kern="1200" dirty="0"/>
          </a:p>
        </p:txBody>
      </p:sp>
    </p:spTree>
    <p:extLst>
      <p:ext uri="{BB962C8B-B14F-4D97-AF65-F5344CB8AC3E}">
        <p14:creationId xmlns:p14="http://schemas.microsoft.com/office/powerpoint/2010/main" val="247676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7" name="Freeform 6"/>
          <p:cNvSpPr/>
          <p:nvPr/>
        </p:nvSpPr>
        <p:spPr>
          <a:xfrm>
            <a:off x="1060992" y="3120331"/>
            <a:ext cx="4627723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79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sp>
        <p:nvSpPr>
          <p:cNvPr id="11" name="Freeform 10"/>
          <p:cNvSpPr/>
          <p:nvPr/>
        </p:nvSpPr>
        <p:spPr>
          <a:xfrm>
            <a:off x="6113417" y="3094205"/>
            <a:ext cx="4781006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80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grpSp>
        <p:nvGrpSpPr>
          <p:cNvPr id="15" name="Group 14"/>
          <p:cNvGrpSpPr/>
          <p:nvPr/>
        </p:nvGrpSpPr>
        <p:grpSpPr>
          <a:xfrm>
            <a:off x="1060992" y="1070912"/>
            <a:ext cx="4627724" cy="1958418"/>
            <a:chOff x="1060992" y="1070912"/>
            <a:chExt cx="4627724" cy="1958418"/>
          </a:xfrm>
        </p:grpSpPr>
        <p:sp>
          <p:nvSpPr>
            <p:cNvPr id="6" name="Rounded Rectangle 5"/>
            <p:cNvSpPr/>
            <p:nvPr/>
          </p:nvSpPr>
          <p:spPr>
            <a:xfrm>
              <a:off x="1060992" y="1070912"/>
              <a:ext cx="4627724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712685" y="1095375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13416" y="1044786"/>
            <a:ext cx="4781005" cy="1958418"/>
            <a:chOff x="6113416" y="1044786"/>
            <a:chExt cx="4781005" cy="1958418"/>
          </a:xfrm>
        </p:grpSpPr>
        <p:sp>
          <p:nvSpPr>
            <p:cNvPr id="10" name="Rounded Rectangle 9"/>
            <p:cNvSpPr/>
            <p:nvPr/>
          </p:nvSpPr>
          <p:spPr>
            <a:xfrm>
              <a:off x="6113416" y="1044786"/>
              <a:ext cx="4781005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7014751" y="1044786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18324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0185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92" y="3410931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0185" y="3399449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8323" y="4597830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7389" y="4467541"/>
            <a:ext cx="4513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299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4" y="1266930"/>
            <a:ext cx="10006148" cy="442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5796" y="640080"/>
            <a:ext cx="5708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33" y="5741593"/>
            <a:ext cx="115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1002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01980" y="1071154"/>
            <a:ext cx="7590020" cy="5656923"/>
            <a:chOff x="4601980" y="1071154"/>
            <a:chExt cx="7590020" cy="56569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1980" y="1071154"/>
              <a:ext cx="7590020" cy="51337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48934" y="6204857"/>
              <a:ext cx="4663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Tế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hồng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endPara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182880" y="1293223"/>
            <a:ext cx="4937760" cy="3461657"/>
          </a:xfrm>
          <a:prstGeom prst="cloud">
            <a:avLst/>
          </a:prstGeom>
          <a:solidFill>
            <a:srgbClr val="FF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29" y="1613647"/>
            <a:ext cx="4031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người,ngoài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90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5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562</TotalTime>
  <Words>387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 Light</vt:lpstr>
      <vt:lpstr>Rockwell</vt:lpstr>
      <vt:lpstr>Tahoma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39</cp:revision>
  <dcterms:created xsi:type="dcterms:W3CDTF">2021-04-19T03:59:13Z</dcterms:created>
  <dcterms:modified xsi:type="dcterms:W3CDTF">2024-12-03T18:20:26Z</dcterms:modified>
</cp:coreProperties>
</file>