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1" r:id="rId1"/>
  </p:sldMasterIdLst>
  <p:notesMasterIdLst>
    <p:notesMasterId r:id="rId25"/>
  </p:notesMasterIdLst>
  <p:sldIdLst>
    <p:sldId id="257" r:id="rId2"/>
    <p:sldId id="256" r:id="rId3"/>
    <p:sldId id="261" r:id="rId4"/>
    <p:sldId id="266" r:id="rId5"/>
    <p:sldId id="259" r:id="rId6"/>
    <p:sldId id="274" r:id="rId7"/>
    <p:sldId id="279" r:id="rId8"/>
    <p:sldId id="280" r:id="rId9"/>
    <p:sldId id="282" r:id="rId10"/>
    <p:sldId id="294" r:id="rId11"/>
    <p:sldId id="296" r:id="rId12"/>
    <p:sldId id="295" r:id="rId13"/>
    <p:sldId id="268" r:id="rId14"/>
    <p:sldId id="258" r:id="rId15"/>
    <p:sldId id="281" r:id="rId16"/>
    <p:sldId id="297" r:id="rId17"/>
    <p:sldId id="298" r:id="rId18"/>
    <p:sldId id="265" r:id="rId19"/>
    <p:sldId id="260" r:id="rId20"/>
    <p:sldId id="262" r:id="rId21"/>
    <p:sldId id="299" r:id="rId22"/>
    <p:sldId id="273" r:id="rId23"/>
    <p:sldId id="291" r:id="rId24"/>
  </p:sldIdLst>
  <p:sldSz cx="9144000" cy="5143500" type="screen16x9"/>
  <p:notesSz cx="6858000" cy="9144000"/>
  <p:embeddedFontLst>
    <p:embeddedFont>
      <p:font typeface="#9Slide03 Arima Madurai Black" panose="00000A00000000000000" pitchFamily="2" charset="-93"/>
      <p:bold r:id="rId26"/>
    </p:embeddedFont>
    <p:embeddedFont>
      <p:font typeface="Barlow" panose="00000500000000000000" pitchFamily="2" charset="-93"/>
      <p:regular r:id="rId27"/>
      <p:bold r:id="rId28"/>
      <p:boldItalic r:id="rId29"/>
    </p:embeddedFont>
    <p:embeddedFont>
      <p:font typeface="Cambria Math" panose="02040503050406030204" pitchFamily="18" charset="0"/>
      <p:regular r:id="rId30"/>
    </p:embeddedFont>
    <p:embeddedFont>
      <p:font typeface="Changa One" panose="020B0604020202020204" charset="0"/>
      <p:regular r:id="rId31"/>
      <p:italic r:id="rId32"/>
    </p:embeddedFont>
    <p:embeddedFont>
      <p:font typeface="Fira Sans Condensed Medium" panose="020B0603050000020004" pitchFamily="34" charset="0"/>
      <p:regular r:id="rId33"/>
      <p:italic r:id="rId34"/>
    </p:embeddedFont>
    <p:embeddedFont>
      <p:font typeface="Fira Sans Extra Condensed" panose="020B0503050000020004" pitchFamily="34" charset="0"/>
      <p:regular r:id="rId35"/>
      <p:bold r:id="rId36"/>
    </p:embeddedFont>
    <p:embeddedFont>
      <p:font typeface="Lato" panose="020F0502020204030203" pitchFamily="34" charset="0"/>
      <p:regular r:id="rId37"/>
      <p:bold r:id="rId38"/>
      <p:italic r:id="rId39"/>
    </p:embeddedFont>
    <p:embeddedFont>
      <p:font typeface="Nunito Light" panose="00000400000000000000" pitchFamily="2" charset="-93"/>
      <p:regular r:id="rId40"/>
      <p:italic r:id="rId41"/>
    </p:embeddedFont>
    <p:embeddedFont>
      <p:font typeface="Open Sans" panose="020B0606030504020204" pitchFamily="34" charset="0"/>
      <p:regular r:id="rId42"/>
      <p:bold r:id="rId43"/>
      <p:italic r:id="rId44"/>
      <p:boldItalic r:id="rId45"/>
    </p:embeddedFont>
    <p:embeddedFont>
      <p:font typeface="Open Sans Medium" panose="020B0604020202020204" charset="0"/>
      <p:regular r:id="rId46"/>
      <p:bold r:id="rId47"/>
      <p:italic r:id="rId48"/>
      <p:boldItalic r:id="rId49"/>
    </p:embeddedFont>
    <p:embeddedFont>
      <p:font typeface="PT Sans" panose="020B0503020203020204" pitchFamily="34" charset="0"/>
      <p:regular r:id="rId50"/>
      <p:bold r:id="rId51"/>
      <p:italic r:id="rId52"/>
      <p:boldItalic r:id="rId53"/>
    </p:embeddedFont>
    <p:embeddedFont>
      <p:font typeface="Roboto Condensed Light" panose="02000000000000000000" pitchFamily="2" charset="0"/>
      <p:regular r:id="rId54"/>
      <p:italic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D1F3"/>
    <a:srgbClr val="72177E"/>
    <a:srgbClr val="58DFFF"/>
    <a:srgbClr val="05D586"/>
    <a:srgbClr val="BF1D67"/>
    <a:srgbClr val="FF7F86"/>
    <a:srgbClr val="FFA15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F132A45-0D0E-4548-ADB3-AEA03F4DECE5}">
  <a:tblStyle styleId="{4F132A45-0D0E-4548-ADB3-AEA03F4DECE5}"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D25DF0A-E2AB-4C2C-BFF4-E71D9E7D263A}"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5" d="100"/>
          <a:sy n="105" d="100"/>
        </p:scale>
        <p:origin x="278" y="62"/>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font" Target="fonts/font14.fntdata"/><Relationship Id="rId21" Type="http://schemas.openxmlformats.org/officeDocument/2006/relationships/slide" Target="slides/slide20.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font" Target="fonts/font22.fntdata"/><Relationship Id="rId50" Type="http://schemas.openxmlformats.org/officeDocument/2006/relationships/font" Target="fonts/font25.fntdata"/><Relationship Id="rId55" Type="http://schemas.openxmlformats.org/officeDocument/2006/relationships/font" Target="fonts/font30.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font" Target="fonts/font21.fntdata"/><Relationship Id="rId59"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4.fntdata"/><Relationship Id="rId41" Type="http://schemas.openxmlformats.org/officeDocument/2006/relationships/font" Target="fonts/font16.fntdata"/><Relationship Id="rId54" Type="http://schemas.openxmlformats.org/officeDocument/2006/relationships/font" Target="fonts/font29.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font" Target="fonts/font20.fntdata"/><Relationship Id="rId53" Type="http://schemas.openxmlformats.org/officeDocument/2006/relationships/font" Target="fonts/font28.fntdata"/><Relationship Id="rId58"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49" Type="http://schemas.openxmlformats.org/officeDocument/2006/relationships/font" Target="fonts/font24.fntdata"/><Relationship Id="rId57"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4" Type="http://schemas.openxmlformats.org/officeDocument/2006/relationships/font" Target="fonts/font19.fntdata"/><Relationship Id="rId52" Type="http://schemas.openxmlformats.org/officeDocument/2006/relationships/font" Target="fonts/font27.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48" Type="http://schemas.openxmlformats.org/officeDocument/2006/relationships/font" Target="fonts/font23.fntdata"/><Relationship Id="rId56"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font" Target="fonts/font26.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627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9570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00665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0601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00306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
        <p:cNvGrpSpPr/>
        <p:nvPr/>
      </p:nvGrpSpPr>
      <p:grpSpPr>
        <a:xfrm>
          <a:off x="0" y="0"/>
          <a:ext cx="0" cy="0"/>
          <a:chOff x="0" y="0"/>
          <a:chExt cx="0" cy="0"/>
        </a:xfrm>
      </p:grpSpPr>
      <p:sp>
        <p:nvSpPr>
          <p:cNvPr id="600" name="Google Shape;600;gcf9f877f24_0_38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 name="Google Shape;601;gcf9f877f24_0_38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18468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54dda1946d_4_2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54dda1946d_4_2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cf9f877f24_0_38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cf9f877f24_0_38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 y="-1960200"/>
            <a:ext cx="9143998" cy="71036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1594525"/>
            <a:ext cx="5460900" cy="1828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3464025"/>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15"/>
        <p:cNvGrpSpPr/>
        <p:nvPr/>
      </p:nvGrpSpPr>
      <p:grpSpPr>
        <a:xfrm>
          <a:off x="0" y="0"/>
          <a:ext cx="0" cy="0"/>
          <a:chOff x="0" y="0"/>
          <a:chExt cx="0" cy="0"/>
        </a:xfrm>
      </p:grpSpPr>
      <p:grpSp>
        <p:nvGrpSpPr>
          <p:cNvPr id="116" name="Google Shape;116;p14"/>
          <p:cNvGrpSpPr/>
          <p:nvPr/>
        </p:nvGrpSpPr>
        <p:grpSpPr>
          <a:xfrm>
            <a:off x="-1387853" y="-1714537"/>
            <a:ext cx="12967197" cy="7032398"/>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14"/>
          <p:cNvSpPr txBox="1">
            <a:spLocks noGrp="1"/>
          </p:cNvSpPr>
          <p:nvPr>
            <p:ph type="title"/>
          </p:nvPr>
        </p:nvSpPr>
        <p:spPr>
          <a:xfrm>
            <a:off x="720000" y="44327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031375"/>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031363"/>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23455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3769500"/>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3769500"/>
            <a:ext cx="2305500" cy="28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4083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420983"/>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3159191"/>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420983"/>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3159191"/>
            <a:ext cx="734700" cy="447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40"/>
        <p:cNvGrpSpPr/>
        <p:nvPr/>
      </p:nvGrpSpPr>
      <p:grpSpPr>
        <a:xfrm>
          <a:off x="0" y="0"/>
          <a:ext cx="0" cy="0"/>
          <a:chOff x="0" y="0"/>
          <a:chExt cx="0" cy="0"/>
        </a:xfrm>
      </p:grpSpPr>
      <p:grpSp>
        <p:nvGrpSpPr>
          <p:cNvPr id="141" name="Google Shape;141;p15"/>
          <p:cNvGrpSpPr/>
          <p:nvPr/>
        </p:nvGrpSpPr>
        <p:grpSpPr>
          <a:xfrm>
            <a:off x="1" y="466450"/>
            <a:ext cx="9518478" cy="6014443"/>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1548375"/>
            <a:ext cx="6015600" cy="1245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2924900"/>
            <a:ext cx="48729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63"/>
        <p:cNvGrpSpPr/>
        <p:nvPr/>
      </p:nvGrpSpPr>
      <p:grpSpPr>
        <a:xfrm>
          <a:off x="0" y="0"/>
          <a:ext cx="0" cy="0"/>
          <a:chOff x="0" y="0"/>
          <a:chExt cx="0" cy="0"/>
        </a:xfrm>
      </p:grpSpPr>
      <p:grpSp>
        <p:nvGrpSpPr>
          <p:cNvPr id="164" name="Google Shape;164;p17"/>
          <p:cNvGrpSpPr/>
          <p:nvPr/>
        </p:nvGrpSpPr>
        <p:grpSpPr>
          <a:xfrm>
            <a:off x="18924" y="-1467995"/>
            <a:ext cx="9111225" cy="7819138"/>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2488225"/>
            <a:ext cx="5399400" cy="13827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094275"/>
            <a:ext cx="1423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3774350"/>
            <a:ext cx="3449100" cy="69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056888"/>
            <a:ext cx="10897872" cy="6085637"/>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192547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182"/>
        <p:cNvGrpSpPr/>
        <p:nvPr/>
      </p:nvGrpSpPr>
      <p:grpSpPr>
        <a:xfrm>
          <a:off x="0" y="0"/>
          <a:ext cx="0" cy="0"/>
          <a:chOff x="0" y="0"/>
          <a:chExt cx="0" cy="0"/>
        </a:xfrm>
      </p:grpSpPr>
      <p:grpSp>
        <p:nvGrpSpPr>
          <p:cNvPr id="183" name="Google Shape;183;p19"/>
          <p:cNvGrpSpPr/>
          <p:nvPr/>
        </p:nvGrpSpPr>
        <p:grpSpPr>
          <a:xfrm flipH="1">
            <a:off x="-2339115" y="-161275"/>
            <a:ext cx="13801447" cy="5304775"/>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48"/>
        <p:cNvGrpSpPr/>
        <p:nvPr/>
      </p:nvGrpSpPr>
      <p:grpSpPr>
        <a:xfrm>
          <a:off x="0" y="0"/>
          <a:ext cx="0" cy="0"/>
          <a:chOff x="0" y="0"/>
          <a:chExt cx="0" cy="0"/>
        </a:xfrm>
      </p:grpSpPr>
      <p:grpSp>
        <p:nvGrpSpPr>
          <p:cNvPr id="249" name="Google Shape;249;p26"/>
          <p:cNvGrpSpPr/>
          <p:nvPr/>
        </p:nvGrpSpPr>
        <p:grpSpPr>
          <a:xfrm>
            <a:off x="-2094189" y="-1050970"/>
            <a:ext cx="12674019" cy="6221120"/>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1900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204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1900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204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3562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3866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3562413"/>
            <a:ext cx="2052600" cy="42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3866775"/>
            <a:ext cx="20526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670225"/>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253625"/>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1967931"/>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2564049"/>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3265638"/>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3874473"/>
            <a:ext cx="5369700" cy="59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535056"/>
            <a:ext cx="11753347" cy="6290060"/>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313"/>
        <p:cNvGrpSpPr/>
        <p:nvPr/>
      </p:nvGrpSpPr>
      <p:grpSpPr>
        <a:xfrm>
          <a:off x="0" y="0"/>
          <a:ext cx="0" cy="0"/>
          <a:chOff x="0" y="0"/>
          <a:chExt cx="0" cy="0"/>
        </a:xfrm>
      </p:grpSpPr>
      <p:grpSp>
        <p:nvGrpSpPr>
          <p:cNvPr id="314" name="Google Shape;314;p29"/>
          <p:cNvGrpSpPr/>
          <p:nvPr/>
        </p:nvGrpSpPr>
        <p:grpSpPr>
          <a:xfrm>
            <a:off x="-1400500" y="-3"/>
            <a:ext cx="10785958" cy="6078346"/>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29"/>
          <p:cNvSpPr txBox="1">
            <a:spLocks noGrp="1"/>
          </p:cNvSpPr>
          <p:nvPr>
            <p:ph type="title"/>
          </p:nvPr>
        </p:nvSpPr>
        <p:spPr>
          <a:xfrm>
            <a:off x="1143000" y="631025"/>
            <a:ext cx="3871800" cy="87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1661750"/>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3902525"/>
            <a:ext cx="4635600" cy="483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a:solidFill>
                  <a:schemeClr val="lt1"/>
                </a:solidFill>
                <a:latin typeface="Open Sans"/>
                <a:ea typeface="Open Sans"/>
                <a:cs typeface="Open Sans"/>
                <a:sym typeface="Open Sans"/>
              </a:rPr>
              <a:t>CREDITS: This presentation template was created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9">
                  <a:extLst>
                    <a:ext uri="{A12FA001-AC4F-418D-AE19-62706E023703}">
                      <ahyp:hlinkClr xmlns:ahyp="http://schemas.microsoft.com/office/drawing/2018/hyperlinkcolor" val="tx"/>
                    </a:ext>
                  </a:extLst>
                </a:hlinkClick>
              </a:rPr>
              <a:t>Slidesgo</a:t>
            </a:r>
            <a:r>
              <a:rPr lang="en" sz="1000">
                <a:solidFill>
                  <a:schemeClr val="lt1"/>
                </a:solidFill>
                <a:latin typeface="Open Sans"/>
                <a:ea typeface="Open Sans"/>
                <a:cs typeface="Open Sans"/>
                <a:sym typeface="Open Sans"/>
              </a:rPr>
              <a:t>, including icons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10">
                  <a:extLst>
                    <a:ext uri="{A12FA001-AC4F-418D-AE19-62706E023703}">
                      <ahyp:hlinkClr xmlns:ahyp="http://schemas.microsoft.com/office/drawing/2018/hyperlinkcolor" val="tx"/>
                    </a:ext>
                  </a:extLst>
                </a:hlinkClick>
              </a:rPr>
              <a:t>Flaticon</a:t>
            </a:r>
            <a:r>
              <a:rPr lang="en" sz="1000">
                <a:solidFill>
                  <a:schemeClr val="lt1"/>
                </a:solidFill>
                <a:latin typeface="Open Sans"/>
                <a:ea typeface="Open Sans"/>
                <a:cs typeface="Open Sans"/>
                <a:sym typeface="Open Sans"/>
              </a:rPr>
              <a:t>, infographics &amp; images </a:t>
            </a:r>
            <a:r>
              <a:rPr lang="en" sz="1000" b="1">
                <a:solidFill>
                  <a:schemeClr val="lt1"/>
                </a:solidFill>
                <a:latin typeface="Open Sans"/>
                <a:ea typeface="Open Sans"/>
                <a:cs typeface="Open Sans"/>
                <a:sym typeface="Open Sans"/>
              </a:rPr>
              <a:t>by </a:t>
            </a:r>
            <a:r>
              <a:rPr lang="en" sz="1000" b="1">
                <a:solidFill>
                  <a:schemeClr val="lt1"/>
                </a:solidFill>
                <a:uFill>
                  <a:noFill/>
                </a:uFill>
                <a:latin typeface="Open Sans"/>
                <a:ea typeface="Open Sans"/>
                <a:cs typeface="Open Sans"/>
                <a:sym typeface="Open Sans"/>
                <a:hlinkClick r:id="rId11">
                  <a:extLst>
                    <a:ext uri="{A12FA001-AC4F-418D-AE19-62706E023703}">
                      <ahyp:hlinkClr xmlns:ahyp="http://schemas.microsoft.com/office/drawing/2018/hyperlinkcolor" val="tx"/>
                    </a:ext>
                  </a:extLst>
                </a:hlinkClick>
              </a:rPr>
              <a:t>Freepik</a:t>
            </a:r>
            <a:endParaRPr sz="1000" b="1">
              <a:solidFill>
                <a:schemeClr val="lt1"/>
              </a:solidFill>
              <a:latin typeface="Open Sans"/>
              <a:ea typeface="Open Sans"/>
              <a:cs typeface="Open Sans"/>
              <a:sym typeface="Ope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28"/>
        <p:cNvGrpSpPr/>
        <p:nvPr/>
      </p:nvGrpSpPr>
      <p:grpSpPr>
        <a:xfrm>
          <a:off x="0" y="0"/>
          <a:ext cx="0" cy="0"/>
          <a:chOff x="0" y="0"/>
          <a:chExt cx="0" cy="0"/>
        </a:xfrm>
      </p:grpSpPr>
      <p:grpSp>
        <p:nvGrpSpPr>
          <p:cNvPr id="329" name="Google Shape;329;p30"/>
          <p:cNvGrpSpPr/>
          <p:nvPr/>
        </p:nvGrpSpPr>
        <p:grpSpPr>
          <a:xfrm>
            <a:off x="-1447374" y="-1997762"/>
            <a:ext cx="10897872" cy="9173622"/>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36"/>
        <p:cNvGrpSpPr/>
        <p:nvPr/>
      </p:nvGrpSpPr>
      <p:grpSpPr>
        <a:xfrm>
          <a:off x="0" y="0"/>
          <a:ext cx="0" cy="0"/>
          <a:chOff x="0" y="0"/>
          <a:chExt cx="0" cy="0"/>
        </a:xfrm>
      </p:grpSpPr>
      <p:grpSp>
        <p:nvGrpSpPr>
          <p:cNvPr id="337" name="Google Shape;337;p31"/>
          <p:cNvGrpSpPr/>
          <p:nvPr/>
        </p:nvGrpSpPr>
        <p:grpSpPr>
          <a:xfrm>
            <a:off x="-1066490" y="-1765962"/>
            <a:ext cx="10210492" cy="6909464"/>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26" y="4847279"/>
            <a:ext cx="4804275" cy="1459125"/>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00" y="7598300"/>
            <a:ext cx="2491325" cy="2392477"/>
          </a:xfrm>
          <a:prstGeom prst="rect">
            <a:avLst/>
          </a:prstGeom>
          <a:noFill/>
          <a:ln>
            <a:noFill/>
          </a:ln>
        </p:spPr>
      </p:pic>
      <p:sp>
        <p:nvSpPr>
          <p:cNvPr id="349" name="Google Shape;349;p31"/>
          <p:cNvSpPr/>
          <p:nvPr/>
        </p:nvSpPr>
        <p:spPr>
          <a:xfrm>
            <a:off x="6670610" y="308131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0" name="Google Shape;350;p31"/>
          <p:cNvPicPr preferRelativeResize="0"/>
          <p:nvPr/>
        </p:nvPicPr>
        <p:blipFill>
          <a:blip r:embed="rId4">
            <a:alphaModFix/>
          </a:blip>
          <a:stretch>
            <a:fillRect/>
          </a:stretch>
        </p:blipFill>
        <p:spPr>
          <a:xfrm>
            <a:off x="15932262" y="5698577"/>
            <a:ext cx="471213" cy="471213"/>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5292500"/>
            <a:ext cx="471226" cy="471189"/>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9283987"/>
            <a:ext cx="471226" cy="471189"/>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1" y="5386776"/>
            <a:ext cx="152401" cy="1524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48" y="5597100"/>
            <a:ext cx="155447" cy="155447"/>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9441862"/>
            <a:ext cx="155447" cy="155447"/>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grpSp>
        <p:nvGrpSpPr>
          <p:cNvPr id="20" name="Google Shape;20;p3"/>
          <p:cNvGrpSpPr/>
          <p:nvPr/>
        </p:nvGrpSpPr>
        <p:grpSpPr>
          <a:xfrm>
            <a:off x="-1809884" y="-1664395"/>
            <a:ext cx="10953882" cy="8345763"/>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031025"/>
            <a:ext cx="3449100" cy="13827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218000"/>
            <a:ext cx="13035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3317150"/>
            <a:ext cx="3449100" cy="69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2">
  <p:cSld name="CUSTOM_9_2">
    <p:spTree>
      <p:nvGrpSpPr>
        <p:cNvPr id="1" name="Shape 356"/>
        <p:cNvGrpSpPr/>
        <p:nvPr/>
      </p:nvGrpSpPr>
      <p:grpSpPr>
        <a:xfrm>
          <a:off x="0" y="0"/>
          <a:ext cx="0" cy="0"/>
          <a:chOff x="0" y="0"/>
          <a:chExt cx="0" cy="0"/>
        </a:xfrm>
      </p:grpSpPr>
      <p:grpSp>
        <p:nvGrpSpPr>
          <p:cNvPr id="357" name="Google Shape;357;p32"/>
          <p:cNvGrpSpPr/>
          <p:nvPr/>
        </p:nvGrpSpPr>
        <p:grpSpPr>
          <a:xfrm>
            <a:off x="-2339115" y="-161275"/>
            <a:ext cx="13801447" cy="5304775"/>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9"/>
        <p:cNvGrpSpPr/>
        <p:nvPr/>
      </p:nvGrpSpPr>
      <p:grpSpPr>
        <a:xfrm>
          <a:off x="0" y="0"/>
          <a:ext cx="0" cy="0"/>
          <a:chOff x="0" y="0"/>
          <a:chExt cx="0" cy="0"/>
        </a:xfrm>
      </p:grpSpPr>
      <p:grpSp>
        <p:nvGrpSpPr>
          <p:cNvPr id="30" name="Google Shape;30;p4"/>
          <p:cNvGrpSpPr/>
          <p:nvPr/>
        </p:nvGrpSpPr>
        <p:grpSpPr>
          <a:xfrm>
            <a:off x="0" y="-3"/>
            <a:ext cx="9599128" cy="5874996"/>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017725"/>
            <a:ext cx="7704000" cy="3545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4"/>
        <p:cNvGrpSpPr/>
        <p:nvPr/>
      </p:nvGrpSpPr>
      <p:grpSpPr>
        <a:xfrm>
          <a:off x="0" y="0"/>
          <a:ext cx="0" cy="0"/>
          <a:chOff x="0" y="0"/>
          <a:chExt cx="0" cy="0"/>
        </a:xfrm>
      </p:grpSpPr>
      <p:grpSp>
        <p:nvGrpSpPr>
          <p:cNvPr id="55" name="Google Shape;55;p6"/>
          <p:cNvGrpSpPr/>
          <p:nvPr/>
        </p:nvGrpSpPr>
        <p:grpSpPr>
          <a:xfrm>
            <a:off x="-2339115" y="-161275"/>
            <a:ext cx="13801447" cy="5304775"/>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2" y="4426280"/>
            <a:ext cx="2983223" cy="743870"/>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 y="3259700"/>
            <a:ext cx="1971441" cy="1885665"/>
          </a:xfrm>
          <a:prstGeom prst="rect">
            <a:avLst/>
          </a:prstGeom>
          <a:noFill/>
          <a:ln>
            <a:noFill/>
          </a:ln>
        </p:spPr>
      </p:pic>
      <p:sp>
        <p:nvSpPr>
          <p:cNvPr id="67" name="Google Shape;67;p7"/>
          <p:cNvSpPr/>
          <p:nvPr/>
        </p:nvSpPr>
        <p:spPr>
          <a:xfrm rot="10800000" flipH="1">
            <a:off x="7704966" y="-6802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7"/>
          <p:cNvSpPr/>
          <p:nvPr/>
        </p:nvSpPr>
        <p:spPr>
          <a:xfrm rot="10800000" flipH="1">
            <a:off x="-1423209" y="-10165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9" name="Google Shape;69;p7"/>
          <p:cNvPicPr preferRelativeResize="0"/>
          <p:nvPr/>
        </p:nvPicPr>
        <p:blipFill rotWithShape="1">
          <a:blip r:embed="rId3">
            <a:alphaModFix/>
          </a:blip>
          <a:srcRect b="3688"/>
          <a:stretch/>
        </p:blipFill>
        <p:spPr>
          <a:xfrm rot="10800000" flipH="1">
            <a:off x="7761198" y="1"/>
            <a:ext cx="1382799" cy="132262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0"/>
        <p:cNvGrpSpPr/>
        <p:nvPr/>
      </p:nvGrpSpPr>
      <p:grpSpPr>
        <a:xfrm>
          <a:off x="0" y="0"/>
          <a:ext cx="0" cy="0"/>
          <a:chOff x="0" y="0"/>
          <a:chExt cx="0" cy="0"/>
        </a:xfrm>
      </p:grpSpPr>
      <p:grpSp>
        <p:nvGrpSpPr>
          <p:cNvPr id="71" name="Google Shape;71;p8"/>
          <p:cNvGrpSpPr/>
          <p:nvPr/>
        </p:nvGrpSpPr>
        <p:grpSpPr>
          <a:xfrm>
            <a:off x="-1066490" y="-1765962"/>
            <a:ext cx="10210490" cy="7552722"/>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749825"/>
            <a:ext cx="3791400" cy="10497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1846750"/>
            <a:ext cx="4000200" cy="232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0"/>
        <p:cNvGrpSpPr/>
        <p:nvPr/>
      </p:nvGrpSpPr>
      <p:grpSpPr>
        <a:xfrm>
          <a:off x="0" y="0"/>
          <a:ext cx="0" cy="0"/>
          <a:chOff x="0" y="0"/>
          <a:chExt cx="0" cy="0"/>
        </a:xfrm>
      </p:grpSpPr>
      <p:grpSp>
        <p:nvGrpSpPr>
          <p:cNvPr id="81" name="Google Shape;81;p9"/>
          <p:cNvGrpSpPr/>
          <p:nvPr/>
        </p:nvGrpSpPr>
        <p:grpSpPr>
          <a:xfrm>
            <a:off x="-217090" y="-1442362"/>
            <a:ext cx="9361864" cy="6592954"/>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 name="Google Shape;87;p9"/>
          <p:cNvSpPr txBox="1">
            <a:spLocks noGrp="1"/>
          </p:cNvSpPr>
          <p:nvPr>
            <p:ph type="title"/>
          </p:nvPr>
        </p:nvSpPr>
        <p:spPr>
          <a:xfrm>
            <a:off x="1452250" y="1307100"/>
            <a:ext cx="62394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
        <p:cNvGrpSpPr/>
        <p:nvPr/>
      </p:nvGrpSpPr>
      <p:grpSpPr>
        <a:xfrm>
          <a:off x="0" y="0"/>
          <a:ext cx="0" cy="0"/>
          <a:chOff x="0" y="0"/>
          <a:chExt cx="0" cy="0"/>
        </a:xfrm>
      </p:grpSpPr>
      <p:grpSp>
        <p:nvGrpSpPr>
          <p:cNvPr id="89" name="Google Shape;89;p10"/>
          <p:cNvGrpSpPr/>
          <p:nvPr/>
        </p:nvGrpSpPr>
        <p:grpSpPr>
          <a:xfrm>
            <a:off x="0" y="-3"/>
            <a:ext cx="9144000" cy="5697171"/>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201213"/>
            <a:ext cx="6370800" cy="1370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2719525"/>
            <a:ext cx="4294800" cy="15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66" y="4287587"/>
            <a:ext cx="642025" cy="6419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9" r:id="rId9"/>
    <p:sldLayoutId id="2147483660" r:id="rId10"/>
    <p:sldLayoutId id="2147483661" r:id="rId11"/>
    <p:sldLayoutId id="2147483663" r:id="rId12"/>
    <p:sldLayoutId id="2147483664" r:id="rId13"/>
    <p:sldLayoutId id="2147483665" r:id="rId14"/>
    <p:sldLayoutId id="2147483672" r:id="rId15"/>
    <p:sldLayoutId id="2147483674" r:id="rId16"/>
    <p:sldLayoutId id="2147483675" r:id="rId17"/>
    <p:sldLayoutId id="2147483676" r:id="rId18"/>
    <p:sldLayoutId id="2147483677" r:id="rId19"/>
    <p:sldLayoutId id="2147483678"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image" Target="../media/image25.wmf"/></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25.wmf"/></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3.xml"/><Relationship Id="rId5" Type="http://schemas.openxmlformats.org/officeDocument/2006/relationships/image" Target="../media/image25.wmf"/><Relationship Id="rId4" Type="http://schemas.openxmlformats.org/officeDocument/2006/relationships/oleObject" Target="../embeddings/oleObject3.bin"/></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6.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10.xml"/><Relationship Id="rId4" Type="http://schemas.openxmlformats.org/officeDocument/2006/relationships/image" Target="../media/image22.jpeg"/></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4.xml"/><Relationship Id="rId5" Type="http://schemas.openxmlformats.org/officeDocument/2006/relationships/image" Target="../media/image22.jpe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6.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xml"/><Relationship Id="rId1" Type="http://schemas.openxmlformats.org/officeDocument/2006/relationships/slideLayout" Target="../slideLayouts/slideLayout14.xml"/><Relationship Id="rId5" Type="http://schemas.openxmlformats.org/officeDocument/2006/relationships/image" Target="../media/image3.png"/><Relationship Id="rId4" Type="http://schemas.openxmlformats.org/officeDocument/2006/relationships/image" Target="../media/image11.png"/></Relationships>
</file>

<file path=ppt/slides/_rels/slide1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png"/><Relationship Id="rId7" Type="http://schemas.openxmlformats.org/officeDocument/2006/relationships/image" Target="../media/image29.pn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28.png"/><Relationship Id="rId5"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image" Target="../media/image11.pn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11.xml"/><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1.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30.png"/><Relationship Id="rId5" Type="http://schemas.openxmlformats.org/officeDocument/2006/relationships/image" Target="../media/image18.png"/><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3.png"/><Relationship Id="rId2" Type="http://schemas.openxmlformats.org/officeDocument/2006/relationships/notesSlide" Target="../notesSlides/notesSlide21.xml"/><Relationship Id="rId1" Type="http://schemas.openxmlformats.org/officeDocument/2006/relationships/slideLayout" Target="../slideLayouts/slideLayout6.xml"/><Relationship Id="rId6" Type="http://schemas.openxmlformats.org/officeDocument/2006/relationships/image" Target="../media/image32.png"/><Relationship Id="rId5" Type="http://schemas.openxmlformats.org/officeDocument/2006/relationships/image" Target="../media/image18.png"/><Relationship Id="rId4" Type="http://schemas.openxmlformats.org/officeDocument/2006/relationships/image" Target="../media/image9.png"/></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16.xml"/><Relationship Id="rId4" Type="http://schemas.openxmlformats.org/officeDocument/2006/relationships/image" Target="../media/image35.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png"/><Relationship Id="rId7"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21.png"/></Relationships>
</file>

<file path=ppt/slides/_rels/slide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15.xml"/><Relationship Id="rId5" Type="http://schemas.openxmlformats.org/officeDocument/2006/relationships/image" Target="../media/image3.pn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xml"/><Relationship Id="rId1" Type="http://schemas.openxmlformats.org/officeDocument/2006/relationships/slideLayout" Target="../slideLayouts/slideLayout8.xml"/><Relationship Id="rId4" Type="http://schemas.openxmlformats.org/officeDocument/2006/relationships/image" Target="../media/image24.png"/></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5.wmf"/></Relationships>
</file>

<file path=ppt/slides/_rels/slide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xml"/><Relationship Id="rId1" Type="http://schemas.openxmlformats.org/officeDocument/2006/relationships/slideLayout" Target="../slideLayouts/slideLayout13.xml"/><Relationship Id="rId5" Type="http://schemas.openxmlformats.org/officeDocument/2006/relationships/image" Target="../media/image26.png"/><Relationship Id="rId4" Type="http://schemas.openxmlformats.org/officeDocument/2006/relationships/image" Target="../media/image25.wmf"/></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25.wmf"/></Relationships>
</file>

<file path=ppt/slides/_rels/slide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25.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pic>
        <p:nvPicPr>
          <p:cNvPr id="7" name="Picture 6">
            <a:extLst>
              <a:ext uri="{FF2B5EF4-FFF2-40B4-BE49-F238E27FC236}">
                <a16:creationId xmlns:a16="http://schemas.microsoft.com/office/drawing/2014/main" id="{03EFAA9A-7274-A6BE-3E1E-E2AFA56F900C}"/>
              </a:ext>
            </a:extLst>
          </p:cNvPr>
          <p:cNvPicPr>
            <a:picLocks noChangeAspect="1"/>
          </p:cNvPicPr>
          <p:nvPr/>
        </p:nvPicPr>
        <p:blipFill>
          <a:blip r:embed="rId3"/>
          <a:stretch>
            <a:fillRect/>
          </a:stretch>
        </p:blipFill>
        <p:spPr>
          <a:xfrm>
            <a:off x="1222752" y="301823"/>
            <a:ext cx="6200364" cy="2860477"/>
          </a:xfrm>
          <a:prstGeom prst="rect">
            <a:avLst/>
          </a:prstGeom>
        </p:spPr>
      </p:pic>
      <p:sp>
        <p:nvSpPr>
          <p:cNvPr id="8" name="Google Shape;718;p47">
            <a:extLst>
              <a:ext uri="{FF2B5EF4-FFF2-40B4-BE49-F238E27FC236}">
                <a16:creationId xmlns:a16="http://schemas.microsoft.com/office/drawing/2014/main" id="{F177B527-1584-7577-DB45-3B67BBAECE12}"/>
              </a:ext>
            </a:extLst>
          </p:cNvPr>
          <p:cNvSpPr txBox="1">
            <a:spLocks/>
          </p:cNvSpPr>
          <p:nvPr/>
        </p:nvSpPr>
        <p:spPr>
          <a:xfrm>
            <a:off x="797012" y="3253740"/>
            <a:ext cx="7424968" cy="15174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200" b="1" dirty="0">
                <a:solidFill>
                  <a:schemeClr val="tx1"/>
                </a:solidFill>
              </a:rPr>
              <a:t>Vậy để đo tiêu cự của thấu kính hội tụ có thể dùng phương án đo trực tiếp khoảng cách từ quang tâm O tới tiêu điểm chính F hay không?</a:t>
            </a:r>
            <a:r>
              <a:rPr lang="en-US" sz="3200" b="1" dirty="0">
                <a:solidFill>
                  <a:schemeClr val="tx1"/>
                </a:solidFill>
              </a:rPr>
              <a:t> </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2185982" y="4213089"/>
            <a:ext cx="6091518" cy="63443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1. </a:t>
            </a:r>
            <a:r>
              <a:rPr kumimoji="0" lang="en-US" sz="2000" b="1" i="0" u="none" strike="noStrike" kern="0" cap="none" spc="0" normalizeH="0" baseline="0" noProof="0" dirty="0" err="1">
                <a:ln>
                  <a:noFill/>
                </a:ln>
                <a:solidFill>
                  <a:srgbClr val="2E2723"/>
                </a:solidFill>
                <a:effectLst/>
                <a:uLnTx/>
                <a:uFillTx/>
                <a:latin typeface="Lato"/>
                <a:ea typeface="Lato"/>
                <a:cs typeface="Lato"/>
              </a:rPr>
              <a:t>Dựa</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vào</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hình</a:t>
            </a:r>
            <a:r>
              <a:rPr kumimoji="0" lang="en-US" sz="2000" b="1" i="0" u="none" strike="noStrike" kern="0" cap="none" spc="0" normalizeH="0" noProof="0" dirty="0">
                <a:ln>
                  <a:noFill/>
                </a:ln>
                <a:solidFill>
                  <a:srgbClr val="2E2723"/>
                </a:solidFill>
                <a:effectLst/>
                <a:uLnTx/>
                <a:uFillTx/>
                <a:latin typeface="Lato"/>
                <a:ea typeface="Lato"/>
                <a:cs typeface="Lato"/>
              </a:rPr>
              <a:t> </a:t>
            </a:r>
            <a:r>
              <a:rPr kumimoji="0" lang="en-US" sz="2000" b="1" i="0" u="none" strike="noStrike" kern="0" cap="none" spc="0" normalizeH="0" noProof="0" dirty="0" err="1">
                <a:ln>
                  <a:noFill/>
                </a:ln>
                <a:solidFill>
                  <a:srgbClr val="2E2723"/>
                </a:solidFill>
                <a:effectLst/>
                <a:uLnTx/>
                <a:uFillTx/>
                <a:latin typeface="Lato"/>
                <a:ea typeface="Lato"/>
                <a:cs typeface="Lato"/>
              </a:rPr>
              <a:t>vẽ</a:t>
            </a:r>
            <a:r>
              <a:rPr kumimoji="0" lang="en-US" sz="2000" b="1" i="0" u="none" strike="noStrike" kern="0" cap="none" spc="0" normalizeH="0" noProof="0" dirty="0">
                <a:ln>
                  <a:noFill/>
                </a:ln>
                <a:solidFill>
                  <a:srgbClr val="2E2723"/>
                </a:solidFill>
                <a:effectLst/>
                <a:uLnTx/>
                <a:uFillTx/>
                <a:latin typeface="Lato"/>
                <a:ea typeface="Lato"/>
                <a:cs typeface="Lato"/>
              </a:rPr>
              <a:t> ta </a:t>
            </a:r>
            <a:r>
              <a:rPr kumimoji="0" lang="en-US" sz="2000" b="1" i="0" u="none" strike="noStrike" kern="0" cap="none" spc="0" normalizeH="0" noProof="0" dirty="0" err="1">
                <a:ln>
                  <a:noFill/>
                </a:ln>
                <a:solidFill>
                  <a:srgbClr val="2E2723"/>
                </a:solidFill>
                <a:effectLst/>
                <a:uLnTx/>
                <a:uFillTx/>
                <a:latin typeface="Lato"/>
                <a:ea typeface="Lato"/>
                <a:cs typeface="Lato"/>
              </a:rPr>
              <a:t>thấy</a:t>
            </a:r>
            <a:r>
              <a:rPr kumimoji="0" lang="en-US" sz="2000" b="1" i="0" u="none" strike="noStrike" kern="0" cap="none" spc="0" normalizeH="0" noProof="0" dirty="0">
                <a:ln>
                  <a:noFill/>
                </a:ln>
                <a:solidFill>
                  <a:srgbClr val="2E2723"/>
                </a:solidFill>
                <a:effectLst/>
                <a:uLnTx/>
                <a:uFillTx/>
                <a:latin typeface="Lato"/>
                <a:ea typeface="Lato"/>
                <a:cs typeface="Lato"/>
              </a:rPr>
              <a:t> d = d’ = 2f = 12 ô</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extLst>
              <p:ext uri="{D42A27DB-BD31-4B8C-83A1-F6EECF244321}">
                <p14:modId xmlns:p14="http://schemas.microsoft.com/office/powerpoint/2010/main" val="1976678392"/>
              </p:ext>
            </p:extLst>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extLst>
              <p:ext uri="{D42A27DB-BD31-4B8C-83A1-F6EECF244321}">
                <p14:modId xmlns:p14="http://schemas.microsoft.com/office/powerpoint/2010/main" val="1807758186"/>
              </p:ext>
            </p:extLst>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2429BED0-F0DB-9DB2-3164-634145EBF2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20755318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randombar(horizontal)">
                                      <p:cBhvr>
                                        <p:cTn id="11" dur="500"/>
                                        <p:tgtEl>
                                          <p:spTgt spid="47"/>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barn(outVertical)">
                                      <p:cBhvr>
                                        <p:cTn id="15" dur="500"/>
                                        <p:tgtEl>
                                          <p:spTgt spid="48"/>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barn(outVertical)">
                                      <p:cBhvr>
                                        <p:cTn id="19" dur="500"/>
                                        <p:tgtEl>
                                          <p:spTgt spid="46"/>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randombar(horizontal)">
                                      <p:cBhvr>
                                        <p:cTn id="2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P spid="47" grpId="0"/>
      <p:bldP spid="4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815238" y="4207252"/>
            <a:ext cx="1950699" cy="4963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h = h’ = 3 ô</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20" name="Object 9">
                        <a:extLst>
                          <a:ext uri="{FF2B5EF4-FFF2-40B4-BE49-F238E27FC236}">
                            <a16:creationId xmlns:a16="http://schemas.microsoft.com/office/drawing/2014/main" id="{7F33EA5F-5DAA-5C45-9A98-0D0BB1A7023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35612137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079" y="4249920"/>
            <a:ext cx="8232721" cy="636239"/>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mc:AlternateContent xmlns:mc="http://schemas.openxmlformats.org/markup-compatibility/2006">
        <mc:Choice xmlns:a14="http://schemas.microsoft.com/office/drawing/2010/main" Requires="a14">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208599" y="4029329"/>
                <a:ext cx="3163977" cy="917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a:ln>
                      <a:noFill/>
                    </a:ln>
                    <a:solidFill>
                      <a:srgbClr val="2E2723"/>
                    </a:solidFill>
                    <a:effectLst/>
                    <a:uLnTx/>
                    <a:uFillTx/>
                    <a:latin typeface="Lato"/>
                    <a:ea typeface="Lato"/>
                    <a:cs typeface="Lato"/>
                  </a:rPr>
                  <a:t>d’ = d = 2f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a:t>
                </a:r>
                <a:r>
                  <a:rPr kumimoji="0" lang="en-US" sz="2000" b="1" i="0" u="none" strike="noStrike" kern="0" cap="none" spc="0" normalizeH="0" baseline="0" noProof="0" dirty="0">
                    <a:ln>
                      <a:noFill/>
                    </a:ln>
                    <a:solidFill>
                      <a:srgbClr val="2E2723"/>
                    </a:solidFill>
                    <a:effectLst/>
                    <a:uLnTx/>
                    <a:uFillTx/>
                    <a:latin typeface="Lato"/>
                    <a:ea typeface="Lato"/>
                    <a:cs typeface="Lato"/>
                  </a:rPr>
                  <a:t>  f = </a:t>
                </a:r>
                <a14:m>
                  <m:oMath xmlns:m="http://schemas.openxmlformats.org/officeDocument/2006/math">
                    <m:f>
                      <m:fPr>
                        <m:ctrlPr>
                          <a:rPr kumimoji="0" lang="en-US" sz="2000" b="1" i="1" u="none" strike="noStrike" kern="0" cap="none" spc="0" normalizeH="0" baseline="0" noProof="0" smtClean="0">
                            <a:ln>
                              <a:noFill/>
                            </a:ln>
                            <a:solidFill>
                              <a:srgbClr val="2E2723"/>
                            </a:solidFill>
                            <a:effectLst/>
                            <a:uLnTx/>
                            <a:uFillTx/>
                            <a:latin typeface="Cambria Math" panose="02040503050406030204" pitchFamily="18" charset="0"/>
                          </a:rPr>
                        </m:ctrlPr>
                      </m:fPr>
                      <m:num>
                        <m:r>
                          <m:rPr>
                            <m:nor/>
                          </m:rPr>
                          <a:rPr kumimoji="0" lang="en-US" sz="2000" b="1" i="0" u="none" strike="noStrike" kern="0" cap="none" spc="0" normalizeH="0" baseline="0" noProof="0" dirty="0">
                            <a:ln>
                              <a:noFill/>
                            </a:ln>
                            <a:solidFill>
                              <a:srgbClr val="2E2723"/>
                            </a:solidFill>
                            <a:effectLst/>
                            <a:uLnTx/>
                            <a:uFillTx/>
                            <a:latin typeface="Lato"/>
                            <a:ea typeface="Lato"/>
                            <a:cs typeface="Lato"/>
                          </a:rPr>
                          <m:t>d</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 + </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d</m:t>
                        </m:r>
                        <m:r>
                          <m:rPr>
                            <m:nor/>
                          </m:rPr>
                          <a:rPr kumimoji="0" lang="en-US" sz="2000" b="1" i="0" u="none" strike="noStrike" kern="0" cap="none" spc="0" normalizeH="0" baseline="0" noProof="0" dirty="0">
                            <a:ln>
                              <a:noFill/>
                            </a:ln>
                            <a:solidFill>
                              <a:srgbClr val="2E2723"/>
                            </a:solidFill>
                            <a:effectLst/>
                            <a:uLnTx/>
                            <a:uFillTx/>
                            <a:latin typeface="Lato"/>
                            <a:ea typeface="Lato"/>
                            <a:cs typeface="Lato"/>
                          </a:rPr>
                          <m:t>’</m:t>
                        </m:r>
                      </m:num>
                      <m:den>
                        <m:r>
                          <m:rPr>
                            <m:nor/>
                          </m:rPr>
                          <a:rPr kumimoji="0" lang="en-US" sz="2000" b="1" i="0" u="none" strike="noStrike" kern="0" cap="none" spc="0" normalizeH="0" baseline="0" noProof="0" dirty="0">
                            <a:ln>
                              <a:noFill/>
                            </a:ln>
                            <a:solidFill>
                              <a:srgbClr val="2E2723"/>
                            </a:solidFill>
                            <a:effectLst/>
                            <a:uLnTx/>
                            <a:uFillTx/>
                            <a:latin typeface="Lato"/>
                            <a:ea typeface="Lato"/>
                            <a:cs typeface="Lato"/>
                          </a:rPr>
                          <m:t>4</m:t>
                        </m:r>
                      </m:den>
                    </m:f>
                  </m:oMath>
                </a14:m>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mc:Choice>
        <mc:Fallback>
          <p:sp>
            <p:nvSpPr>
              <p:cNvPr id="3" name="Google Shape;363;p48">
                <a:extLst>
                  <a:ext uri="{FF2B5EF4-FFF2-40B4-BE49-F238E27FC236}">
                    <a16:creationId xmlns:a16="http://schemas.microsoft.com/office/drawing/2014/main" id="{55BB0E78-6F4E-AFFA-F4C0-DF891D46FDD9}"/>
                  </a:ext>
                </a:extLst>
              </p:cNvPr>
              <p:cNvSpPr txBox="1">
                <a:spLocks noRot="1" noChangeAspect="1" noMove="1" noResize="1" noEditPoints="1" noAdjustHandles="1" noChangeArrowheads="1" noChangeShapeType="1" noTextEdit="1"/>
              </p:cNvSpPr>
              <p:nvPr/>
            </p:nvSpPr>
            <p:spPr>
              <a:xfrm>
                <a:off x="3208599" y="4029329"/>
                <a:ext cx="3163977" cy="917843"/>
              </a:xfrm>
              <a:prstGeom prst="rect">
                <a:avLst/>
              </a:prstGeom>
              <a:blipFill>
                <a:blip r:embed="rId3"/>
                <a:stretch>
                  <a:fillRect l="-1927" b="-662"/>
                </a:stretch>
              </a:blipFill>
              <a:ln>
                <a:noFill/>
              </a:ln>
            </p:spPr>
            <p:txBody>
              <a:bodyPr/>
              <a:lstStyle/>
              <a:p>
                <a:r>
                  <a:rPr lang="en-US">
                    <a:noFill/>
                  </a:rPr>
                  <a:t> </a:t>
                </a:r>
              </a:p>
            </p:txBody>
          </p:sp>
        </mc:Fallback>
      </mc:AlternateContent>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nvGraphicFramePr>
        <p:xfrm>
          <a:off x="289404" y="257341"/>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04" y="2537186"/>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20" name="Object 9">
                        <a:extLst>
                          <a:ext uri="{FF2B5EF4-FFF2-40B4-BE49-F238E27FC236}">
                            <a16:creationId xmlns:a16="http://schemas.microsoft.com/office/drawing/2014/main" id="{7F33EA5F-5DAA-5C45-9A98-0D0BB1A702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54" y="247836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72" y="2493194"/>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1567633"/>
            <a:ext cx="0" cy="969553"/>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818164" flipV="1">
            <a:off x="544796" y="205568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818164" flipV="1">
            <a:off x="4484921" y="3017280"/>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46" y="1567633"/>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30146" y="2031604"/>
            <a:ext cx="4319444" cy="749806"/>
            <a:chOff x="4901695" y="2863376"/>
            <a:chExt cx="6162880" cy="1069800"/>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2517239"/>
            <a:ext cx="0" cy="971765"/>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3489004"/>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348711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p:spTree>
    <p:extLst>
      <p:ext uri="{BB962C8B-B14F-4D97-AF65-F5344CB8AC3E}">
        <p14:creationId xmlns:p14="http://schemas.microsoft.com/office/powerpoint/2010/main" val="29262989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pic>
        <p:nvPicPr>
          <p:cNvPr id="728" name="Google Shape;728;p48"/>
          <p:cNvPicPr preferRelativeResize="0"/>
          <p:nvPr/>
        </p:nvPicPr>
        <p:blipFill>
          <a:blip r:embed="rId3">
            <a:alphaModFix/>
          </a:blip>
          <a:stretch>
            <a:fillRect/>
          </a:stretch>
        </p:blipFill>
        <p:spPr>
          <a:xfrm flipH="1">
            <a:off x="900174" y="3053399"/>
            <a:ext cx="508750" cy="508750"/>
          </a:xfrm>
          <a:prstGeom prst="rect">
            <a:avLst/>
          </a:prstGeom>
          <a:noFill/>
          <a:ln>
            <a:noFill/>
          </a:ln>
        </p:spPr>
      </p:pic>
      <p:pic>
        <p:nvPicPr>
          <p:cNvPr id="729" name="Google Shape;729;p48"/>
          <p:cNvPicPr preferRelativeResize="0"/>
          <p:nvPr/>
        </p:nvPicPr>
        <p:blipFill>
          <a:blip r:embed="rId4">
            <a:alphaModFix/>
          </a:blip>
          <a:stretch>
            <a:fillRect/>
          </a:stretch>
        </p:blipFill>
        <p:spPr>
          <a:xfrm flipH="1">
            <a:off x="5761662" y="273587"/>
            <a:ext cx="508750" cy="508710"/>
          </a:xfrm>
          <a:prstGeom prst="rect">
            <a:avLst/>
          </a:prstGeom>
          <a:noFill/>
          <a:ln>
            <a:noFill/>
          </a:ln>
        </p:spPr>
      </p:pic>
      <p:pic>
        <p:nvPicPr>
          <p:cNvPr id="730" name="Google Shape;730;p48"/>
          <p:cNvPicPr preferRelativeResize="0"/>
          <p:nvPr/>
        </p:nvPicPr>
        <p:blipFill>
          <a:blip r:embed="rId5">
            <a:alphaModFix/>
          </a:blip>
          <a:stretch>
            <a:fillRect/>
          </a:stretch>
        </p:blipFill>
        <p:spPr>
          <a:xfrm flipH="1">
            <a:off x="8156985" y="2164825"/>
            <a:ext cx="547601" cy="582775"/>
          </a:xfrm>
          <a:prstGeom prst="rect">
            <a:avLst/>
          </a:prstGeom>
          <a:noFill/>
          <a:ln>
            <a:noFill/>
          </a:ln>
        </p:spPr>
      </p:pic>
      <p:pic>
        <p:nvPicPr>
          <p:cNvPr id="2" name="Google Shape;432;p41">
            <a:extLst>
              <a:ext uri="{FF2B5EF4-FFF2-40B4-BE49-F238E27FC236}">
                <a16:creationId xmlns:a16="http://schemas.microsoft.com/office/drawing/2014/main" id="{8CE9BEC9-C17B-0D96-F377-777240DBECD5}"/>
              </a:ext>
            </a:extLst>
          </p:cNvPr>
          <p:cNvPicPr preferRelativeResize="0"/>
          <p:nvPr/>
        </p:nvPicPr>
        <p:blipFill>
          <a:blip r:embed="rId6">
            <a:alphaModFix amt="75000"/>
          </a:blip>
          <a:stretch>
            <a:fillRect/>
          </a:stretch>
        </p:blipFill>
        <p:spPr>
          <a:xfrm>
            <a:off x="723000" y="438811"/>
            <a:ext cx="1743575" cy="1743574"/>
          </a:xfrm>
          <a:prstGeom prst="rect">
            <a:avLst/>
          </a:prstGeom>
          <a:noFill/>
          <a:ln>
            <a:noFill/>
          </a:ln>
        </p:spPr>
      </p:pic>
      <p:sp>
        <p:nvSpPr>
          <p:cNvPr id="3" name="Google Shape;433;p41">
            <a:extLst>
              <a:ext uri="{FF2B5EF4-FFF2-40B4-BE49-F238E27FC236}">
                <a16:creationId xmlns:a16="http://schemas.microsoft.com/office/drawing/2014/main" id="{981853C9-1093-C600-239A-53A642581208}"/>
              </a:ext>
            </a:extLst>
          </p:cNvPr>
          <p:cNvSpPr txBox="1">
            <a:spLocks/>
          </p:cNvSpPr>
          <p:nvPr/>
        </p:nvSpPr>
        <p:spPr>
          <a:xfrm>
            <a:off x="779332" y="2246212"/>
            <a:ext cx="7925254" cy="138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l"/>
            <a:r>
              <a:rPr lang="en-US" sz="8800" dirty="0">
                <a:solidFill>
                  <a:srgbClr val="72177E"/>
                </a:solidFill>
              </a:rPr>
              <a:t>CÁCH TIẾN HÀNH</a:t>
            </a:r>
          </a:p>
        </p:txBody>
      </p:sp>
      <p:sp>
        <p:nvSpPr>
          <p:cNvPr id="4" name="Google Shape;434;p41">
            <a:extLst>
              <a:ext uri="{FF2B5EF4-FFF2-40B4-BE49-F238E27FC236}">
                <a16:creationId xmlns:a16="http://schemas.microsoft.com/office/drawing/2014/main" id="{6FA15C89-B909-9F4F-95C7-3E5181EA1A41}"/>
              </a:ext>
            </a:extLst>
          </p:cNvPr>
          <p:cNvSpPr txBox="1">
            <a:spLocks/>
          </p:cNvSpPr>
          <p:nvPr/>
        </p:nvSpPr>
        <p:spPr>
          <a:xfrm>
            <a:off x="866290" y="1008000"/>
            <a:ext cx="1393689" cy="8418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6000" dirty="0">
                <a:solidFill>
                  <a:srgbClr val="72177E"/>
                </a:solidFill>
              </a:rPr>
              <a:t>II</a:t>
            </a:r>
          </a:p>
        </p:txBody>
      </p:sp>
      <p:pic>
        <p:nvPicPr>
          <p:cNvPr id="7" name="Google Shape;446;p42">
            <a:extLst>
              <a:ext uri="{FF2B5EF4-FFF2-40B4-BE49-F238E27FC236}">
                <a16:creationId xmlns:a16="http://schemas.microsoft.com/office/drawing/2014/main" id="{F10675CD-7FE4-A9E8-2A9F-3C7407CF5A53}"/>
              </a:ext>
            </a:extLst>
          </p:cNvPr>
          <p:cNvPicPr preferRelativeResize="0"/>
          <p:nvPr/>
        </p:nvPicPr>
        <p:blipFill>
          <a:blip r:embed="rId7">
            <a:alphaModFix/>
          </a:blip>
          <a:stretch>
            <a:fillRect/>
          </a:stretch>
        </p:blipFill>
        <p:spPr>
          <a:xfrm>
            <a:off x="6107477" y="483587"/>
            <a:ext cx="2763375" cy="1762625"/>
          </a:xfrm>
          <a:prstGeom prst="rect">
            <a:avLst/>
          </a:prstGeom>
          <a:noFill/>
          <a:ln>
            <a:noFill/>
          </a:ln>
        </p:spPr>
      </p:pic>
      <p:pic>
        <p:nvPicPr>
          <p:cNvPr id="9" name="Google Shape;448;p42">
            <a:extLst>
              <a:ext uri="{FF2B5EF4-FFF2-40B4-BE49-F238E27FC236}">
                <a16:creationId xmlns:a16="http://schemas.microsoft.com/office/drawing/2014/main" id="{D370535C-3F42-E5B7-C47B-99D1847C343D}"/>
              </a:ext>
            </a:extLst>
          </p:cNvPr>
          <p:cNvPicPr preferRelativeResize="0"/>
          <p:nvPr/>
        </p:nvPicPr>
        <p:blipFill>
          <a:blip r:embed="rId4">
            <a:alphaModFix/>
          </a:blip>
          <a:stretch>
            <a:fillRect/>
          </a:stretch>
        </p:blipFill>
        <p:spPr>
          <a:xfrm>
            <a:off x="3866808" y="1069838"/>
            <a:ext cx="471226" cy="471189"/>
          </a:xfrm>
          <a:prstGeom prst="rect">
            <a:avLst/>
          </a:prstGeom>
          <a:noFill/>
          <a:ln>
            <a:noFill/>
          </a:ln>
        </p:spPr>
      </p:pic>
      <p:pic>
        <p:nvPicPr>
          <p:cNvPr id="10" name="Google Shape;450;p42">
            <a:extLst>
              <a:ext uri="{FF2B5EF4-FFF2-40B4-BE49-F238E27FC236}">
                <a16:creationId xmlns:a16="http://schemas.microsoft.com/office/drawing/2014/main" id="{4D344941-DE6F-22E0-CEA6-C11CB946558B}"/>
              </a:ext>
            </a:extLst>
          </p:cNvPr>
          <p:cNvPicPr preferRelativeResize="0"/>
          <p:nvPr/>
        </p:nvPicPr>
        <p:blipFill>
          <a:blip r:embed="rId4">
            <a:alphaModFix/>
          </a:blip>
          <a:stretch>
            <a:fillRect/>
          </a:stretch>
        </p:blipFill>
        <p:spPr>
          <a:xfrm>
            <a:off x="3570608" y="1374438"/>
            <a:ext cx="155447" cy="155447"/>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pic>
        <p:nvPicPr>
          <p:cNvPr id="28" name="Google Shape;432;p41">
            <a:extLst>
              <a:ext uri="{FF2B5EF4-FFF2-40B4-BE49-F238E27FC236}">
                <a16:creationId xmlns:a16="http://schemas.microsoft.com/office/drawing/2014/main" id="{75011CC8-ADD2-FD80-D147-C4A756A3477C}"/>
              </a:ext>
            </a:extLst>
          </p:cNvPr>
          <p:cNvPicPr preferRelativeResize="0"/>
          <p:nvPr/>
        </p:nvPicPr>
        <p:blipFill>
          <a:blip r:embed="rId3">
            <a:alphaModFix amt="75000"/>
          </a:blip>
          <a:stretch>
            <a:fillRect/>
          </a:stretch>
        </p:blipFill>
        <p:spPr>
          <a:xfrm>
            <a:off x="169146" y="148708"/>
            <a:ext cx="612579" cy="612579"/>
          </a:xfrm>
          <a:prstGeom prst="rect">
            <a:avLst/>
          </a:prstGeom>
          <a:noFill/>
          <a:ln>
            <a:noFill/>
          </a:ln>
        </p:spPr>
      </p:pic>
      <p:sp>
        <p:nvSpPr>
          <p:cNvPr id="29" name="Google Shape;434;p41">
            <a:extLst>
              <a:ext uri="{FF2B5EF4-FFF2-40B4-BE49-F238E27FC236}">
                <a16:creationId xmlns:a16="http://schemas.microsoft.com/office/drawing/2014/main" id="{CDE1697A-9E04-6734-43F5-3F7C87081161}"/>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30" name="Picture 29">
            <a:extLst>
              <a:ext uri="{FF2B5EF4-FFF2-40B4-BE49-F238E27FC236}">
                <a16:creationId xmlns:a16="http://schemas.microsoft.com/office/drawing/2014/main" id="{6BFF42D2-2CF8-4C96-DC43-81E556FD2060}"/>
              </a:ext>
            </a:extLst>
          </p:cNvPr>
          <p:cNvPicPr>
            <a:picLocks noChangeAspect="1"/>
          </p:cNvPicPr>
          <p:nvPr/>
        </p:nvPicPr>
        <p:blipFill>
          <a:blip r:embed="rId4"/>
          <a:stretch>
            <a:fillRect/>
          </a:stretch>
        </p:blipFill>
        <p:spPr>
          <a:xfrm>
            <a:off x="1028700" y="928444"/>
            <a:ext cx="6827331" cy="37045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grpSp>
        <p:nvGrpSpPr>
          <p:cNvPr id="985" name="Google Shape;985;p61"/>
          <p:cNvGrpSpPr/>
          <p:nvPr/>
        </p:nvGrpSpPr>
        <p:grpSpPr>
          <a:xfrm>
            <a:off x="5694782" y="1113120"/>
            <a:ext cx="3468293" cy="3376745"/>
            <a:chOff x="2841775" y="1408900"/>
            <a:chExt cx="3286073" cy="3199679"/>
          </a:xfrm>
        </p:grpSpPr>
        <p:sp>
          <p:nvSpPr>
            <p:cNvPr id="986" name="Google Shape;986;p61"/>
            <p:cNvSpPr/>
            <p:nvPr/>
          </p:nvSpPr>
          <p:spPr>
            <a:xfrm>
              <a:off x="3599052" y="2515622"/>
              <a:ext cx="2528796" cy="2011289"/>
            </a:xfrm>
            <a:custGeom>
              <a:avLst/>
              <a:gdLst/>
              <a:ahLst/>
              <a:cxnLst/>
              <a:rect l="l" t="t" r="r" b="b"/>
              <a:pathLst>
                <a:path w="155762" h="123886" extrusionOk="0">
                  <a:moveTo>
                    <a:pt x="131676" y="0"/>
                  </a:moveTo>
                  <a:cubicBezTo>
                    <a:pt x="130509" y="0"/>
                    <a:pt x="129324" y="136"/>
                    <a:pt x="128141" y="418"/>
                  </a:cubicBezTo>
                  <a:cubicBezTo>
                    <a:pt x="119911" y="2343"/>
                    <a:pt x="114833" y="10601"/>
                    <a:pt x="116786" y="18804"/>
                  </a:cubicBezTo>
                  <a:cubicBezTo>
                    <a:pt x="117735" y="22765"/>
                    <a:pt x="120162" y="26030"/>
                    <a:pt x="123343" y="28094"/>
                  </a:cubicBezTo>
                  <a:lnTo>
                    <a:pt x="114443" y="45726"/>
                  </a:lnTo>
                  <a:cubicBezTo>
                    <a:pt x="113424" y="45474"/>
                    <a:pt x="112378" y="45346"/>
                    <a:pt x="111330" y="45346"/>
                  </a:cubicBezTo>
                  <a:cubicBezTo>
                    <a:pt x="108445" y="45346"/>
                    <a:pt x="105546" y="46315"/>
                    <a:pt x="103172" y="48321"/>
                  </a:cubicBezTo>
                  <a:cubicBezTo>
                    <a:pt x="100019" y="50999"/>
                    <a:pt x="98485" y="54877"/>
                    <a:pt x="98680" y="58727"/>
                  </a:cubicBezTo>
                  <a:lnTo>
                    <a:pt x="74240" y="63247"/>
                  </a:lnTo>
                  <a:cubicBezTo>
                    <a:pt x="73738" y="60904"/>
                    <a:pt x="72678" y="58644"/>
                    <a:pt x="71004" y="56663"/>
                  </a:cubicBezTo>
                  <a:cubicBezTo>
                    <a:pt x="69749" y="55156"/>
                    <a:pt x="68214" y="53957"/>
                    <a:pt x="66568" y="53064"/>
                  </a:cubicBezTo>
                  <a:lnTo>
                    <a:pt x="70139" y="44331"/>
                  </a:lnTo>
                  <a:cubicBezTo>
                    <a:pt x="70654" y="44384"/>
                    <a:pt x="71168" y="44410"/>
                    <a:pt x="71681" y="44410"/>
                  </a:cubicBezTo>
                  <a:cubicBezTo>
                    <a:pt x="77696" y="44410"/>
                    <a:pt x="83427" y="40840"/>
                    <a:pt x="85818" y="34902"/>
                  </a:cubicBezTo>
                  <a:cubicBezTo>
                    <a:pt x="88999" y="27090"/>
                    <a:pt x="85260" y="18162"/>
                    <a:pt x="77449" y="15010"/>
                  </a:cubicBezTo>
                  <a:cubicBezTo>
                    <a:pt x="75559" y="14240"/>
                    <a:pt x="73605" y="13876"/>
                    <a:pt x="71682" y="13876"/>
                  </a:cubicBezTo>
                  <a:cubicBezTo>
                    <a:pt x="65654" y="13876"/>
                    <a:pt x="59940" y="17457"/>
                    <a:pt x="57529" y="23379"/>
                  </a:cubicBezTo>
                  <a:cubicBezTo>
                    <a:pt x="54348" y="31191"/>
                    <a:pt x="58115" y="40091"/>
                    <a:pt x="65926" y="43299"/>
                  </a:cubicBezTo>
                  <a:cubicBezTo>
                    <a:pt x="66233" y="43411"/>
                    <a:pt x="66540" y="43522"/>
                    <a:pt x="66847" y="43634"/>
                  </a:cubicBezTo>
                  <a:lnTo>
                    <a:pt x="63499" y="51808"/>
                  </a:lnTo>
                  <a:cubicBezTo>
                    <a:pt x="62134" y="51429"/>
                    <a:pt x="60724" y="51236"/>
                    <a:pt x="59312" y="51236"/>
                  </a:cubicBezTo>
                  <a:cubicBezTo>
                    <a:pt x="55847" y="51236"/>
                    <a:pt x="52368" y="52395"/>
                    <a:pt x="49494" y="54794"/>
                  </a:cubicBezTo>
                  <a:cubicBezTo>
                    <a:pt x="44332" y="59146"/>
                    <a:pt x="42770" y="66176"/>
                    <a:pt x="45114" y="72091"/>
                  </a:cubicBezTo>
                  <a:lnTo>
                    <a:pt x="30020" y="80042"/>
                  </a:lnTo>
                  <a:cubicBezTo>
                    <a:pt x="28374" y="77615"/>
                    <a:pt x="26031" y="75634"/>
                    <a:pt x="23101" y="74435"/>
                  </a:cubicBezTo>
                  <a:cubicBezTo>
                    <a:pt x="21212" y="73665"/>
                    <a:pt x="19257" y="73301"/>
                    <a:pt x="17334" y="73301"/>
                  </a:cubicBezTo>
                  <a:cubicBezTo>
                    <a:pt x="11307" y="73301"/>
                    <a:pt x="5593" y="76882"/>
                    <a:pt x="3181" y="82804"/>
                  </a:cubicBezTo>
                  <a:cubicBezTo>
                    <a:pt x="1" y="90644"/>
                    <a:pt x="3767" y="99544"/>
                    <a:pt x="11579" y="102724"/>
                  </a:cubicBezTo>
                  <a:cubicBezTo>
                    <a:pt x="13463" y="103491"/>
                    <a:pt x="15412" y="103854"/>
                    <a:pt x="17329" y="103854"/>
                  </a:cubicBezTo>
                  <a:cubicBezTo>
                    <a:pt x="23363" y="103854"/>
                    <a:pt x="29085" y="100261"/>
                    <a:pt x="31499" y="94355"/>
                  </a:cubicBezTo>
                  <a:cubicBezTo>
                    <a:pt x="33033" y="90560"/>
                    <a:pt x="32950" y="86515"/>
                    <a:pt x="31555" y="82972"/>
                  </a:cubicBezTo>
                  <a:lnTo>
                    <a:pt x="46648" y="75020"/>
                  </a:lnTo>
                  <a:cubicBezTo>
                    <a:pt x="46927" y="75467"/>
                    <a:pt x="47262" y="75913"/>
                    <a:pt x="47625" y="76332"/>
                  </a:cubicBezTo>
                  <a:cubicBezTo>
                    <a:pt x="50647" y="79931"/>
                    <a:pt x="54971" y="81785"/>
                    <a:pt x="59327" y="81785"/>
                  </a:cubicBezTo>
                  <a:cubicBezTo>
                    <a:pt x="62129" y="81785"/>
                    <a:pt x="64943" y="81018"/>
                    <a:pt x="67433" y="79456"/>
                  </a:cubicBezTo>
                  <a:lnTo>
                    <a:pt x="81215" y="96921"/>
                  </a:lnTo>
                  <a:cubicBezTo>
                    <a:pt x="79374" y="98484"/>
                    <a:pt x="77867" y="100464"/>
                    <a:pt x="76919" y="102864"/>
                  </a:cubicBezTo>
                  <a:cubicBezTo>
                    <a:pt x="73710" y="110648"/>
                    <a:pt x="77477" y="119575"/>
                    <a:pt x="85288" y="122756"/>
                  </a:cubicBezTo>
                  <a:cubicBezTo>
                    <a:pt x="87172" y="123523"/>
                    <a:pt x="89121" y="123886"/>
                    <a:pt x="91039" y="123886"/>
                  </a:cubicBezTo>
                  <a:cubicBezTo>
                    <a:pt x="97072" y="123886"/>
                    <a:pt x="102795" y="120293"/>
                    <a:pt x="105208" y="114386"/>
                  </a:cubicBezTo>
                  <a:cubicBezTo>
                    <a:pt x="108361" y="106546"/>
                    <a:pt x="104622" y="97647"/>
                    <a:pt x="96811" y="94466"/>
                  </a:cubicBezTo>
                  <a:cubicBezTo>
                    <a:pt x="94926" y="93700"/>
                    <a:pt x="92979" y="93337"/>
                    <a:pt x="91062" y="93337"/>
                  </a:cubicBezTo>
                  <a:cubicBezTo>
                    <a:pt x="88580" y="93337"/>
                    <a:pt x="86150" y="93946"/>
                    <a:pt x="83977" y="95080"/>
                  </a:cubicBezTo>
                  <a:lnTo>
                    <a:pt x="70028" y="77392"/>
                  </a:lnTo>
                  <a:cubicBezTo>
                    <a:pt x="73013" y="74462"/>
                    <a:pt x="74575" y="70529"/>
                    <a:pt x="74575" y="66567"/>
                  </a:cubicBezTo>
                  <a:lnTo>
                    <a:pt x="99266" y="61992"/>
                  </a:lnTo>
                  <a:cubicBezTo>
                    <a:pt x="99768" y="63498"/>
                    <a:pt x="100521" y="64949"/>
                    <a:pt x="101609" y="66260"/>
                  </a:cubicBezTo>
                  <a:cubicBezTo>
                    <a:pt x="104137" y="69243"/>
                    <a:pt x="107733" y="70780"/>
                    <a:pt x="111353" y="70780"/>
                  </a:cubicBezTo>
                  <a:cubicBezTo>
                    <a:pt x="113726" y="70780"/>
                    <a:pt x="116110" y="70119"/>
                    <a:pt x="118209" y="68771"/>
                  </a:cubicBezTo>
                  <a:lnTo>
                    <a:pt x="125937" y="77950"/>
                  </a:lnTo>
                  <a:cubicBezTo>
                    <a:pt x="122282" y="83474"/>
                    <a:pt x="122506" y="90951"/>
                    <a:pt x="126970" y="96252"/>
                  </a:cubicBezTo>
                  <a:cubicBezTo>
                    <a:pt x="129984" y="99841"/>
                    <a:pt x="134304" y="101690"/>
                    <a:pt x="138659" y="101690"/>
                  </a:cubicBezTo>
                  <a:cubicBezTo>
                    <a:pt x="142124" y="101690"/>
                    <a:pt x="145612" y="100519"/>
                    <a:pt x="148480" y="98121"/>
                  </a:cubicBezTo>
                  <a:cubicBezTo>
                    <a:pt x="154924" y="92708"/>
                    <a:pt x="155761" y="83055"/>
                    <a:pt x="150349" y="76611"/>
                  </a:cubicBezTo>
                  <a:cubicBezTo>
                    <a:pt x="147317" y="73003"/>
                    <a:pt x="142985" y="71146"/>
                    <a:pt x="138623" y="71146"/>
                  </a:cubicBezTo>
                  <a:cubicBezTo>
                    <a:pt x="135159" y="71146"/>
                    <a:pt x="131676" y="72318"/>
                    <a:pt x="128811" y="74714"/>
                  </a:cubicBezTo>
                  <a:cubicBezTo>
                    <a:pt x="128560" y="74937"/>
                    <a:pt x="128337" y="75160"/>
                    <a:pt x="128085" y="75383"/>
                  </a:cubicBezTo>
                  <a:lnTo>
                    <a:pt x="120748" y="66651"/>
                  </a:lnTo>
                  <a:cubicBezTo>
                    <a:pt x="124989" y="61992"/>
                    <a:pt x="125268" y="54822"/>
                    <a:pt x="121111" y="49883"/>
                  </a:cubicBezTo>
                  <a:cubicBezTo>
                    <a:pt x="120078" y="48656"/>
                    <a:pt x="118851" y="47679"/>
                    <a:pt x="117540" y="46954"/>
                  </a:cubicBezTo>
                  <a:lnTo>
                    <a:pt x="126300" y="29573"/>
                  </a:lnTo>
                  <a:cubicBezTo>
                    <a:pt x="127978" y="30206"/>
                    <a:pt x="129782" y="30546"/>
                    <a:pt x="131634" y="30546"/>
                  </a:cubicBezTo>
                  <a:cubicBezTo>
                    <a:pt x="132800" y="30546"/>
                    <a:pt x="133986" y="30411"/>
                    <a:pt x="135172" y="30131"/>
                  </a:cubicBezTo>
                  <a:cubicBezTo>
                    <a:pt x="143374" y="28206"/>
                    <a:pt x="148452" y="19948"/>
                    <a:pt x="146499" y="11745"/>
                  </a:cubicBezTo>
                  <a:cubicBezTo>
                    <a:pt x="144852" y="4730"/>
                    <a:pt x="138573" y="0"/>
                    <a:pt x="131676"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1"/>
            <p:cNvSpPr/>
            <p:nvPr/>
          </p:nvSpPr>
          <p:spPr>
            <a:xfrm>
              <a:off x="4856814" y="4101287"/>
              <a:ext cx="79730" cy="261367"/>
            </a:xfrm>
            <a:custGeom>
              <a:avLst/>
              <a:gdLst/>
              <a:ahLst/>
              <a:cxnLst/>
              <a:rect l="l" t="t" r="r" b="b"/>
              <a:pathLst>
                <a:path w="4911" h="16099" extrusionOk="0">
                  <a:moveTo>
                    <a:pt x="503" y="1"/>
                  </a:moveTo>
                  <a:cubicBezTo>
                    <a:pt x="224" y="1"/>
                    <a:pt x="1" y="280"/>
                    <a:pt x="1" y="642"/>
                  </a:cubicBezTo>
                  <a:cubicBezTo>
                    <a:pt x="1" y="977"/>
                    <a:pt x="224" y="1256"/>
                    <a:pt x="503" y="1256"/>
                  </a:cubicBezTo>
                  <a:lnTo>
                    <a:pt x="810" y="1256"/>
                  </a:lnTo>
                  <a:lnTo>
                    <a:pt x="810" y="14452"/>
                  </a:lnTo>
                  <a:cubicBezTo>
                    <a:pt x="810" y="15373"/>
                    <a:pt x="1535" y="16098"/>
                    <a:pt x="2456" y="16098"/>
                  </a:cubicBezTo>
                  <a:cubicBezTo>
                    <a:pt x="3348" y="16098"/>
                    <a:pt x="4074" y="15373"/>
                    <a:pt x="4074" y="14452"/>
                  </a:cubicBezTo>
                  <a:lnTo>
                    <a:pt x="4074" y="1256"/>
                  </a:lnTo>
                  <a:lnTo>
                    <a:pt x="4381" y="1256"/>
                  </a:lnTo>
                  <a:cubicBezTo>
                    <a:pt x="4660" y="1256"/>
                    <a:pt x="4911" y="977"/>
                    <a:pt x="4911" y="642"/>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1"/>
            <p:cNvSpPr/>
            <p:nvPr/>
          </p:nvSpPr>
          <p:spPr>
            <a:xfrm>
              <a:off x="4853193" y="4097667"/>
              <a:ext cx="86533" cy="268608"/>
            </a:xfrm>
            <a:custGeom>
              <a:avLst/>
              <a:gdLst/>
              <a:ahLst/>
              <a:cxnLst/>
              <a:rect l="l" t="t" r="r" b="b"/>
              <a:pathLst>
                <a:path w="5330" h="16545" extrusionOk="0">
                  <a:moveTo>
                    <a:pt x="4604" y="447"/>
                  </a:moveTo>
                  <a:cubicBezTo>
                    <a:pt x="4771" y="447"/>
                    <a:pt x="4911" y="642"/>
                    <a:pt x="4911" y="865"/>
                  </a:cubicBezTo>
                  <a:cubicBezTo>
                    <a:pt x="4911" y="1088"/>
                    <a:pt x="4771" y="1284"/>
                    <a:pt x="4604" y="1284"/>
                  </a:cubicBezTo>
                  <a:lnTo>
                    <a:pt x="4102" y="1284"/>
                  </a:lnTo>
                  <a:lnTo>
                    <a:pt x="4102" y="14675"/>
                  </a:lnTo>
                  <a:cubicBezTo>
                    <a:pt x="4102" y="15456"/>
                    <a:pt x="3460" y="16098"/>
                    <a:pt x="2679" y="16098"/>
                  </a:cubicBezTo>
                  <a:cubicBezTo>
                    <a:pt x="1870" y="16098"/>
                    <a:pt x="1228" y="15456"/>
                    <a:pt x="1228" y="14675"/>
                  </a:cubicBezTo>
                  <a:lnTo>
                    <a:pt x="1228" y="1284"/>
                  </a:lnTo>
                  <a:lnTo>
                    <a:pt x="726" y="1284"/>
                  </a:lnTo>
                  <a:cubicBezTo>
                    <a:pt x="558" y="1284"/>
                    <a:pt x="419" y="1088"/>
                    <a:pt x="419" y="865"/>
                  </a:cubicBezTo>
                  <a:cubicBezTo>
                    <a:pt x="419" y="642"/>
                    <a:pt x="558" y="447"/>
                    <a:pt x="726" y="447"/>
                  </a:cubicBezTo>
                  <a:close/>
                  <a:moveTo>
                    <a:pt x="726" y="0"/>
                  </a:moveTo>
                  <a:cubicBezTo>
                    <a:pt x="335" y="0"/>
                    <a:pt x="0" y="391"/>
                    <a:pt x="0" y="865"/>
                  </a:cubicBezTo>
                  <a:cubicBezTo>
                    <a:pt x="0" y="1312"/>
                    <a:pt x="335" y="1702"/>
                    <a:pt x="726" y="1702"/>
                  </a:cubicBezTo>
                  <a:lnTo>
                    <a:pt x="809" y="1702"/>
                  </a:lnTo>
                  <a:lnTo>
                    <a:pt x="809" y="14675"/>
                  </a:lnTo>
                  <a:cubicBezTo>
                    <a:pt x="809" y="15708"/>
                    <a:pt x="1646" y="16544"/>
                    <a:pt x="2679" y="16544"/>
                  </a:cubicBezTo>
                  <a:cubicBezTo>
                    <a:pt x="3683" y="16544"/>
                    <a:pt x="4520" y="15708"/>
                    <a:pt x="4520" y="14675"/>
                  </a:cubicBezTo>
                  <a:lnTo>
                    <a:pt x="4520" y="1702"/>
                  </a:lnTo>
                  <a:lnTo>
                    <a:pt x="4604" y="1702"/>
                  </a:lnTo>
                  <a:cubicBezTo>
                    <a:pt x="4994" y="1702"/>
                    <a:pt x="5329" y="1312"/>
                    <a:pt x="5329" y="865"/>
                  </a:cubicBezTo>
                  <a:cubicBezTo>
                    <a:pt x="5329" y="391"/>
                    <a:pt x="4994" y="0"/>
                    <a:pt x="4604"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1"/>
            <p:cNvSpPr/>
            <p:nvPr/>
          </p:nvSpPr>
          <p:spPr>
            <a:xfrm>
              <a:off x="4878097" y="4182815"/>
              <a:ext cx="38526" cy="166246"/>
            </a:xfrm>
            <a:custGeom>
              <a:avLst/>
              <a:gdLst/>
              <a:ahLst/>
              <a:cxnLst/>
              <a:rect l="l" t="t" r="r" b="b"/>
              <a:pathLst>
                <a:path w="2373" h="10240" extrusionOk="0">
                  <a:moveTo>
                    <a:pt x="1" y="0"/>
                  </a:moveTo>
                  <a:lnTo>
                    <a:pt x="1" y="9040"/>
                  </a:lnTo>
                  <a:cubicBezTo>
                    <a:pt x="1" y="9709"/>
                    <a:pt x="531" y="10239"/>
                    <a:pt x="1200" y="10239"/>
                  </a:cubicBezTo>
                  <a:cubicBezTo>
                    <a:pt x="1842" y="10239"/>
                    <a:pt x="2372" y="9709"/>
                    <a:pt x="2372" y="9040"/>
                  </a:cubicBezTo>
                  <a:lnTo>
                    <a:pt x="2372"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1"/>
            <p:cNvSpPr/>
            <p:nvPr/>
          </p:nvSpPr>
          <p:spPr>
            <a:xfrm>
              <a:off x="4889883" y="4154276"/>
              <a:ext cx="9530" cy="9530"/>
            </a:xfrm>
            <a:custGeom>
              <a:avLst/>
              <a:gdLst/>
              <a:ahLst/>
              <a:cxnLst/>
              <a:rect l="l" t="t" r="r" b="b"/>
              <a:pathLst>
                <a:path w="587" h="587" extrusionOk="0">
                  <a:moveTo>
                    <a:pt x="279" y="1"/>
                  </a:moveTo>
                  <a:cubicBezTo>
                    <a:pt x="112" y="1"/>
                    <a:pt x="0" y="112"/>
                    <a:pt x="0" y="280"/>
                  </a:cubicBezTo>
                  <a:cubicBezTo>
                    <a:pt x="0" y="447"/>
                    <a:pt x="112" y="587"/>
                    <a:pt x="279" y="587"/>
                  </a:cubicBezTo>
                  <a:cubicBezTo>
                    <a:pt x="447" y="587"/>
                    <a:pt x="586" y="447"/>
                    <a:pt x="586" y="280"/>
                  </a:cubicBezTo>
                  <a:cubicBezTo>
                    <a:pt x="586" y="112"/>
                    <a:pt x="447" y="1"/>
                    <a:pt x="27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1"/>
            <p:cNvSpPr/>
            <p:nvPr/>
          </p:nvSpPr>
          <p:spPr>
            <a:xfrm>
              <a:off x="4899396" y="4316878"/>
              <a:ext cx="4984" cy="5000"/>
            </a:xfrm>
            <a:custGeom>
              <a:avLst/>
              <a:gdLst/>
              <a:ahLst/>
              <a:cxnLst/>
              <a:rect l="l" t="t" r="r" b="b"/>
              <a:pathLst>
                <a:path w="307" h="308" extrusionOk="0">
                  <a:moveTo>
                    <a:pt x="167" y="0"/>
                  </a:moveTo>
                  <a:cubicBezTo>
                    <a:pt x="84" y="0"/>
                    <a:pt x="0" y="84"/>
                    <a:pt x="0" y="168"/>
                  </a:cubicBezTo>
                  <a:cubicBezTo>
                    <a:pt x="0" y="252"/>
                    <a:pt x="84" y="307"/>
                    <a:pt x="167" y="307"/>
                  </a:cubicBezTo>
                  <a:cubicBezTo>
                    <a:pt x="223" y="307"/>
                    <a:pt x="307" y="252"/>
                    <a:pt x="307" y="168"/>
                  </a:cubicBezTo>
                  <a:cubicBezTo>
                    <a:pt x="307" y="84"/>
                    <a:pt x="22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1"/>
            <p:cNvSpPr/>
            <p:nvPr/>
          </p:nvSpPr>
          <p:spPr>
            <a:xfrm>
              <a:off x="4894412" y="4226291"/>
              <a:ext cx="5000" cy="5000"/>
            </a:xfrm>
            <a:custGeom>
              <a:avLst/>
              <a:gdLst/>
              <a:ahLst/>
              <a:cxnLst/>
              <a:rect l="l" t="t" r="r" b="b"/>
              <a:pathLst>
                <a:path w="308" h="308" extrusionOk="0">
                  <a:moveTo>
                    <a:pt x="168" y="1"/>
                  </a:moveTo>
                  <a:cubicBezTo>
                    <a:pt x="84" y="1"/>
                    <a:pt x="0" y="84"/>
                    <a:pt x="0" y="140"/>
                  </a:cubicBezTo>
                  <a:cubicBezTo>
                    <a:pt x="0" y="224"/>
                    <a:pt x="84" y="308"/>
                    <a:pt x="168" y="308"/>
                  </a:cubicBezTo>
                  <a:cubicBezTo>
                    <a:pt x="251" y="308"/>
                    <a:pt x="307" y="224"/>
                    <a:pt x="307" y="140"/>
                  </a:cubicBezTo>
                  <a:cubicBezTo>
                    <a:pt x="307" y="84"/>
                    <a:pt x="251"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1"/>
            <p:cNvSpPr/>
            <p:nvPr/>
          </p:nvSpPr>
          <p:spPr>
            <a:xfrm>
              <a:off x="4894412" y="4121661"/>
              <a:ext cx="13150" cy="13605"/>
            </a:xfrm>
            <a:custGeom>
              <a:avLst/>
              <a:gdLst/>
              <a:ahLst/>
              <a:cxnLst/>
              <a:rect l="l" t="t" r="r" b="b"/>
              <a:pathLst>
                <a:path w="810" h="838" extrusionOk="0">
                  <a:moveTo>
                    <a:pt x="419" y="1"/>
                  </a:moveTo>
                  <a:cubicBezTo>
                    <a:pt x="168" y="1"/>
                    <a:pt x="0" y="196"/>
                    <a:pt x="0" y="419"/>
                  </a:cubicBezTo>
                  <a:cubicBezTo>
                    <a:pt x="0" y="643"/>
                    <a:pt x="168" y="838"/>
                    <a:pt x="419" y="838"/>
                  </a:cubicBezTo>
                  <a:cubicBezTo>
                    <a:pt x="642" y="838"/>
                    <a:pt x="809" y="643"/>
                    <a:pt x="809" y="419"/>
                  </a:cubicBezTo>
                  <a:cubicBezTo>
                    <a:pt x="809" y="196"/>
                    <a:pt x="642" y="1"/>
                    <a:pt x="41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1"/>
            <p:cNvSpPr/>
            <p:nvPr/>
          </p:nvSpPr>
          <p:spPr>
            <a:xfrm>
              <a:off x="4879006" y="4080004"/>
              <a:ext cx="12241" cy="12241"/>
            </a:xfrm>
            <a:custGeom>
              <a:avLst/>
              <a:gdLst/>
              <a:ahLst/>
              <a:cxnLst/>
              <a:rect l="l" t="t" r="r" b="b"/>
              <a:pathLst>
                <a:path w="754" h="754" extrusionOk="0">
                  <a:moveTo>
                    <a:pt x="391" y="0"/>
                  </a:moveTo>
                  <a:cubicBezTo>
                    <a:pt x="168" y="0"/>
                    <a:pt x="1" y="168"/>
                    <a:pt x="1" y="391"/>
                  </a:cubicBezTo>
                  <a:cubicBezTo>
                    <a:pt x="1" y="586"/>
                    <a:pt x="168" y="754"/>
                    <a:pt x="391" y="754"/>
                  </a:cubicBezTo>
                  <a:cubicBezTo>
                    <a:pt x="586" y="754"/>
                    <a:pt x="754" y="586"/>
                    <a:pt x="754" y="391"/>
                  </a:cubicBezTo>
                  <a:cubicBezTo>
                    <a:pt x="754" y="168"/>
                    <a:pt x="586" y="0"/>
                    <a:pt x="391"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1"/>
            <p:cNvSpPr/>
            <p:nvPr/>
          </p:nvSpPr>
          <p:spPr>
            <a:xfrm>
              <a:off x="4887155" y="4012063"/>
              <a:ext cx="23119" cy="48932"/>
            </a:xfrm>
            <a:custGeom>
              <a:avLst/>
              <a:gdLst/>
              <a:ahLst/>
              <a:cxnLst/>
              <a:rect l="l" t="t" r="r" b="b"/>
              <a:pathLst>
                <a:path w="1424" h="3014" extrusionOk="0">
                  <a:moveTo>
                    <a:pt x="698" y="0"/>
                  </a:moveTo>
                  <a:cubicBezTo>
                    <a:pt x="698" y="0"/>
                    <a:pt x="1" y="1200"/>
                    <a:pt x="1" y="2037"/>
                  </a:cubicBezTo>
                  <a:cubicBezTo>
                    <a:pt x="1" y="2874"/>
                    <a:pt x="280" y="3013"/>
                    <a:pt x="698" y="3013"/>
                  </a:cubicBezTo>
                  <a:cubicBezTo>
                    <a:pt x="1117" y="3013"/>
                    <a:pt x="1424" y="2874"/>
                    <a:pt x="1424" y="2037"/>
                  </a:cubicBezTo>
                  <a:cubicBezTo>
                    <a:pt x="1424" y="1200"/>
                    <a:pt x="698" y="0"/>
                    <a:pt x="698"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1"/>
            <p:cNvSpPr/>
            <p:nvPr/>
          </p:nvSpPr>
          <p:spPr>
            <a:xfrm>
              <a:off x="4923390" y="4050100"/>
              <a:ext cx="17225" cy="17242"/>
            </a:xfrm>
            <a:custGeom>
              <a:avLst/>
              <a:gdLst/>
              <a:ahLst/>
              <a:cxnLst/>
              <a:rect l="l" t="t" r="r" b="b"/>
              <a:pathLst>
                <a:path w="1061" h="1062" extrusionOk="0">
                  <a:moveTo>
                    <a:pt x="531" y="1"/>
                  </a:moveTo>
                  <a:cubicBezTo>
                    <a:pt x="224" y="1"/>
                    <a:pt x="1" y="224"/>
                    <a:pt x="1" y="531"/>
                  </a:cubicBezTo>
                  <a:cubicBezTo>
                    <a:pt x="1" y="810"/>
                    <a:pt x="224" y="1061"/>
                    <a:pt x="531" y="1061"/>
                  </a:cubicBezTo>
                  <a:cubicBezTo>
                    <a:pt x="810" y="1061"/>
                    <a:pt x="1061" y="810"/>
                    <a:pt x="1061" y="531"/>
                  </a:cubicBezTo>
                  <a:cubicBezTo>
                    <a:pt x="1061" y="224"/>
                    <a:pt x="810" y="1"/>
                    <a:pt x="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1"/>
            <p:cNvSpPr/>
            <p:nvPr/>
          </p:nvSpPr>
          <p:spPr>
            <a:xfrm>
              <a:off x="4927920" y="4052828"/>
              <a:ext cx="11803" cy="11787"/>
            </a:xfrm>
            <a:custGeom>
              <a:avLst/>
              <a:gdLst/>
              <a:ahLst/>
              <a:cxnLst/>
              <a:rect l="l" t="t" r="r" b="b"/>
              <a:pathLst>
                <a:path w="727" h="726" extrusionOk="0">
                  <a:moveTo>
                    <a:pt x="363" y="0"/>
                  </a:moveTo>
                  <a:cubicBezTo>
                    <a:pt x="168" y="0"/>
                    <a:pt x="1" y="168"/>
                    <a:pt x="1" y="363"/>
                  </a:cubicBezTo>
                  <a:cubicBezTo>
                    <a:pt x="1" y="558"/>
                    <a:pt x="168" y="726"/>
                    <a:pt x="363" y="726"/>
                  </a:cubicBezTo>
                  <a:cubicBezTo>
                    <a:pt x="559" y="726"/>
                    <a:pt x="726" y="558"/>
                    <a:pt x="726" y="363"/>
                  </a:cubicBezTo>
                  <a:cubicBezTo>
                    <a:pt x="726" y="168"/>
                    <a:pt x="559" y="0"/>
                    <a:pt x="363"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1"/>
            <p:cNvSpPr/>
            <p:nvPr/>
          </p:nvSpPr>
          <p:spPr>
            <a:xfrm>
              <a:off x="4848210" y="4009352"/>
              <a:ext cx="16771" cy="17225"/>
            </a:xfrm>
            <a:custGeom>
              <a:avLst/>
              <a:gdLst/>
              <a:ahLst/>
              <a:cxnLst/>
              <a:rect l="l" t="t" r="r" b="b"/>
              <a:pathLst>
                <a:path w="1033" h="1061" extrusionOk="0">
                  <a:moveTo>
                    <a:pt x="531" y="0"/>
                  </a:moveTo>
                  <a:cubicBezTo>
                    <a:pt x="224" y="0"/>
                    <a:pt x="0" y="251"/>
                    <a:pt x="0" y="530"/>
                  </a:cubicBezTo>
                  <a:cubicBezTo>
                    <a:pt x="0" y="837"/>
                    <a:pt x="224" y="1060"/>
                    <a:pt x="531" y="1060"/>
                  </a:cubicBezTo>
                  <a:cubicBezTo>
                    <a:pt x="810" y="1060"/>
                    <a:pt x="1033" y="837"/>
                    <a:pt x="1033" y="530"/>
                  </a:cubicBezTo>
                  <a:cubicBezTo>
                    <a:pt x="1033" y="251"/>
                    <a:pt x="810"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1"/>
            <p:cNvSpPr/>
            <p:nvPr/>
          </p:nvSpPr>
          <p:spPr>
            <a:xfrm>
              <a:off x="4852284" y="4012063"/>
              <a:ext cx="11787" cy="11787"/>
            </a:xfrm>
            <a:custGeom>
              <a:avLst/>
              <a:gdLst/>
              <a:ahLst/>
              <a:cxnLst/>
              <a:rect l="l" t="t" r="r" b="b"/>
              <a:pathLst>
                <a:path w="726" h="726" extrusionOk="0">
                  <a:moveTo>
                    <a:pt x="363" y="0"/>
                  </a:moveTo>
                  <a:cubicBezTo>
                    <a:pt x="168" y="0"/>
                    <a:pt x="1" y="168"/>
                    <a:pt x="1" y="363"/>
                  </a:cubicBezTo>
                  <a:cubicBezTo>
                    <a:pt x="1" y="558"/>
                    <a:pt x="168" y="726"/>
                    <a:pt x="363" y="726"/>
                  </a:cubicBezTo>
                  <a:cubicBezTo>
                    <a:pt x="586" y="726"/>
                    <a:pt x="726" y="558"/>
                    <a:pt x="726" y="363"/>
                  </a:cubicBezTo>
                  <a:cubicBezTo>
                    <a:pt x="726" y="168"/>
                    <a:pt x="586" y="0"/>
                    <a:pt x="363"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1"/>
            <p:cNvSpPr/>
            <p:nvPr/>
          </p:nvSpPr>
          <p:spPr>
            <a:xfrm>
              <a:off x="4349543" y="3333130"/>
              <a:ext cx="285817" cy="588843"/>
            </a:xfrm>
            <a:custGeom>
              <a:avLst/>
              <a:gdLst/>
              <a:ahLst/>
              <a:cxnLst/>
              <a:rect l="l" t="t" r="r" b="b"/>
              <a:pathLst>
                <a:path w="17605" h="36270" extrusionOk="0">
                  <a:moveTo>
                    <a:pt x="1117" y="1"/>
                  </a:moveTo>
                  <a:cubicBezTo>
                    <a:pt x="503" y="1"/>
                    <a:pt x="1" y="503"/>
                    <a:pt x="1" y="1117"/>
                  </a:cubicBezTo>
                  <a:lnTo>
                    <a:pt x="1" y="33954"/>
                  </a:lnTo>
                  <a:cubicBezTo>
                    <a:pt x="1" y="34568"/>
                    <a:pt x="503" y="35070"/>
                    <a:pt x="1117" y="35070"/>
                  </a:cubicBezTo>
                  <a:lnTo>
                    <a:pt x="15345" y="35070"/>
                  </a:lnTo>
                  <a:lnTo>
                    <a:pt x="15345" y="35126"/>
                  </a:lnTo>
                  <a:cubicBezTo>
                    <a:pt x="15345" y="35739"/>
                    <a:pt x="15819" y="36242"/>
                    <a:pt x="16461" y="36269"/>
                  </a:cubicBezTo>
                  <a:cubicBezTo>
                    <a:pt x="17075" y="36269"/>
                    <a:pt x="17577" y="35767"/>
                    <a:pt x="17577" y="35154"/>
                  </a:cubicBezTo>
                  <a:lnTo>
                    <a:pt x="17605" y="33954"/>
                  </a:lnTo>
                  <a:cubicBezTo>
                    <a:pt x="17605" y="33647"/>
                    <a:pt x="17493" y="33368"/>
                    <a:pt x="17270" y="33145"/>
                  </a:cubicBezTo>
                  <a:cubicBezTo>
                    <a:pt x="17075" y="32949"/>
                    <a:pt x="16768" y="32810"/>
                    <a:pt x="16489" y="32810"/>
                  </a:cubicBezTo>
                  <a:lnTo>
                    <a:pt x="2233" y="32810"/>
                  </a:lnTo>
                  <a:lnTo>
                    <a:pt x="2233" y="1117"/>
                  </a:lnTo>
                  <a:cubicBezTo>
                    <a:pt x="2233" y="503"/>
                    <a:pt x="1730" y="1"/>
                    <a:pt x="1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1"/>
            <p:cNvSpPr/>
            <p:nvPr/>
          </p:nvSpPr>
          <p:spPr>
            <a:xfrm>
              <a:off x="3987667" y="3228501"/>
              <a:ext cx="382302" cy="330674"/>
            </a:xfrm>
            <a:custGeom>
              <a:avLst/>
              <a:gdLst/>
              <a:ahLst/>
              <a:cxnLst/>
              <a:rect l="l" t="t" r="r" b="b"/>
              <a:pathLst>
                <a:path w="23548" h="20368" extrusionOk="0">
                  <a:moveTo>
                    <a:pt x="0" y="1"/>
                  </a:moveTo>
                  <a:lnTo>
                    <a:pt x="0" y="12528"/>
                  </a:lnTo>
                  <a:cubicBezTo>
                    <a:pt x="0" y="16852"/>
                    <a:pt x="3962" y="20367"/>
                    <a:pt x="8816" y="20367"/>
                  </a:cubicBezTo>
                  <a:lnTo>
                    <a:pt x="22794" y="20367"/>
                  </a:lnTo>
                  <a:lnTo>
                    <a:pt x="23547" y="18163"/>
                  </a:lnTo>
                  <a:lnTo>
                    <a:pt x="8816" y="18107"/>
                  </a:lnTo>
                  <a:cubicBezTo>
                    <a:pt x="5385" y="18107"/>
                    <a:pt x="2567" y="15597"/>
                    <a:pt x="2567" y="12528"/>
                  </a:cubicBezTo>
                  <a:lnTo>
                    <a:pt x="25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1"/>
            <p:cNvSpPr/>
            <p:nvPr/>
          </p:nvSpPr>
          <p:spPr>
            <a:xfrm>
              <a:off x="3778862" y="2909205"/>
              <a:ext cx="173503" cy="44857"/>
            </a:xfrm>
            <a:custGeom>
              <a:avLst/>
              <a:gdLst/>
              <a:ahLst/>
              <a:cxnLst/>
              <a:rect l="l" t="t" r="r" b="b"/>
              <a:pathLst>
                <a:path w="10687" h="2763" extrusionOk="0">
                  <a:moveTo>
                    <a:pt x="1" y="0"/>
                  </a:moveTo>
                  <a:lnTo>
                    <a:pt x="1" y="2762"/>
                  </a:lnTo>
                  <a:lnTo>
                    <a:pt x="10686" y="2762"/>
                  </a:lnTo>
                  <a:lnTo>
                    <a:pt x="106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 name="Google Shape;1003;p61"/>
            <p:cNvGrpSpPr/>
            <p:nvPr/>
          </p:nvGrpSpPr>
          <p:grpSpPr>
            <a:xfrm>
              <a:off x="2841775" y="1408900"/>
              <a:ext cx="1270916" cy="483056"/>
              <a:chOff x="2841775" y="1408900"/>
              <a:chExt cx="1270916" cy="483056"/>
            </a:xfrm>
          </p:grpSpPr>
          <p:sp>
            <p:nvSpPr>
              <p:cNvPr id="1004" name="Google Shape;1004;p61"/>
              <p:cNvSpPr/>
              <p:nvPr/>
            </p:nvSpPr>
            <p:spPr>
              <a:xfrm>
                <a:off x="2841775" y="1457213"/>
                <a:ext cx="229206" cy="257666"/>
              </a:xfrm>
              <a:custGeom>
                <a:avLst/>
                <a:gdLst/>
                <a:ahLst/>
                <a:cxnLst/>
                <a:rect l="l" t="t" r="r" b="b"/>
                <a:pathLst>
                  <a:path w="14118" h="15871" extrusionOk="0">
                    <a:moveTo>
                      <a:pt x="7282" y="1112"/>
                    </a:moveTo>
                    <a:lnTo>
                      <a:pt x="13085" y="4711"/>
                    </a:lnTo>
                    <a:lnTo>
                      <a:pt x="12862" y="11546"/>
                    </a:lnTo>
                    <a:lnTo>
                      <a:pt x="6836" y="14754"/>
                    </a:lnTo>
                    <a:lnTo>
                      <a:pt x="1033" y="11155"/>
                    </a:lnTo>
                    <a:lnTo>
                      <a:pt x="1256" y="4320"/>
                    </a:lnTo>
                    <a:lnTo>
                      <a:pt x="7282" y="1112"/>
                    </a:lnTo>
                    <a:close/>
                    <a:moveTo>
                      <a:pt x="7278" y="1"/>
                    </a:moveTo>
                    <a:cubicBezTo>
                      <a:pt x="7204" y="1"/>
                      <a:pt x="7129" y="16"/>
                      <a:pt x="7059" y="51"/>
                    </a:cubicBezTo>
                    <a:lnTo>
                      <a:pt x="531" y="3567"/>
                    </a:lnTo>
                    <a:cubicBezTo>
                      <a:pt x="363" y="3650"/>
                      <a:pt x="252" y="3818"/>
                      <a:pt x="252" y="3985"/>
                    </a:cubicBezTo>
                    <a:lnTo>
                      <a:pt x="1" y="11406"/>
                    </a:lnTo>
                    <a:cubicBezTo>
                      <a:pt x="1" y="11602"/>
                      <a:pt x="84" y="11769"/>
                      <a:pt x="252" y="11853"/>
                    </a:cubicBezTo>
                    <a:lnTo>
                      <a:pt x="6557" y="15787"/>
                    </a:lnTo>
                    <a:cubicBezTo>
                      <a:pt x="6641" y="15842"/>
                      <a:pt x="6724" y="15870"/>
                      <a:pt x="6836" y="15870"/>
                    </a:cubicBezTo>
                    <a:cubicBezTo>
                      <a:pt x="6892" y="15870"/>
                      <a:pt x="6975" y="15842"/>
                      <a:pt x="7059" y="15787"/>
                    </a:cubicBezTo>
                    <a:lnTo>
                      <a:pt x="13615" y="12299"/>
                    </a:lnTo>
                    <a:cubicBezTo>
                      <a:pt x="13755" y="12215"/>
                      <a:pt x="13866" y="12048"/>
                      <a:pt x="13866" y="11853"/>
                    </a:cubicBezTo>
                    <a:lnTo>
                      <a:pt x="14117" y="4460"/>
                    </a:lnTo>
                    <a:cubicBezTo>
                      <a:pt x="14117" y="4264"/>
                      <a:pt x="14034" y="4097"/>
                      <a:pt x="13866" y="3985"/>
                    </a:cubicBezTo>
                    <a:lnTo>
                      <a:pt x="7561" y="79"/>
                    </a:lnTo>
                    <a:cubicBezTo>
                      <a:pt x="7480" y="31"/>
                      <a:pt x="7380" y="1"/>
                      <a:pt x="7278"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1"/>
              <p:cNvSpPr/>
              <p:nvPr/>
            </p:nvSpPr>
            <p:spPr>
              <a:xfrm>
                <a:off x="3050125" y="1464015"/>
                <a:ext cx="229206" cy="257195"/>
              </a:xfrm>
              <a:custGeom>
                <a:avLst/>
                <a:gdLst/>
                <a:ahLst/>
                <a:cxnLst/>
                <a:rect l="l" t="t" r="r" b="b"/>
                <a:pathLst>
                  <a:path w="14118" h="15842" extrusionOk="0">
                    <a:moveTo>
                      <a:pt x="7282" y="1111"/>
                    </a:moveTo>
                    <a:lnTo>
                      <a:pt x="13085" y="4710"/>
                    </a:lnTo>
                    <a:lnTo>
                      <a:pt x="12862" y="11517"/>
                    </a:lnTo>
                    <a:lnTo>
                      <a:pt x="6835" y="14754"/>
                    </a:lnTo>
                    <a:lnTo>
                      <a:pt x="1060" y="11155"/>
                    </a:lnTo>
                    <a:lnTo>
                      <a:pt x="1283" y="4320"/>
                    </a:lnTo>
                    <a:lnTo>
                      <a:pt x="7282" y="1111"/>
                    </a:lnTo>
                    <a:close/>
                    <a:moveTo>
                      <a:pt x="7280" y="0"/>
                    </a:moveTo>
                    <a:cubicBezTo>
                      <a:pt x="7204" y="0"/>
                      <a:pt x="7129" y="16"/>
                      <a:pt x="7059" y="51"/>
                    </a:cubicBezTo>
                    <a:lnTo>
                      <a:pt x="530" y="3566"/>
                    </a:lnTo>
                    <a:cubicBezTo>
                      <a:pt x="363" y="3650"/>
                      <a:pt x="251" y="3817"/>
                      <a:pt x="251" y="3985"/>
                    </a:cubicBezTo>
                    <a:lnTo>
                      <a:pt x="28" y="11406"/>
                    </a:lnTo>
                    <a:cubicBezTo>
                      <a:pt x="0" y="11601"/>
                      <a:pt x="112" y="11769"/>
                      <a:pt x="251" y="11852"/>
                    </a:cubicBezTo>
                    <a:lnTo>
                      <a:pt x="6556" y="15786"/>
                    </a:lnTo>
                    <a:cubicBezTo>
                      <a:pt x="6640" y="15814"/>
                      <a:pt x="6724" y="15842"/>
                      <a:pt x="6835" y="15842"/>
                    </a:cubicBezTo>
                    <a:cubicBezTo>
                      <a:pt x="6919" y="15842"/>
                      <a:pt x="7003" y="15842"/>
                      <a:pt x="7059" y="15786"/>
                    </a:cubicBezTo>
                    <a:lnTo>
                      <a:pt x="13615" y="12299"/>
                    </a:lnTo>
                    <a:cubicBezTo>
                      <a:pt x="13782" y="12215"/>
                      <a:pt x="13866" y="12048"/>
                      <a:pt x="13894" y="11852"/>
                    </a:cubicBezTo>
                    <a:lnTo>
                      <a:pt x="14117" y="4431"/>
                    </a:lnTo>
                    <a:cubicBezTo>
                      <a:pt x="14117" y="4264"/>
                      <a:pt x="14033" y="4096"/>
                      <a:pt x="13894" y="3985"/>
                    </a:cubicBezTo>
                    <a:lnTo>
                      <a:pt x="7589" y="79"/>
                    </a:lnTo>
                    <a:cubicBezTo>
                      <a:pt x="7491" y="30"/>
                      <a:pt x="7385" y="0"/>
                      <a:pt x="728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1"/>
              <p:cNvSpPr/>
              <p:nvPr/>
            </p:nvSpPr>
            <p:spPr>
              <a:xfrm>
                <a:off x="3259822" y="1424582"/>
                <a:ext cx="164428" cy="123159"/>
              </a:xfrm>
              <a:custGeom>
                <a:avLst/>
                <a:gdLst/>
                <a:ahLst/>
                <a:cxnLst/>
                <a:rect l="l" t="t" r="r" b="b"/>
                <a:pathLst>
                  <a:path w="10128" h="7586" extrusionOk="0">
                    <a:moveTo>
                      <a:pt x="9573" y="1"/>
                    </a:moveTo>
                    <a:cubicBezTo>
                      <a:pt x="9460" y="1"/>
                      <a:pt x="9343" y="37"/>
                      <a:pt x="9235" y="109"/>
                    </a:cubicBezTo>
                    <a:lnTo>
                      <a:pt x="251" y="6665"/>
                    </a:lnTo>
                    <a:cubicBezTo>
                      <a:pt x="28" y="6832"/>
                      <a:pt x="0" y="7167"/>
                      <a:pt x="168" y="7390"/>
                    </a:cubicBezTo>
                    <a:cubicBezTo>
                      <a:pt x="251" y="7530"/>
                      <a:pt x="419" y="7585"/>
                      <a:pt x="558" y="7585"/>
                    </a:cubicBezTo>
                    <a:cubicBezTo>
                      <a:pt x="670" y="7585"/>
                      <a:pt x="782" y="7558"/>
                      <a:pt x="865" y="7502"/>
                    </a:cubicBezTo>
                    <a:lnTo>
                      <a:pt x="9849" y="918"/>
                    </a:lnTo>
                    <a:cubicBezTo>
                      <a:pt x="10072" y="750"/>
                      <a:pt x="10128" y="443"/>
                      <a:pt x="9960" y="192"/>
                    </a:cubicBezTo>
                    <a:cubicBezTo>
                      <a:pt x="9865" y="65"/>
                      <a:pt x="9724" y="1"/>
                      <a:pt x="9573"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1"/>
              <p:cNvSpPr/>
              <p:nvPr/>
            </p:nvSpPr>
            <p:spPr>
              <a:xfrm>
                <a:off x="3405216" y="1424469"/>
                <a:ext cx="169412" cy="107865"/>
              </a:xfrm>
              <a:custGeom>
                <a:avLst/>
                <a:gdLst/>
                <a:ahLst/>
                <a:cxnLst/>
                <a:rect l="l" t="t" r="r" b="b"/>
                <a:pathLst>
                  <a:path w="10435" h="6644" extrusionOk="0">
                    <a:moveTo>
                      <a:pt x="587" y="1"/>
                    </a:moveTo>
                    <a:cubicBezTo>
                      <a:pt x="417" y="1"/>
                      <a:pt x="257" y="93"/>
                      <a:pt x="167" y="255"/>
                    </a:cubicBezTo>
                    <a:cubicBezTo>
                      <a:pt x="0" y="478"/>
                      <a:pt x="84" y="813"/>
                      <a:pt x="335" y="953"/>
                    </a:cubicBezTo>
                    <a:lnTo>
                      <a:pt x="9569" y="6560"/>
                    </a:lnTo>
                    <a:cubicBezTo>
                      <a:pt x="9653" y="6616"/>
                      <a:pt x="9765" y="6644"/>
                      <a:pt x="9848" y="6644"/>
                    </a:cubicBezTo>
                    <a:cubicBezTo>
                      <a:pt x="10016" y="6644"/>
                      <a:pt x="10183" y="6560"/>
                      <a:pt x="10295" y="6393"/>
                    </a:cubicBezTo>
                    <a:cubicBezTo>
                      <a:pt x="10434" y="6142"/>
                      <a:pt x="10351" y="5835"/>
                      <a:pt x="10127" y="5695"/>
                    </a:cubicBezTo>
                    <a:lnTo>
                      <a:pt x="865" y="88"/>
                    </a:lnTo>
                    <a:cubicBezTo>
                      <a:pt x="776" y="28"/>
                      <a:pt x="680" y="1"/>
                      <a:pt x="587"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1"/>
              <p:cNvSpPr/>
              <p:nvPr/>
            </p:nvSpPr>
            <p:spPr>
              <a:xfrm>
                <a:off x="3555577" y="1408900"/>
                <a:ext cx="164883" cy="123435"/>
              </a:xfrm>
              <a:custGeom>
                <a:avLst/>
                <a:gdLst/>
                <a:ahLst/>
                <a:cxnLst/>
                <a:rect l="l" t="t" r="r" b="b"/>
                <a:pathLst>
                  <a:path w="10156" h="7603" extrusionOk="0">
                    <a:moveTo>
                      <a:pt x="9562" y="1"/>
                    </a:moveTo>
                    <a:cubicBezTo>
                      <a:pt x="9456" y="1"/>
                      <a:pt x="9351" y="32"/>
                      <a:pt x="9263" y="98"/>
                    </a:cubicBezTo>
                    <a:lnTo>
                      <a:pt x="279" y="6682"/>
                    </a:lnTo>
                    <a:cubicBezTo>
                      <a:pt x="56" y="6850"/>
                      <a:pt x="0" y="7157"/>
                      <a:pt x="168" y="7380"/>
                    </a:cubicBezTo>
                    <a:cubicBezTo>
                      <a:pt x="279" y="7519"/>
                      <a:pt x="419" y="7603"/>
                      <a:pt x="586" y="7603"/>
                    </a:cubicBezTo>
                    <a:cubicBezTo>
                      <a:pt x="698" y="7603"/>
                      <a:pt x="810" y="7575"/>
                      <a:pt x="893" y="7491"/>
                    </a:cubicBezTo>
                    <a:lnTo>
                      <a:pt x="9877" y="935"/>
                    </a:lnTo>
                    <a:cubicBezTo>
                      <a:pt x="10100" y="768"/>
                      <a:pt x="10156" y="433"/>
                      <a:pt x="9988" y="210"/>
                    </a:cubicBezTo>
                    <a:cubicBezTo>
                      <a:pt x="9887" y="75"/>
                      <a:pt x="9724" y="1"/>
                      <a:pt x="956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1"/>
              <p:cNvSpPr/>
              <p:nvPr/>
            </p:nvSpPr>
            <p:spPr>
              <a:xfrm>
                <a:off x="3701425" y="1408916"/>
                <a:ext cx="169412" cy="107573"/>
              </a:xfrm>
              <a:custGeom>
                <a:avLst/>
                <a:gdLst/>
                <a:ahLst/>
                <a:cxnLst/>
                <a:rect l="l" t="t" r="r" b="b"/>
                <a:pathLst>
                  <a:path w="10435" h="6626" extrusionOk="0">
                    <a:moveTo>
                      <a:pt x="588" y="1"/>
                    </a:moveTo>
                    <a:cubicBezTo>
                      <a:pt x="412" y="1"/>
                      <a:pt x="232" y="88"/>
                      <a:pt x="139" y="237"/>
                    </a:cubicBezTo>
                    <a:cubicBezTo>
                      <a:pt x="0" y="488"/>
                      <a:pt x="84" y="795"/>
                      <a:pt x="307" y="962"/>
                    </a:cubicBezTo>
                    <a:lnTo>
                      <a:pt x="9569" y="6570"/>
                    </a:lnTo>
                    <a:cubicBezTo>
                      <a:pt x="9653" y="6625"/>
                      <a:pt x="9737" y="6625"/>
                      <a:pt x="9848" y="6625"/>
                    </a:cubicBezTo>
                    <a:cubicBezTo>
                      <a:pt x="10016" y="6625"/>
                      <a:pt x="10183" y="6542"/>
                      <a:pt x="10267" y="6402"/>
                    </a:cubicBezTo>
                    <a:cubicBezTo>
                      <a:pt x="10434" y="6151"/>
                      <a:pt x="10351" y="5844"/>
                      <a:pt x="10099" y="5677"/>
                    </a:cubicBezTo>
                    <a:lnTo>
                      <a:pt x="837" y="69"/>
                    </a:lnTo>
                    <a:cubicBezTo>
                      <a:pt x="763" y="23"/>
                      <a:pt x="676" y="1"/>
                      <a:pt x="588"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1"/>
              <p:cNvSpPr/>
              <p:nvPr/>
            </p:nvSpPr>
            <p:spPr>
              <a:xfrm>
                <a:off x="2897036" y="1777807"/>
                <a:ext cx="79276" cy="114148"/>
              </a:xfrm>
              <a:custGeom>
                <a:avLst/>
                <a:gdLst/>
                <a:ahLst/>
                <a:cxnLst/>
                <a:rect l="l" t="t" r="r" b="b"/>
                <a:pathLst>
                  <a:path w="4883" h="7031" extrusionOk="0">
                    <a:moveTo>
                      <a:pt x="642" y="0"/>
                    </a:moveTo>
                    <a:cubicBezTo>
                      <a:pt x="279" y="0"/>
                      <a:pt x="0" y="251"/>
                      <a:pt x="0" y="614"/>
                    </a:cubicBezTo>
                    <a:lnTo>
                      <a:pt x="0" y="6417"/>
                    </a:lnTo>
                    <a:cubicBezTo>
                      <a:pt x="0" y="6752"/>
                      <a:pt x="279" y="7031"/>
                      <a:pt x="642" y="7031"/>
                    </a:cubicBezTo>
                    <a:cubicBezTo>
                      <a:pt x="977" y="7031"/>
                      <a:pt x="1256" y="6752"/>
                      <a:pt x="1256" y="6417"/>
                    </a:cubicBezTo>
                    <a:lnTo>
                      <a:pt x="1256" y="4129"/>
                    </a:lnTo>
                    <a:lnTo>
                      <a:pt x="3655" y="4129"/>
                    </a:lnTo>
                    <a:lnTo>
                      <a:pt x="3655" y="6417"/>
                    </a:lnTo>
                    <a:cubicBezTo>
                      <a:pt x="3655" y="6752"/>
                      <a:pt x="3906" y="7031"/>
                      <a:pt x="4269" y="7031"/>
                    </a:cubicBezTo>
                    <a:cubicBezTo>
                      <a:pt x="4604" y="7031"/>
                      <a:pt x="4883" y="6752"/>
                      <a:pt x="4883" y="6417"/>
                    </a:cubicBezTo>
                    <a:lnTo>
                      <a:pt x="4883" y="614"/>
                    </a:lnTo>
                    <a:cubicBezTo>
                      <a:pt x="4883" y="279"/>
                      <a:pt x="4604" y="0"/>
                      <a:pt x="4269" y="0"/>
                    </a:cubicBezTo>
                    <a:cubicBezTo>
                      <a:pt x="3906" y="0"/>
                      <a:pt x="3655" y="279"/>
                      <a:pt x="3655" y="614"/>
                    </a:cubicBezTo>
                    <a:lnTo>
                      <a:pt x="3655" y="2902"/>
                    </a:lnTo>
                    <a:lnTo>
                      <a:pt x="1256" y="2902"/>
                    </a:lnTo>
                    <a:lnTo>
                      <a:pt x="1256" y="614"/>
                    </a:lnTo>
                    <a:cubicBezTo>
                      <a:pt x="1256" y="279"/>
                      <a:pt x="977" y="0"/>
                      <a:pt x="64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1"/>
              <p:cNvSpPr/>
              <p:nvPr/>
            </p:nvSpPr>
            <p:spPr>
              <a:xfrm>
                <a:off x="2996227" y="1777807"/>
                <a:ext cx="87880" cy="114148"/>
              </a:xfrm>
              <a:custGeom>
                <a:avLst/>
                <a:gdLst/>
                <a:ahLst/>
                <a:cxnLst/>
                <a:rect l="l" t="t" r="r" b="b"/>
                <a:pathLst>
                  <a:path w="5413" h="7031" extrusionOk="0">
                    <a:moveTo>
                      <a:pt x="614" y="0"/>
                    </a:moveTo>
                    <a:cubicBezTo>
                      <a:pt x="530" y="0"/>
                      <a:pt x="363" y="56"/>
                      <a:pt x="307" y="84"/>
                    </a:cubicBezTo>
                    <a:lnTo>
                      <a:pt x="195" y="168"/>
                    </a:lnTo>
                    <a:cubicBezTo>
                      <a:pt x="56" y="307"/>
                      <a:pt x="0" y="475"/>
                      <a:pt x="0" y="670"/>
                    </a:cubicBezTo>
                    <a:lnTo>
                      <a:pt x="0" y="6417"/>
                    </a:lnTo>
                    <a:cubicBezTo>
                      <a:pt x="0" y="6752"/>
                      <a:pt x="279" y="7031"/>
                      <a:pt x="614" y="7031"/>
                    </a:cubicBezTo>
                    <a:cubicBezTo>
                      <a:pt x="949" y="7031"/>
                      <a:pt x="1228" y="6752"/>
                      <a:pt x="1228" y="6417"/>
                    </a:cubicBezTo>
                    <a:lnTo>
                      <a:pt x="1228" y="2539"/>
                    </a:lnTo>
                    <a:lnTo>
                      <a:pt x="4269" y="6752"/>
                    </a:lnTo>
                    <a:cubicBezTo>
                      <a:pt x="4380" y="6919"/>
                      <a:pt x="4576" y="7031"/>
                      <a:pt x="4799" y="7031"/>
                    </a:cubicBezTo>
                    <a:cubicBezTo>
                      <a:pt x="5134" y="7031"/>
                      <a:pt x="5413" y="6752"/>
                      <a:pt x="5413" y="6417"/>
                    </a:cubicBezTo>
                    <a:lnTo>
                      <a:pt x="5413" y="670"/>
                    </a:lnTo>
                    <a:cubicBezTo>
                      <a:pt x="5413" y="307"/>
                      <a:pt x="5134" y="28"/>
                      <a:pt x="4799" y="28"/>
                    </a:cubicBezTo>
                    <a:cubicBezTo>
                      <a:pt x="4464" y="28"/>
                      <a:pt x="4157" y="307"/>
                      <a:pt x="4157" y="670"/>
                    </a:cubicBezTo>
                    <a:lnTo>
                      <a:pt x="4157" y="4492"/>
                    </a:lnTo>
                    <a:lnTo>
                      <a:pt x="1116" y="223"/>
                    </a:lnTo>
                    <a:cubicBezTo>
                      <a:pt x="977" y="84"/>
                      <a:pt x="809" y="0"/>
                      <a:pt x="614"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1"/>
              <p:cNvSpPr/>
              <p:nvPr/>
            </p:nvSpPr>
            <p:spPr>
              <a:xfrm>
                <a:off x="3556941" y="1515559"/>
                <a:ext cx="16316" cy="149037"/>
              </a:xfrm>
              <a:custGeom>
                <a:avLst/>
                <a:gdLst/>
                <a:ahLst/>
                <a:cxnLst/>
                <a:rect l="l" t="t" r="r" b="b"/>
                <a:pathLst>
                  <a:path w="1005" h="9180" extrusionOk="0">
                    <a:moveTo>
                      <a:pt x="502" y="1"/>
                    </a:moveTo>
                    <a:cubicBezTo>
                      <a:pt x="223" y="1"/>
                      <a:pt x="0" y="224"/>
                      <a:pt x="0" y="503"/>
                    </a:cubicBezTo>
                    <a:lnTo>
                      <a:pt x="0" y="8677"/>
                    </a:lnTo>
                    <a:cubicBezTo>
                      <a:pt x="0" y="8956"/>
                      <a:pt x="223" y="9179"/>
                      <a:pt x="502" y="9179"/>
                    </a:cubicBezTo>
                    <a:cubicBezTo>
                      <a:pt x="781" y="9179"/>
                      <a:pt x="1005" y="8956"/>
                      <a:pt x="1005" y="8677"/>
                    </a:cubicBezTo>
                    <a:lnTo>
                      <a:pt x="1005" y="503"/>
                    </a:lnTo>
                    <a:cubicBezTo>
                      <a:pt x="1005" y="224"/>
                      <a:pt x="781" y="1"/>
                      <a:pt x="50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1"/>
              <p:cNvSpPr/>
              <p:nvPr/>
            </p:nvSpPr>
            <p:spPr>
              <a:xfrm>
                <a:off x="3551957" y="1706247"/>
                <a:ext cx="79276" cy="114148"/>
              </a:xfrm>
              <a:custGeom>
                <a:avLst/>
                <a:gdLst/>
                <a:ahLst/>
                <a:cxnLst/>
                <a:rect l="l" t="t" r="r" b="b"/>
                <a:pathLst>
                  <a:path w="4883" h="7031" extrusionOk="0">
                    <a:moveTo>
                      <a:pt x="642" y="0"/>
                    </a:moveTo>
                    <a:cubicBezTo>
                      <a:pt x="279" y="0"/>
                      <a:pt x="0" y="251"/>
                      <a:pt x="0" y="614"/>
                    </a:cubicBezTo>
                    <a:lnTo>
                      <a:pt x="0" y="6417"/>
                    </a:lnTo>
                    <a:cubicBezTo>
                      <a:pt x="0" y="6752"/>
                      <a:pt x="279" y="7031"/>
                      <a:pt x="642" y="7031"/>
                    </a:cubicBezTo>
                    <a:cubicBezTo>
                      <a:pt x="949" y="7031"/>
                      <a:pt x="1256" y="6752"/>
                      <a:pt x="1256" y="6417"/>
                    </a:cubicBezTo>
                    <a:lnTo>
                      <a:pt x="1256" y="4129"/>
                    </a:lnTo>
                    <a:lnTo>
                      <a:pt x="3655" y="4129"/>
                    </a:lnTo>
                    <a:lnTo>
                      <a:pt x="3655" y="6417"/>
                    </a:lnTo>
                    <a:cubicBezTo>
                      <a:pt x="3655" y="6752"/>
                      <a:pt x="3906" y="7031"/>
                      <a:pt x="4269" y="7031"/>
                    </a:cubicBezTo>
                    <a:cubicBezTo>
                      <a:pt x="4604" y="7031"/>
                      <a:pt x="4883" y="6752"/>
                      <a:pt x="4883" y="6417"/>
                    </a:cubicBezTo>
                    <a:lnTo>
                      <a:pt x="4883" y="614"/>
                    </a:lnTo>
                    <a:cubicBezTo>
                      <a:pt x="4883" y="279"/>
                      <a:pt x="4604" y="0"/>
                      <a:pt x="4269" y="0"/>
                    </a:cubicBezTo>
                    <a:cubicBezTo>
                      <a:pt x="3906" y="0"/>
                      <a:pt x="3655" y="279"/>
                      <a:pt x="3655" y="614"/>
                    </a:cubicBezTo>
                    <a:lnTo>
                      <a:pt x="3655" y="2874"/>
                    </a:lnTo>
                    <a:lnTo>
                      <a:pt x="1256" y="2874"/>
                    </a:lnTo>
                    <a:lnTo>
                      <a:pt x="1256" y="614"/>
                    </a:lnTo>
                    <a:cubicBezTo>
                      <a:pt x="1256" y="279"/>
                      <a:pt x="949" y="0"/>
                      <a:pt x="64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1"/>
              <p:cNvSpPr/>
              <p:nvPr/>
            </p:nvSpPr>
            <p:spPr>
              <a:xfrm>
                <a:off x="3443707" y="1706247"/>
                <a:ext cx="87880" cy="114148"/>
              </a:xfrm>
              <a:custGeom>
                <a:avLst/>
                <a:gdLst/>
                <a:ahLst/>
                <a:cxnLst/>
                <a:rect l="l" t="t" r="r" b="b"/>
                <a:pathLst>
                  <a:path w="5413" h="7031" extrusionOk="0">
                    <a:moveTo>
                      <a:pt x="614" y="0"/>
                    </a:moveTo>
                    <a:cubicBezTo>
                      <a:pt x="531" y="0"/>
                      <a:pt x="363" y="56"/>
                      <a:pt x="279" y="84"/>
                    </a:cubicBezTo>
                    <a:lnTo>
                      <a:pt x="196" y="168"/>
                    </a:lnTo>
                    <a:cubicBezTo>
                      <a:pt x="56" y="307"/>
                      <a:pt x="0" y="447"/>
                      <a:pt x="0" y="642"/>
                    </a:cubicBezTo>
                    <a:lnTo>
                      <a:pt x="0" y="6417"/>
                    </a:lnTo>
                    <a:cubicBezTo>
                      <a:pt x="0" y="6752"/>
                      <a:pt x="279" y="7031"/>
                      <a:pt x="614" y="7031"/>
                    </a:cubicBezTo>
                    <a:cubicBezTo>
                      <a:pt x="949" y="7031"/>
                      <a:pt x="1228" y="6752"/>
                      <a:pt x="1228" y="6417"/>
                    </a:cubicBezTo>
                    <a:lnTo>
                      <a:pt x="1228" y="2539"/>
                    </a:lnTo>
                    <a:lnTo>
                      <a:pt x="4269" y="6752"/>
                    </a:lnTo>
                    <a:cubicBezTo>
                      <a:pt x="4381" y="6919"/>
                      <a:pt x="4576" y="7031"/>
                      <a:pt x="4799" y="7031"/>
                    </a:cubicBezTo>
                    <a:cubicBezTo>
                      <a:pt x="5134" y="7031"/>
                      <a:pt x="5413" y="6752"/>
                      <a:pt x="5413" y="6417"/>
                    </a:cubicBezTo>
                    <a:lnTo>
                      <a:pt x="5413" y="642"/>
                    </a:lnTo>
                    <a:cubicBezTo>
                      <a:pt x="5413" y="307"/>
                      <a:pt x="5134" y="28"/>
                      <a:pt x="4799" y="28"/>
                    </a:cubicBezTo>
                    <a:cubicBezTo>
                      <a:pt x="4436" y="28"/>
                      <a:pt x="4157" y="307"/>
                      <a:pt x="4157" y="642"/>
                    </a:cubicBezTo>
                    <a:lnTo>
                      <a:pt x="4157" y="4492"/>
                    </a:lnTo>
                    <a:lnTo>
                      <a:pt x="1088" y="223"/>
                    </a:lnTo>
                    <a:cubicBezTo>
                      <a:pt x="977" y="84"/>
                      <a:pt x="809" y="0"/>
                      <a:pt x="614"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1"/>
              <p:cNvSpPr/>
              <p:nvPr/>
            </p:nvSpPr>
            <p:spPr>
              <a:xfrm>
                <a:off x="3648875" y="1778262"/>
                <a:ext cx="37616" cy="55719"/>
              </a:xfrm>
              <a:custGeom>
                <a:avLst/>
                <a:gdLst/>
                <a:ahLst/>
                <a:cxnLst/>
                <a:rect l="l" t="t" r="r" b="b"/>
                <a:pathLst>
                  <a:path w="2317" h="3432" extrusionOk="0">
                    <a:moveTo>
                      <a:pt x="1145" y="0"/>
                    </a:moveTo>
                    <a:cubicBezTo>
                      <a:pt x="866" y="0"/>
                      <a:pt x="587" y="84"/>
                      <a:pt x="363" y="307"/>
                    </a:cubicBezTo>
                    <a:lnTo>
                      <a:pt x="196" y="419"/>
                    </a:lnTo>
                    <a:cubicBezTo>
                      <a:pt x="84" y="530"/>
                      <a:pt x="84" y="698"/>
                      <a:pt x="196" y="809"/>
                    </a:cubicBezTo>
                    <a:cubicBezTo>
                      <a:pt x="243" y="872"/>
                      <a:pt x="316" y="908"/>
                      <a:pt x="391" y="908"/>
                    </a:cubicBezTo>
                    <a:cubicBezTo>
                      <a:pt x="450" y="908"/>
                      <a:pt x="510" y="886"/>
                      <a:pt x="559" y="837"/>
                    </a:cubicBezTo>
                    <a:lnTo>
                      <a:pt x="726" y="698"/>
                    </a:lnTo>
                    <a:cubicBezTo>
                      <a:pt x="838" y="586"/>
                      <a:pt x="1005" y="530"/>
                      <a:pt x="1145" y="530"/>
                    </a:cubicBezTo>
                    <a:cubicBezTo>
                      <a:pt x="1312" y="530"/>
                      <a:pt x="1479" y="586"/>
                      <a:pt x="1619" y="753"/>
                    </a:cubicBezTo>
                    <a:cubicBezTo>
                      <a:pt x="1730" y="865"/>
                      <a:pt x="1786" y="1004"/>
                      <a:pt x="1786" y="1172"/>
                    </a:cubicBezTo>
                    <a:cubicBezTo>
                      <a:pt x="1786" y="1339"/>
                      <a:pt x="1703" y="1507"/>
                      <a:pt x="1563" y="1646"/>
                    </a:cubicBezTo>
                    <a:lnTo>
                      <a:pt x="112" y="2957"/>
                    </a:lnTo>
                    <a:cubicBezTo>
                      <a:pt x="29" y="3041"/>
                      <a:pt x="1" y="3209"/>
                      <a:pt x="112" y="3320"/>
                    </a:cubicBezTo>
                    <a:cubicBezTo>
                      <a:pt x="168" y="3404"/>
                      <a:pt x="224" y="3432"/>
                      <a:pt x="308" y="3432"/>
                    </a:cubicBezTo>
                    <a:lnTo>
                      <a:pt x="2065" y="3432"/>
                    </a:lnTo>
                    <a:cubicBezTo>
                      <a:pt x="2205" y="3432"/>
                      <a:pt x="2316" y="3292"/>
                      <a:pt x="2316" y="3153"/>
                    </a:cubicBezTo>
                    <a:cubicBezTo>
                      <a:pt x="2316" y="2985"/>
                      <a:pt x="2205" y="2874"/>
                      <a:pt x="2065" y="2874"/>
                    </a:cubicBezTo>
                    <a:lnTo>
                      <a:pt x="1005" y="2874"/>
                    </a:lnTo>
                    <a:lnTo>
                      <a:pt x="1926" y="2037"/>
                    </a:lnTo>
                    <a:cubicBezTo>
                      <a:pt x="2177" y="1814"/>
                      <a:pt x="2316" y="1479"/>
                      <a:pt x="2316" y="1172"/>
                    </a:cubicBezTo>
                    <a:cubicBezTo>
                      <a:pt x="2316" y="893"/>
                      <a:pt x="2233" y="586"/>
                      <a:pt x="2009" y="391"/>
                    </a:cubicBezTo>
                    <a:cubicBezTo>
                      <a:pt x="1786" y="112"/>
                      <a:pt x="1451" y="0"/>
                      <a:pt x="114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1"/>
              <p:cNvSpPr/>
              <p:nvPr/>
            </p:nvSpPr>
            <p:spPr>
              <a:xfrm>
                <a:off x="3873524" y="1516014"/>
                <a:ext cx="115967" cy="121860"/>
              </a:xfrm>
              <a:custGeom>
                <a:avLst/>
                <a:gdLst/>
                <a:ahLst/>
                <a:cxnLst/>
                <a:rect l="l" t="t" r="r" b="b"/>
                <a:pathLst>
                  <a:path w="7143" h="7506" extrusionOk="0">
                    <a:moveTo>
                      <a:pt x="3600" y="1200"/>
                    </a:moveTo>
                    <a:cubicBezTo>
                      <a:pt x="4213" y="1200"/>
                      <a:pt x="4799" y="1451"/>
                      <a:pt x="5246" y="1926"/>
                    </a:cubicBezTo>
                    <a:cubicBezTo>
                      <a:pt x="5664" y="2400"/>
                      <a:pt x="5943" y="3042"/>
                      <a:pt x="5943" y="3767"/>
                    </a:cubicBezTo>
                    <a:cubicBezTo>
                      <a:pt x="5943" y="4464"/>
                      <a:pt x="5664" y="5134"/>
                      <a:pt x="5246" y="5580"/>
                    </a:cubicBezTo>
                    <a:cubicBezTo>
                      <a:pt x="4799" y="6027"/>
                      <a:pt x="4213" y="6306"/>
                      <a:pt x="3600" y="6306"/>
                    </a:cubicBezTo>
                    <a:cubicBezTo>
                      <a:pt x="2930" y="6306"/>
                      <a:pt x="2344" y="6027"/>
                      <a:pt x="1898" y="5580"/>
                    </a:cubicBezTo>
                    <a:cubicBezTo>
                      <a:pt x="1451" y="5134"/>
                      <a:pt x="1200" y="4464"/>
                      <a:pt x="1200" y="3767"/>
                    </a:cubicBezTo>
                    <a:cubicBezTo>
                      <a:pt x="1200" y="3042"/>
                      <a:pt x="1451" y="2400"/>
                      <a:pt x="1898" y="1926"/>
                    </a:cubicBezTo>
                    <a:cubicBezTo>
                      <a:pt x="2344" y="1451"/>
                      <a:pt x="2930" y="1200"/>
                      <a:pt x="3600" y="1200"/>
                    </a:cubicBezTo>
                    <a:close/>
                    <a:moveTo>
                      <a:pt x="3600" y="1"/>
                    </a:moveTo>
                    <a:cubicBezTo>
                      <a:pt x="2595" y="1"/>
                      <a:pt x="1675" y="419"/>
                      <a:pt x="1033" y="1117"/>
                    </a:cubicBezTo>
                    <a:cubicBezTo>
                      <a:pt x="391" y="1814"/>
                      <a:pt x="1" y="2735"/>
                      <a:pt x="1" y="3767"/>
                    </a:cubicBezTo>
                    <a:cubicBezTo>
                      <a:pt x="1" y="4799"/>
                      <a:pt x="391" y="5720"/>
                      <a:pt x="1033" y="6389"/>
                    </a:cubicBezTo>
                    <a:cubicBezTo>
                      <a:pt x="1675" y="7059"/>
                      <a:pt x="2595" y="7505"/>
                      <a:pt x="3600" y="7505"/>
                    </a:cubicBezTo>
                    <a:cubicBezTo>
                      <a:pt x="4548" y="7505"/>
                      <a:pt x="5469" y="7059"/>
                      <a:pt x="6083" y="6389"/>
                    </a:cubicBezTo>
                    <a:cubicBezTo>
                      <a:pt x="6724" y="5720"/>
                      <a:pt x="7143" y="4799"/>
                      <a:pt x="7143" y="3767"/>
                    </a:cubicBezTo>
                    <a:cubicBezTo>
                      <a:pt x="7143" y="2735"/>
                      <a:pt x="6724" y="1814"/>
                      <a:pt x="6083" y="1117"/>
                    </a:cubicBezTo>
                    <a:cubicBezTo>
                      <a:pt x="5469" y="419"/>
                      <a:pt x="4548" y="1"/>
                      <a:pt x="360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1"/>
              <p:cNvSpPr/>
              <p:nvPr/>
            </p:nvSpPr>
            <p:spPr>
              <a:xfrm>
                <a:off x="4022538" y="1520640"/>
                <a:ext cx="90153" cy="117233"/>
              </a:xfrm>
              <a:custGeom>
                <a:avLst/>
                <a:gdLst/>
                <a:ahLst/>
                <a:cxnLst/>
                <a:rect l="l" t="t" r="r" b="b"/>
                <a:pathLst>
                  <a:path w="5553" h="7221" extrusionOk="0">
                    <a:moveTo>
                      <a:pt x="601" y="1"/>
                    </a:moveTo>
                    <a:cubicBezTo>
                      <a:pt x="480" y="1"/>
                      <a:pt x="356" y="36"/>
                      <a:pt x="252" y="106"/>
                    </a:cubicBezTo>
                    <a:cubicBezTo>
                      <a:pt x="84" y="218"/>
                      <a:pt x="0" y="413"/>
                      <a:pt x="28" y="580"/>
                    </a:cubicBezTo>
                    <a:lnTo>
                      <a:pt x="28" y="6662"/>
                    </a:lnTo>
                    <a:cubicBezTo>
                      <a:pt x="28" y="6969"/>
                      <a:pt x="279" y="7220"/>
                      <a:pt x="586" y="7220"/>
                    </a:cubicBezTo>
                    <a:cubicBezTo>
                      <a:pt x="893" y="7220"/>
                      <a:pt x="1144" y="6969"/>
                      <a:pt x="1144" y="6662"/>
                    </a:cubicBezTo>
                    <a:lnTo>
                      <a:pt x="1144" y="2310"/>
                    </a:lnTo>
                    <a:lnTo>
                      <a:pt x="4492" y="6941"/>
                    </a:lnTo>
                    <a:lnTo>
                      <a:pt x="4548" y="7025"/>
                    </a:lnTo>
                    <a:cubicBezTo>
                      <a:pt x="4660" y="7137"/>
                      <a:pt x="4799" y="7220"/>
                      <a:pt x="4966" y="7220"/>
                    </a:cubicBezTo>
                    <a:cubicBezTo>
                      <a:pt x="5273" y="7220"/>
                      <a:pt x="5552" y="6969"/>
                      <a:pt x="5552" y="6662"/>
                    </a:cubicBezTo>
                    <a:lnTo>
                      <a:pt x="5552" y="580"/>
                    </a:lnTo>
                    <a:cubicBezTo>
                      <a:pt x="5552" y="301"/>
                      <a:pt x="5273" y="22"/>
                      <a:pt x="4966" y="22"/>
                    </a:cubicBezTo>
                    <a:cubicBezTo>
                      <a:pt x="4660" y="22"/>
                      <a:pt x="4409" y="301"/>
                      <a:pt x="4409" y="580"/>
                    </a:cubicBezTo>
                    <a:lnTo>
                      <a:pt x="4409" y="4877"/>
                    </a:lnTo>
                    <a:lnTo>
                      <a:pt x="1033" y="218"/>
                    </a:lnTo>
                    <a:cubicBezTo>
                      <a:pt x="935" y="71"/>
                      <a:pt x="771" y="1"/>
                      <a:pt x="601"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 name="Google Shape;1018;p61"/>
            <p:cNvSpPr/>
            <p:nvPr/>
          </p:nvSpPr>
          <p:spPr>
            <a:xfrm>
              <a:off x="4428799" y="4101287"/>
              <a:ext cx="79746" cy="261367"/>
            </a:xfrm>
            <a:custGeom>
              <a:avLst/>
              <a:gdLst/>
              <a:ahLst/>
              <a:cxnLst/>
              <a:rect l="l" t="t" r="r" b="b"/>
              <a:pathLst>
                <a:path w="4912" h="16099" extrusionOk="0">
                  <a:moveTo>
                    <a:pt x="531" y="1"/>
                  </a:moveTo>
                  <a:cubicBezTo>
                    <a:pt x="224" y="1"/>
                    <a:pt x="1" y="280"/>
                    <a:pt x="1" y="642"/>
                  </a:cubicBezTo>
                  <a:cubicBezTo>
                    <a:pt x="1" y="977"/>
                    <a:pt x="224" y="1256"/>
                    <a:pt x="531" y="1256"/>
                  </a:cubicBezTo>
                  <a:lnTo>
                    <a:pt x="810" y="1256"/>
                  </a:lnTo>
                  <a:lnTo>
                    <a:pt x="810" y="14452"/>
                  </a:lnTo>
                  <a:cubicBezTo>
                    <a:pt x="810" y="15373"/>
                    <a:pt x="1535" y="16098"/>
                    <a:pt x="2456" y="16098"/>
                  </a:cubicBezTo>
                  <a:cubicBezTo>
                    <a:pt x="3349" y="16098"/>
                    <a:pt x="4102" y="15373"/>
                    <a:pt x="4102" y="14452"/>
                  </a:cubicBezTo>
                  <a:lnTo>
                    <a:pt x="4102" y="1256"/>
                  </a:lnTo>
                  <a:lnTo>
                    <a:pt x="4381" y="1256"/>
                  </a:lnTo>
                  <a:cubicBezTo>
                    <a:pt x="4660" y="1256"/>
                    <a:pt x="4911" y="977"/>
                    <a:pt x="4911" y="642"/>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1"/>
            <p:cNvSpPr/>
            <p:nvPr/>
          </p:nvSpPr>
          <p:spPr>
            <a:xfrm>
              <a:off x="4425179" y="4097667"/>
              <a:ext cx="86533" cy="268608"/>
            </a:xfrm>
            <a:custGeom>
              <a:avLst/>
              <a:gdLst/>
              <a:ahLst/>
              <a:cxnLst/>
              <a:rect l="l" t="t" r="r" b="b"/>
              <a:pathLst>
                <a:path w="5330" h="16545" extrusionOk="0">
                  <a:moveTo>
                    <a:pt x="4604" y="447"/>
                  </a:moveTo>
                  <a:cubicBezTo>
                    <a:pt x="4771" y="447"/>
                    <a:pt x="4911" y="642"/>
                    <a:pt x="4911" y="865"/>
                  </a:cubicBezTo>
                  <a:cubicBezTo>
                    <a:pt x="4911" y="1088"/>
                    <a:pt x="4771" y="1284"/>
                    <a:pt x="4604" y="1284"/>
                  </a:cubicBezTo>
                  <a:lnTo>
                    <a:pt x="4102" y="1284"/>
                  </a:lnTo>
                  <a:lnTo>
                    <a:pt x="4102" y="14675"/>
                  </a:lnTo>
                  <a:cubicBezTo>
                    <a:pt x="4102" y="15456"/>
                    <a:pt x="3460" y="16098"/>
                    <a:pt x="2679" y="16098"/>
                  </a:cubicBezTo>
                  <a:cubicBezTo>
                    <a:pt x="1898" y="16098"/>
                    <a:pt x="1256" y="15456"/>
                    <a:pt x="1256" y="14675"/>
                  </a:cubicBezTo>
                  <a:lnTo>
                    <a:pt x="1256" y="1284"/>
                  </a:lnTo>
                  <a:lnTo>
                    <a:pt x="754" y="1284"/>
                  </a:lnTo>
                  <a:cubicBezTo>
                    <a:pt x="559" y="1284"/>
                    <a:pt x="419" y="1088"/>
                    <a:pt x="419" y="865"/>
                  </a:cubicBezTo>
                  <a:cubicBezTo>
                    <a:pt x="419" y="642"/>
                    <a:pt x="559" y="447"/>
                    <a:pt x="754" y="447"/>
                  </a:cubicBezTo>
                  <a:close/>
                  <a:moveTo>
                    <a:pt x="754" y="0"/>
                  </a:moveTo>
                  <a:cubicBezTo>
                    <a:pt x="336" y="0"/>
                    <a:pt x="1" y="391"/>
                    <a:pt x="1" y="865"/>
                  </a:cubicBezTo>
                  <a:cubicBezTo>
                    <a:pt x="1" y="1312"/>
                    <a:pt x="336" y="1702"/>
                    <a:pt x="754" y="1702"/>
                  </a:cubicBezTo>
                  <a:lnTo>
                    <a:pt x="810" y="1702"/>
                  </a:lnTo>
                  <a:lnTo>
                    <a:pt x="810" y="14675"/>
                  </a:lnTo>
                  <a:cubicBezTo>
                    <a:pt x="810" y="15708"/>
                    <a:pt x="1647" y="16544"/>
                    <a:pt x="2679" y="16544"/>
                  </a:cubicBezTo>
                  <a:cubicBezTo>
                    <a:pt x="3683" y="16544"/>
                    <a:pt x="4520" y="15708"/>
                    <a:pt x="4520" y="14675"/>
                  </a:cubicBezTo>
                  <a:lnTo>
                    <a:pt x="4520" y="1702"/>
                  </a:lnTo>
                  <a:lnTo>
                    <a:pt x="4604" y="1702"/>
                  </a:lnTo>
                  <a:cubicBezTo>
                    <a:pt x="5023" y="1702"/>
                    <a:pt x="5329" y="1312"/>
                    <a:pt x="5329" y="865"/>
                  </a:cubicBezTo>
                  <a:cubicBezTo>
                    <a:pt x="5329" y="391"/>
                    <a:pt x="5023" y="0"/>
                    <a:pt x="4604"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1"/>
            <p:cNvSpPr/>
            <p:nvPr/>
          </p:nvSpPr>
          <p:spPr>
            <a:xfrm>
              <a:off x="4449189" y="4185526"/>
              <a:ext cx="38509" cy="166701"/>
            </a:xfrm>
            <a:custGeom>
              <a:avLst/>
              <a:gdLst/>
              <a:ahLst/>
              <a:cxnLst/>
              <a:rect l="l" t="t" r="r" b="b"/>
              <a:pathLst>
                <a:path w="2372" h="10268" extrusionOk="0">
                  <a:moveTo>
                    <a:pt x="0" y="1"/>
                  </a:moveTo>
                  <a:lnTo>
                    <a:pt x="0" y="9068"/>
                  </a:lnTo>
                  <a:cubicBezTo>
                    <a:pt x="0" y="9738"/>
                    <a:pt x="530" y="10268"/>
                    <a:pt x="1200" y="10268"/>
                  </a:cubicBezTo>
                  <a:cubicBezTo>
                    <a:pt x="1842" y="10268"/>
                    <a:pt x="2372" y="9738"/>
                    <a:pt x="2372" y="9068"/>
                  </a:cubicBezTo>
                  <a:lnTo>
                    <a:pt x="2372" y="1"/>
                  </a:ln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1"/>
            <p:cNvSpPr/>
            <p:nvPr/>
          </p:nvSpPr>
          <p:spPr>
            <a:xfrm>
              <a:off x="4460959" y="4157003"/>
              <a:ext cx="9530" cy="9968"/>
            </a:xfrm>
            <a:custGeom>
              <a:avLst/>
              <a:gdLst/>
              <a:ahLst/>
              <a:cxnLst/>
              <a:rect l="l" t="t" r="r" b="b"/>
              <a:pathLst>
                <a:path w="587" h="614" extrusionOk="0">
                  <a:moveTo>
                    <a:pt x="308" y="0"/>
                  </a:moveTo>
                  <a:cubicBezTo>
                    <a:pt x="140" y="0"/>
                    <a:pt x="1" y="140"/>
                    <a:pt x="1" y="307"/>
                  </a:cubicBezTo>
                  <a:cubicBezTo>
                    <a:pt x="1" y="474"/>
                    <a:pt x="140" y="614"/>
                    <a:pt x="308" y="614"/>
                  </a:cubicBezTo>
                  <a:cubicBezTo>
                    <a:pt x="475" y="614"/>
                    <a:pt x="587" y="474"/>
                    <a:pt x="587" y="307"/>
                  </a:cubicBezTo>
                  <a:cubicBezTo>
                    <a:pt x="587" y="140"/>
                    <a:pt x="475" y="0"/>
                    <a:pt x="308"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1"/>
            <p:cNvSpPr/>
            <p:nvPr/>
          </p:nvSpPr>
          <p:spPr>
            <a:xfrm>
              <a:off x="4473199" y="4320044"/>
              <a:ext cx="4546" cy="5000"/>
            </a:xfrm>
            <a:custGeom>
              <a:avLst/>
              <a:gdLst/>
              <a:ahLst/>
              <a:cxnLst/>
              <a:rect l="l" t="t" r="r" b="b"/>
              <a:pathLst>
                <a:path w="280" h="308" extrusionOk="0">
                  <a:moveTo>
                    <a:pt x="140" y="1"/>
                  </a:moveTo>
                  <a:cubicBezTo>
                    <a:pt x="56" y="1"/>
                    <a:pt x="0" y="84"/>
                    <a:pt x="0" y="168"/>
                  </a:cubicBezTo>
                  <a:cubicBezTo>
                    <a:pt x="0" y="252"/>
                    <a:pt x="56" y="308"/>
                    <a:pt x="140" y="308"/>
                  </a:cubicBezTo>
                  <a:cubicBezTo>
                    <a:pt x="223" y="308"/>
                    <a:pt x="279" y="252"/>
                    <a:pt x="279" y="168"/>
                  </a:cubicBezTo>
                  <a:cubicBezTo>
                    <a:pt x="279" y="84"/>
                    <a:pt x="22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1"/>
            <p:cNvSpPr/>
            <p:nvPr/>
          </p:nvSpPr>
          <p:spPr>
            <a:xfrm>
              <a:off x="4468215" y="4229456"/>
              <a:ext cx="5000" cy="5000"/>
            </a:xfrm>
            <a:custGeom>
              <a:avLst/>
              <a:gdLst/>
              <a:ahLst/>
              <a:cxnLst/>
              <a:rect l="l" t="t" r="r" b="b"/>
              <a:pathLst>
                <a:path w="308" h="308" extrusionOk="0">
                  <a:moveTo>
                    <a:pt x="140" y="1"/>
                  </a:moveTo>
                  <a:cubicBezTo>
                    <a:pt x="56" y="1"/>
                    <a:pt x="0" y="85"/>
                    <a:pt x="0" y="168"/>
                  </a:cubicBezTo>
                  <a:cubicBezTo>
                    <a:pt x="0" y="224"/>
                    <a:pt x="56" y="308"/>
                    <a:pt x="140" y="308"/>
                  </a:cubicBezTo>
                  <a:cubicBezTo>
                    <a:pt x="223" y="308"/>
                    <a:pt x="307" y="224"/>
                    <a:pt x="307" y="168"/>
                  </a:cubicBezTo>
                  <a:cubicBezTo>
                    <a:pt x="307" y="85"/>
                    <a:pt x="22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1"/>
            <p:cNvSpPr/>
            <p:nvPr/>
          </p:nvSpPr>
          <p:spPr>
            <a:xfrm>
              <a:off x="4466397" y="4121661"/>
              <a:ext cx="13605" cy="13605"/>
            </a:xfrm>
            <a:custGeom>
              <a:avLst/>
              <a:gdLst/>
              <a:ahLst/>
              <a:cxnLst/>
              <a:rect l="l" t="t" r="r" b="b"/>
              <a:pathLst>
                <a:path w="838" h="838" extrusionOk="0">
                  <a:moveTo>
                    <a:pt x="419" y="1"/>
                  </a:moveTo>
                  <a:cubicBezTo>
                    <a:pt x="196" y="1"/>
                    <a:pt x="1" y="196"/>
                    <a:pt x="1" y="419"/>
                  </a:cubicBezTo>
                  <a:cubicBezTo>
                    <a:pt x="1" y="643"/>
                    <a:pt x="196" y="838"/>
                    <a:pt x="419" y="838"/>
                  </a:cubicBezTo>
                  <a:cubicBezTo>
                    <a:pt x="642" y="838"/>
                    <a:pt x="838" y="643"/>
                    <a:pt x="838" y="419"/>
                  </a:cubicBezTo>
                  <a:cubicBezTo>
                    <a:pt x="838" y="196"/>
                    <a:pt x="642" y="1"/>
                    <a:pt x="419"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1"/>
            <p:cNvSpPr/>
            <p:nvPr/>
          </p:nvSpPr>
          <p:spPr>
            <a:xfrm>
              <a:off x="4447371" y="4036074"/>
              <a:ext cx="13605" cy="13150"/>
            </a:xfrm>
            <a:custGeom>
              <a:avLst/>
              <a:gdLst/>
              <a:ahLst/>
              <a:cxnLst/>
              <a:rect l="l" t="t" r="r" b="b"/>
              <a:pathLst>
                <a:path w="838" h="810" extrusionOk="0">
                  <a:moveTo>
                    <a:pt x="419" y="0"/>
                  </a:moveTo>
                  <a:cubicBezTo>
                    <a:pt x="196" y="0"/>
                    <a:pt x="1" y="167"/>
                    <a:pt x="1" y="419"/>
                  </a:cubicBezTo>
                  <a:cubicBezTo>
                    <a:pt x="1" y="642"/>
                    <a:pt x="196" y="809"/>
                    <a:pt x="419" y="809"/>
                  </a:cubicBezTo>
                  <a:cubicBezTo>
                    <a:pt x="642" y="809"/>
                    <a:pt x="838" y="642"/>
                    <a:pt x="838" y="419"/>
                  </a:cubicBezTo>
                  <a:cubicBezTo>
                    <a:pt x="838" y="167"/>
                    <a:pt x="642" y="0"/>
                    <a:pt x="419"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1"/>
            <p:cNvSpPr/>
            <p:nvPr/>
          </p:nvSpPr>
          <p:spPr>
            <a:xfrm>
              <a:off x="4470017" y="4076822"/>
              <a:ext cx="13605" cy="13167"/>
            </a:xfrm>
            <a:custGeom>
              <a:avLst/>
              <a:gdLst/>
              <a:ahLst/>
              <a:cxnLst/>
              <a:rect l="l" t="t" r="r" b="b"/>
              <a:pathLst>
                <a:path w="838" h="811" extrusionOk="0">
                  <a:moveTo>
                    <a:pt x="419" y="1"/>
                  </a:moveTo>
                  <a:cubicBezTo>
                    <a:pt x="196" y="1"/>
                    <a:pt x="1" y="168"/>
                    <a:pt x="1" y="392"/>
                  </a:cubicBezTo>
                  <a:cubicBezTo>
                    <a:pt x="1" y="643"/>
                    <a:pt x="196" y="810"/>
                    <a:pt x="419" y="810"/>
                  </a:cubicBezTo>
                  <a:cubicBezTo>
                    <a:pt x="642" y="810"/>
                    <a:pt x="838" y="643"/>
                    <a:pt x="838" y="392"/>
                  </a:cubicBezTo>
                  <a:cubicBezTo>
                    <a:pt x="838" y="168"/>
                    <a:pt x="642" y="1"/>
                    <a:pt x="419"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1"/>
            <p:cNvSpPr/>
            <p:nvPr/>
          </p:nvSpPr>
          <p:spPr>
            <a:xfrm>
              <a:off x="4450991" y="4080004"/>
              <a:ext cx="12257" cy="12241"/>
            </a:xfrm>
            <a:custGeom>
              <a:avLst/>
              <a:gdLst/>
              <a:ahLst/>
              <a:cxnLst/>
              <a:rect l="l" t="t" r="r" b="b"/>
              <a:pathLst>
                <a:path w="755" h="754" extrusionOk="0">
                  <a:moveTo>
                    <a:pt x="392" y="0"/>
                  </a:moveTo>
                  <a:cubicBezTo>
                    <a:pt x="168" y="0"/>
                    <a:pt x="1" y="168"/>
                    <a:pt x="1" y="391"/>
                  </a:cubicBezTo>
                  <a:cubicBezTo>
                    <a:pt x="1" y="586"/>
                    <a:pt x="168" y="754"/>
                    <a:pt x="392" y="754"/>
                  </a:cubicBezTo>
                  <a:cubicBezTo>
                    <a:pt x="587" y="754"/>
                    <a:pt x="754" y="586"/>
                    <a:pt x="754" y="391"/>
                  </a:cubicBezTo>
                  <a:cubicBezTo>
                    <a:pt x="754" y="168"/>
                    <a:pt x="587" y="0"/>
                    <a:pt x="392"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1"/>
            <p:cNvSpPr/>
            <p:nvPr/>
          </p:nvSpPr>
          <p:spPr>
            <a:xfrm>
              <a:off x="4466852" y="4049207"/>
              <a:ext cx="12241" cy="12241"/>
            </a:xfrm>
            <a:custGeom>
              <a:avLst/>
              <a:gdLst/>
              <a:ahLst/>
              <a:cxnLst/>
              <a:rect l="l" t="t" r="r" b="b"/>
              <a:pathLst>
                <a:path w="754" h="754" extrusionOk="0">
                  <a:moveTo>
                    <a:pt x="391" y="0"/>
                  </a:moveTo>
                  <a:cubicBezTo>
                    <a:pt x="168" y="0"/>
                    <a:pt x="0" y="168"/>
                    <a:pt x="0" y="391"/>
                  </a:cubicBezTo>
                  <a:cubicBezTo>
                    <a:pt x="0" y="586"/>
                    <a:pt x="168" y="753"/>
                    <a:pt x="391" y="753"/>
                  </a:cubicBezTo>
                  <a:cubicBezTo>
                    <a:pt x="586" y="753"/>
                    <a:pt x="754" y="586"/>
                    <a:pt x="754" y="391"/>
                  </a:cubicBezTo>
                  <a:cubicBezTo>
                    <a:pt x="754" y="168"/>
                    <a:pt x="586" y="0"/>
                    <a:pt x="391"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1"/>
            <p:cNvSpPr/>
            <p:nvPr/>
          </p:nvSpPr>
          <p:spPr>
            <a:xfrm>
              <a:off x="4464579" y="4005716"/>
              <a:ext cx="12257" cy="12257"/>
            </a:xfrm>
            <a:custGeom>
              <a:avLst/>
              <a:gdLst/>
              <a:ahLst/>
              <a:cxnLst/>
              <a:rect l="l" t="t" r="r" b="b"/>
              <a:pathLst>
                <a:path w="755" h="755" extrusionOk="0">
                  <a:moveTo>
                    <a:pt x="364" y="1"/>
                  </a:moveTo>
                  <a:cubicBezTo>
                    <a:pt x="168" y="1"/>
                    <a:pt x="1" y="168"/>
                    <a:pt x="1" y="391"/>
                  </a:cubicBezTo>
                  <a:cubicBezTo>
                    <a:pt x="1" y="587"/>
                    <a:pt x="168" y="754"/>
                    <a:pt x="364" y="754"/>
                  </a:cubicBezTo>
                  <a:cubicBezTo>
                    <a:pt x="587" y="754"/>
                    <a:pt x="754" y="587"/>
                    <a:pt x="754" y="391"/>
                  </a:cubicBezTo>
                  <a:cubicBezTo>
                    <a:pt x="754" y="168"/>
                    <a:pt x="587" y="1"/>
                    <a:pt x="364"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1"/>
            <p:cNvSpPr/>
            <p:nvPr/>
          </p:nvSpPr>
          <p:spPr>
            <a:xfrm>
              <a:off x="4568754" y="4101287"/>
              <a:ext cx="79730" cy="261367"/>
            </a:xfrm>
            <a:custGeom>
              <a:avLst/>
              <a:gdLst/>
              <a:ahLst/>
              <a:cxnLst/>
              <a:rect l="l" t="t" r="r" b="b"/>
              <a:pathLst>
                <a:path w="4911" h="16099" extrusionOk="0">
                  <a:moveTo>
                    <a:pt x="531" y="1"/>
                  </a:moveTo>
                  <a:cubicBezTo>
                    <a:pt x="224" y="1"/>
                    <a:pt x="1" y="280"/>
                    <a:pt x="1" y="614"/>
                  </a:cubicBezTo>
                  <a:cubicBezTo>
                    <a:pt x="1" y="977"/>
                    <a:pt x="224" y="1256"/>
                    <a:pt x="531" y="1256"/>
                  </a:cubicBezTo>
                  <a:lnTo>
                    <a:pt x="810" y="1256"/>
                  </a:lnTo>
                  <a:lnTo>
                    <a:pt x="810" y="14452"/>
                  </a:lnTo>
                  <a:cubicBezTo>
                    <a:pt x="810" y="15345"/>
                    <a:pt x="1535" y="16098"/>
                    <a:pt x="2456" y="16098"/>
                  </a:cubicBezTo>
                  <a:cubicBezTo>
                    <a:pt x="3349" y="16098"/>
                    <a:pt x="4102" y="15345"/>
                    <a:pt x="4102" y="14452"/>
                  </a:cubicBezTo>
                  <a:lnTo>
                    <a:pt x="4102" y="1256"/>
                  </a:lnTo>
                  <a:lnTo>
                    <a:pt x="4381" y="1256"/>
                  </a:lnTo>
                  <a:cubicBezTo>
                    <a:pt x="4660" y="1256"/>
                    <a:pt x="4911" y="977"/>
                    <a:pt x="4911" y="614"/>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1"/>
            <p:cNvSpPr/>
            <p:nvPr/>
          </p:nvSpPr>
          <p:spPr>
            <a:xfrm>
              <a:off x="4565134" y="4097667"/>
              <a:ext cx="86987" cy="268153"/>
            </a:xfrm>
            <a:custGeom>
              <a:avLst/>
              <a:gdLst/>
              <a:ahLst/>
              <a:cxnLst/>
              <a:rect l="l" t="t" r="r" b="b"/>
              <a:pathLst>
                <a:path w="5358" h="16517" extrusionOk="0">
                  <a:moveTo>
                    <a:pt x="4604" y="419"/>
                  </a:moveTo>
                  <a:cubicBezTo>
                    <a:pt x="4771" y="419"/>
                    <a:pt x="4911" y="614"/>
                    <a:pt x="4911" y="837"/>
                  </a:cubicBezTo>
                  <a:cubicBezTo>
                    <a:pt x="4911" y="1060"/>
                    <a:pt x="4771" y="1256"/>
                    <a:pt x="4604" y="1256"/>
                  </a:cubicBezTo>
                  <a:lnTo>
                    <a:pt x="4102" y="1256"/>
                  </a:lnTo>
                  <a:lnTo>
                    <a:pt x="4102" y="14675"/>
                  </a:lnTo>
                  <a:cubicBezTo>
                    <a:pt x="4102" y="15456"/>
                    <a:pt x="3460" y="16098"/>
                    <a:pt x="2679" y="16098"/>
                  </a:cubicBezTo>
                  <a:cubicBezTo>
                    <a:pt x="1898" y="16098"/>
                    <a:pt x="1256" y="15456"/>
                    <a:pt x="1256" y="14675"/>
                  </a:cubicBezTo>
                  <a:lnTo>
                    <a:pt x="1256" y="1256"/>
                  </a:lnTo>
                  <a:lnTo>
                    <a:pt x="754" y="1256"/>
                  </a:lnTo>
                  <a:cubicBezTo>
                    <a:pt x="586" y="1256"/>
                    <a:pt x="419" y="1060"/>
                    <a:pt x="419" y="837"/>
                  </a:cubicBezTo>
                  <a:cubicBezTo>
                    <a:pt x="419" y="614"/>
                    <a:pt x="586" y="419"/>
                    <a:pt x="754" y="419"/>
                  </a:cubicBezTo>
                  <a:close/>
                  <a:moveTo>
                    <a:pt x="754" y="0"/>
                  </a:moveTo>
                  <a:cubicBezTo>
                    <a:pt x="335" y="0"/>
                    <a:pt x="1" y="391"/>
                    <a:pt x="1" y="837"/>
                  </a:cubicBezTo>
                  <a:cubicBezTo>
                    <a:pt x="1" y="1312"/>
                    <a:pt x="335" y="1674"/>
                    <a:pt x="754" y="1674"/>
                  </a:cubicBezTo>
                  <a:lnTo>
                    <a:pt x="810" y="1674"/>
                  </a:lnTo>
                  <a:lnTo>
                    <a:pt x="810" y="14675"/>
                  </a:lnTo>
                  <a:cubicBezTo>
                    <a:pt x="810" y="15680"/>
                    <a:pt x="1647" y="16517"/>
                    <a:pt x="2679" y="16517"/>
                  </a:cubicBezTo>
                  <a:cubicBezTo>
                    <a:pt x="3711" y="16517"/>
                    <a:pt x="4520" y="15680"/>
                    <a:pt x="4520" y="14675"/>
                  </a:cubicBezTo>
                  <a:lnTo>
                    <a:pt x="4520" y="1674"/>
                  </a:lnTo>
                  <a:lnTo>
                    <a:pt x="4604" y="1674"/>
                  </a:lnTo>
                  <a:cubicBezTo>
                    <a:pt x="5022" y="1674"/>
                    <a:pt x="5357" y="1312"/>
                    <a:pt x="5357" y="837"/>
                  </a:cubicBezTo>
                  <a:cubicBezTo>
                    <a:pt x="5357" y="391"/>
                    <a:pt x="5022" y="0"/>
                    <a:pt x="4604"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1"/>
            <p:cNvSpPr/>
            <p:nvPr/>
          </p:nvSpPr>
          <p:spPr>
            <a:xfrm>
              <a:off x="4589144" y="4185526"/>
              <a:ext cx="38964" cy="166701"/>
            </a:xfrm>
            <a:custGeom>
              <a:avLst/>
              <a:gdLst/>
              <a:ahLst/>
              <a:cxnLst/>
              <a:rect l="l" t="t" r="r" b="b"/>
              <a:pathLst>
                <a:path w="2400" h="10268" extrusionOk="0">
                  <a:moveTo>
                    <a:pt x="0" y="1"/>
                  </a:moveTo>
                  <a:lnTo>
                    <a:pt x="0" y="9040"/>
                  </a:lnTo>
                  <a:cubicBezTo>
                    <a:pt x="0" y="9710"/>
                    <a:pt x="530" y="10268"/>
                    <a:pt x="1200" y="10268"/>
                  </a:cubicBezTo>
                  <a:cubicBezTo>
                    <a:pt x="1869" y="10268"/>
                    <a:pt x="2400" y="9710"/>
                    <a:pt x="2400" y="9040"/>
                  </a:cubicBezTo>
                  <a:lnTo>
                    <a:pt x="2400" y="1"/>
                  </a:ln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1"/>
            <p:cNvSpPr/>
            <p:nvPr/>
          </p:nvSpPr>
          <p:spPr>
            <a:xfrm>
              <a:off x="4600914" y="4157003"/>
              <a:ext cx="9530" cy="9514"/>
            </a:xfrm>
            <a:custGeom>
              <a:avLst/>
              <a:gdLst/>
              <a:ahLst/>
              <a:cxnLst/>
              <a:rect l="l" t="t" r="r" b="b"/>
              <a:pathLst>
                <a:path w="587" h="586" extrusionOk="0">
                  <a:moveTo>
                    <a:pt x="307" y="0"/>
                  </a:moveTo>
                  <a:cubicBezTo>
                    <a:pt x="140" y="0"/>
                    <a:pt x="1" y="112"/>
                    <a:pt x="1" y="307"/>
                  </a:cubicBezTo>
                  <a:cubicBezTo>
                    <a:pt x="1" y="446"/>
                    <a:pt x="140" y="586"/>
                    <a:pt x="307" y="586"/>
                  </a:cubicBezTo>
                  <a:cubicBezTo>
                    <a:pt x="475" y="586"/>
                    <a:pt x="586" y="446"/>
                    <a:pt x="586" y="307"/>
                  </a:cubicBezTo>
                  <a:cubicBezTo>
                    <a:pt x="586" y="112"/>
                    <a:pt x="475" y="0"/>
                    <a:pt x="307"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1"/>
            <p:cNvSpPr/>
            <p:nvPr/>
          </p:nvSpPr>
          <p:spPr>
            <a:xfrm>
              <a:off x="4613138" y="4320044"/>
              <a:ext cx="5000" cy="5000"/>
            </a:xfrm>
            <a:custGeom>
              <a:avLst/>
              <a:gdLst/>
              <a:ahLst/>
              <a:cxnLst/>
              <a:rect l="l" t="t" r="r" b="b"/>
              <a:pathLst>
                <a:path w="308" h="308" extrusionOk="0">
                  <a:moveTo>
                    <a:pt x="140" y="1"/>
                  </a:moveTo>
                  <a:cubicBezTo>
                    <a:pt x="57" y="1"/>
                    <a:pt x="1" y="57"/>
                    <a:pt x="1" y="140"/>
                  </a:cubicBezTo>
                  <a:cubicBezTo>
                    <a:pt x="1" y="224"/>
                    <a:pt x="57" y="308"/>
                    <a:pt x="140" y="308"/>
                  </a:cubicBezTo>
                  <a:cubicBezTo>
                    <a:pt x="224" y="308"/>
                    <a:pt x="308" y="224"/>
                    <a:pt x="308" y="140"/>
                  </a:cubicBezTo>
                  <a:cubicBezTo>
                    <a:pt x="308" y="57"/>
                    <a:pt x="224"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1"/>
            <p:cNvSpPr/>
            <p:nvPr/>
          </p:nvSpPr>
          <p:spPr>
            <a:xfrm>
              <a:off x="4608154" y="4229456"/>
              <a:ext cx="5000" cy="4546"/>
            </a:xfrm>
            <a:custGeom>
              <a:avLst/>
              <a:gdLst/>
              <a:ahLst/>
              <a:cxnLst/>
              <a:rect l="l" t="t" r="r" b="b"/>
              <a:pathLst>
                <a:path w="308" h="280" extrusionOk="0">
                  <a:moveTo>
                    <a:pt x="140" y="1"/>
                  </a:moveTo>
                  <a:cubicBezTo>
                    <a:pt x="57" y="1"/>
                    <a:pt x="1" y="57"/>
                    <a:pt x="1" y="140"/>
                  </a:cubicBezTo>
                  <a:cubicBezTo>
                    <a:pt x="1" y="224"/>
                    <a:pt x="57" y="280"/>
                    <a:pt x="140" y="280"/>
                  </a:cubicBezTo>
                  <a:cubicBezTo>
                    <a:pt x="224" y="280"/>
                    <a:pt x="308" y="224"/>
                    <a:pt x="308" y="140"/>
                  </a:cubicBezTo>
                  <a:cubicBezTo>
                    <a:pt x="308" y="57"/>
                    <a:pt x="224"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1"/>
            <p:cNvSpPr/>
            <p:nvPr/>
          </p:nvSpPr>
          <p:spPr>
            <a:xfrm>
              <a:off x="4606352" y="4121661"/>
              <a:ext cx="13605" cy="13167"/>
            </a:xfrm>
            <a:custGeom>
              <a:avLst/>
              <a:gdLst/>
              <a:ahLst/>
              <a:cxnLst/>
              <a:rect l="l" t="t" r="r" b="b"/>
              <a:pathLst>
                <a:path w="838" h="811" extrusionOk="0">
                  <a:moveTo>
                    <a:pt x="419" y="1"/>
                  </a:moveTo>
                  <a:cubicBezTo>
                    <a:pt x="196" y="1"/>
                    <a:pt x="0" y="168"/>
                    <a:pt x="0" y="392"/>
                  </a:cubicBezTo>
                  <a:cubicBezTo>
                    <a:pt x="0" y="615"/>
                    <a:pt x="196" y="810"/>
                    <a:pt x="419" y="810"/>
                  </a:cubicBezTo>
                  <a:cubicBezTo>
                    <a:pt x="642" y="810"/>
                    <a:pt x="837" y="615"/>
                    <a:pt x="837" y="392"/>
                  </a:cubicBezTo>
                  <a:cubicBezTo>
                    <a:pt x="837" y="168"/>
                    <a:pt x="642" y="1"/>
                    <a:pt x="419" y="1"/>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1"/>
            <p:cNvSpPr/>
            <p:nvPr/>
          </p:nvSpPr>
          <p:spPr>
            <a:xfrm>
              <a:off x="4587326" y="4035619"/>
              <a:ext cx="13605" cy="13605"/>
            </a:xfrm>
            <a:custGeom>
              <a:avLst/>
              <a:gdLst/>
              <a:ahLst/>
              <a:cxnLst/>
              <a:rect l="l" t="t" r="r" b="b"/>
              <a:pathLst>
                <a:path w="838" h="838" extrusionOk="0">
                  <a:moveTo>
                    <a:pt x="419" y="0"/>
                  </a:moveTo>
                  <a:cubicBezTo>
                    <a:pt x="196" y="0"/>
                    <a:pt x="1" y="195"/>
                    <a:pt x="1" y="419"/>
                  </a:cubicBezTo>
                  <a:cubicBezTo>
                    <a:pt x="1" y="642"/>
                    <a:pt x="196" y="837"/>
                    <a:pt x="419" y="837"/>
                  </a:cubicBezTo>
                  <a:cubicBezTo>
                    <a:pt x="642" y="837"/>
                    <a:pt x="838" y="642"/>
                    <a:pt x="838" y="419"/>
                  </a:cubicBezTo>
                  <a:cubicBezTo>
                    <a:pt x="838" y="195"/>
                    <a:pt x="642" y="0"/>
                    <a:pt x="419"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1"/>
            <p:cNvSpPr/>
            <p:nvPr/>
          </p:nvSpPr>
          <p:spPr>
            <a:xfrm>
              <a:off x="4609973" y="4076384"/>
              <a:ext cx="13605" cy="13605"/>
            </a:xfrm>
            <a:custGeom>
              <a:avLst/>
              <a:gdLst/>
              <a:ahLst/>
              <a:cxnLst/>
              <a:rect l="l" t="t" r="r" b="b"/>
              <a:pathLst>
                <a:path w="838" h="838" extrusionOk="0">
                  <a:moveTo>
                    <a:pt x="419" y="0"/>
                  </a:moveTo>
                  <a:cubicBezTo>
                    <a:pt x="196" y="0"/>
                    <a:pt x="1" y="195"/>
                    <a:pt x="1" y="419"/>
                  </a:cubicBezTo>
                  <a:cubicBezTo>
                    <a:pt x="1" y="642"/>
                    <a:pt x="196" y="837"/>
                    <a:pt x="419" y="837"/>
                  </a:cubicBezTo>
                  <a:cubicBezTo>
                    <a:pt x="642" y="837"/>
                    <a:pt x="838" y="642"/>
                    <a:pt x="838" y="419"/>
                  </a:cubicBezTo>
                  <a:cubicBezTo>
                    <a:pt x="838" y="195"/>
                    <a:pt x="642" y="0"/>
                    <a:pt x="419"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1"/>
            <p:cNvSpPr/>
            <p:nvPr/>
          </p:nvSpPr>
          <p:spPr>
            <a:xfrm>
              <a:off x="4590946" y="4080004"/>
              <a:ext cx="12696" cy="12241"/>
            </a:xfrm>
            <a:custGeom>
              <a:avLst/>
              <a:gdLst/>
              <a:ahLst/>
              <a:cxnLst/>
              <a:rect l="l" t="t" r="r" b="b"/>
              <a:pathLst>
                <a:path w="782" h="754" extrusionOk="0">
                  <a:moveTo>
                    <a:pt x="391" y="0"/>
                  </a:moveTo>
                  <a:cubicBezTo>
                    <a:pt x="168" y="0"/>
                    <a:pt x="1" y="168"/>
                    <a:pt x="1" y="363"/>
                  </a:cubicBezTo>
                  <a:cubicBezTo>
                    <a:pt x="1" y="586"/>
                    <a:pt x="168" y="754"/>
                    <a:pt x="391" y="754"/>
                  </a:cubicBezTo>
                  <a:cubicBezTo>
                    <a:pt x="587" y="754"/>
                    <a:pt x="782" y="586"/>
                    <a:pt x="782" y="363"/>
                  </a:cubicBezTo>
                  <a:cubicBezTo>
                    <a:pt x="782" y="168"/>
                    <a:pt x="587" y="0"/>
                    <a:pt x="391"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1"/>
            <p:cNvSpPr/>
            <p:nvPr/>
          </p:nvSpPr>
          <p:spPr>
            <a:xfrm>
              <a:off x="4606807" y="4049207"/>
              <a:ext cx="12696" cy="12241"/>
            </a:xfrm>
            <a:custGeom>
              <a:avLst/>
              <a:gdLst/>
              <a:ahLst/>
              <a:cxnLst/>
              <a:rect l="l" t="t" r="r" b="b"/>
              <a:pathLst>
                <a:path w="782" h="754" extrusionOk="0">
                  <a:moveTo>
                    <a:pt x="391" y="0"/>
                  </a:moveTo>
                  <a:cubicBezTo>
                    <a:pt x="168" y="0"/>
                    <a:pt x="0" y="168"/>
                    <a:pt x="0" y="363"/>
                  </a:cubicBezTo>
                  <a:cubicBezTo>
                    <a:pt x="0" y="586"/>
                    <a:pt x="168" y="753"/>
                    <a:pt x="391" y="753"/>
                  </a:cubicBezTo>
                  <a:cubicBezTo>
                    <a:pt x="586" y="753"/>
                    <a:pt x="781" y="586"/>
                    <a:pt x="781" y="363"/>
                  </a:cubicBezTo>
                  <a:cubicBezTo>
                    <a:pt x="781" y="168"/>
                    <a:pt x="586" y="0"/>
                    <a:pt x="391" y="0"/>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1"/>
            <p:cNvSpPr/>
            <p:nvPr/>
          </p:nvSpPr>
          <p:spPr>
            <a:xfrm>
              <a:off x="4604534" y="4005261"/>
              <a:ext cx="12257" cy="12712"/>
            </a:xfrm>
            <a:custGeom>
              <a:avLst/>
              <a:gdLst/>
              <a:ahLst/>
              <a:cxnLst/>
              <a:rect l="l" t="t" r="r" b="b"/>
              <a:pathLst>
                <a:path w="755" h="783" extrusionOk="0">
                  <a:moveTo>
                    <a:pt x="363" y="1"/>
                  </a:moveTo>
                  <a:cubicBezTo>
                    <a:pt x="168" y="1"/>
                    <a:pt x="1" y="196"/>
                    <a:pt x="1" y="391"/>
                  </a:cubicBezTo>
                  <a:cubicBezTo>
                    <a:pt x="1" y="615"/>
                    <a:pt x="168" y="782"/>
                    <a:pt x="363" y="782"/>
                  </a:cubicBezTo>
                  <a:cubicBezTo>
                    <a:pt x="587" y="782"/>
                    <a:pt x="754" y="615"/>
                    <a:pt x="754" y="391"/>
                  </a:cubicBezTo>
                  <a:cubicBezTo>
                    <a:pt x="754" y="196"/>
                    <a:pt x="587" y="1"/>
                    <a:pt x="363" y="1"/>
                  </a:cubicBez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1"/>
            <p:cNvSpPr/>
            <p:nvPr/>
          </p:nvSpPr>
          <p:spPr>
            <a:xfrm>
              <a:off x="4715057" y="4101287"/>
              <a:ext cx="79730" cy="261367"/>
            </a:xfrm>
            <a:custGeom>
              <a:avLst/>
              <a:gdLst/>
              <a:ahLst/>
              <a:cxnLst/>
              <a:rect l="l" t="t" r="r" b="b"/>
              <a:pathLst>
                <a:path w="4911" h="16099" extrusionOk="0">
                  <a:moveTo>
                    <a:pt x="530" y="1"/>
                  </a:moveTo>
                  <a:cubicBezTo>
                    <a:pt x="223" y="1"/>
                    <a:pt x="0" y="280"/>
                    <a:pt x="0" y="642"/>
                  </a:cubicBezTo>
                  <a:cubicBezTo>
                    <a:pt x="0" y="977"/>
                    <a:pt x="223" y="1256"/>
                    <a:pt x="530" y="1256"/>
                  </a:cubicBezTo>
                  <a:lnTo>
                    <a:pt x="809" y="1256"/>
                  </a:lnTo>
                  <a:lnTo>
                    <a:pt x="809" y="14452"/>
                  </a:lnTo>
                  <a:cubicBezTo>
                    <a:pt x="809" y="15373"/>
                    <a:pt x="1535" y="16098"/>
                    <a:pt x="2455" y="16098"/>
                  </a:cubicBezTo>
                  <a:cubicBezTo>
                    <a:pt x="3348" y="16098"/>
                    <a:pt x="4101" y="15373"/>
                    <a:pt x="4101" y="14452"/>
                  </a:cubicBezTo>
                  <a:lnTo>
                    <a:pt x="4101" y="1256"/>
                  </a:lnTo>
                  <a:lnTo>
                    <a:pt x="4380" y="1256"/>
                  </a:lnTo>
                  <a:cubicBezTo>
                    <a:pt x="4659" y="1256"/>
                    <a:pt x="4910" y="977"/>
                    <a:pt x="4910" y="642"/>
                  </a:cubicBezTo>
                  <a:cubicBezTo>
                    <a:pt x="4910" y="280"/>
                    <a:pt x="4659" y="1"/>
                    <a:pt x="43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1"/>
            <p:cNvSpPr/>
            <p:nvPr/>
          </p:nvSpPr>
          <p:spPr>
            <a:xfrm>
              <a:off x="4711420" y="4097667"/>
              <a:ext cx="86987" cy="268608"/>
            </a:xfrm>
            <a:custGeom>
              <a:avLst/>
              <a:gdLst/>
              <a:ahLst/>
              <a:cxnLst/>
              <a:rect l="l" t="t" r="r" b="b"/>
              <a:pathLst>
                <a:path w="5358" h="16545" extrusionOk="0">
                  <a:moveTo>
                    <a:pt x="4604" y="447"/>
                  </a:moveTo>
                  <a:cubicBezTo>
                    <a:pt x="4772" y="447"/>
                    <a:pt x="4911" y="642"/>
                    <a:pt x="4911" y="865"/>
                  </a:cubicBezTo>
                  <a:cubicBezTo>
                    <a:pt x="4911" y="1088"/>
                    <a:pt x="4772" y="1284"/>
                    <a:pt x="4604" y="1284"/>
                  </a:cubicBezTo>
                  <a:lnTo>
                    <a:pt x="4102" y="1284"/>
                  </a:lnTo>
                  <a:lnTo>
                    <a:pt x="4102" y="14675"/>
                  </a:lnTo>
                  <a:cubicBezTo>
                    <a:pt x="4102" y="15456"/>
                    <a:pt x="3460" y="16098"/>
                    <a:pt x="2679" y="16098"/>
                  </a:cubicBezTo>
                  <a:cubicBezTo>
                    <a:pt x="1898" y="16098"/>
                    <a:pt x="1256" y="15456"/>
                    <a:pt x="1256" y="14675"/>
                  </a:cubicBezTo>
                  <a:lnTo>
                    <a:pt x="1256" y="1284"/>
                  </a:lnTo>
                  <a:lnTo>
                    <a:pt x="754" y="1284"/>
                  </a:lnTo>
                  <a:cubicBezTo>
                    <a:pt x="587" y="1284"/>
                    <a:pt x="447" y="1088"/>
                    <a:pt x="447" y="865"/>
                  </a:cubicBezTo>
                  <a:cubicBezTo>
                    <a:pt x="447" y="642"/>
                    <a:pt x="587" y="447"/>
                    <a:pt x="754" y="447"/>
                  </a:cubicBezTo>
                  <a:close/>
                  <a:moveTo>
                    <a:pt x="754" y="0"/>
                  </a:moveTo>
                  <a:cubicBezTo>
                    <a:pt x="336" y="0"/>
                    <a:pt x="1" y="391"/>
                    <a:pt x="1" y="865"/>
                  </a:cubicBezTo>
                  <a:cubicBezTo>
                    <a:pt x="1" y="1312"/>
                    <a:pt x="336" y="1702"/>
                    <a:pt x="754" y="1702"/>
                  </a:cubicBezTo>
                  <a:lnTo>
                    <a:pt x="810" y="1702"/>
                  </a:lnTo>
                  <a:lnTo>
                    <a:pt x="810" y="14675"/>
                  </a:lnTo>
                  <a:cubicBezTo>
                    <a:pt x="810" y="15708"/>
                    <a:pt x="1647" y="16544"/>
                    <a:pt x="2679" y="16544"/>
                  </a:cubicBezTo>
                  <a:cubicBezTo>
                    <a:pt x="3712" y="16544"/>
                    <a:pt x="4521" y="15708"/>
                    <a:pt x="4521" y="14675"/>
                  </a:cubicBezTo>
                  <a:lnTo>
                    <a:pt x="4521" y="1702"/>
                  </a:lnTo>
                  <a:lnTo>
                    <a:pt x="4604" y="1702"/>
                  </a:lnTo>
                  <a:cubicBezTo>
                    <a:pt x="5023" y="1702"/>
                    <a:pt x="5358" y="1312"/>
                    <a:pt x="5358" y="865"/>
                  </a:cubicBezTo>
                  <a:cubicBezTo>
                    <a:pt x="5358" y="391"/>
                    <a:pt x="5023" y="0"/>
                    <a:pt x="4604" y="0"/>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1"/>
            <p:cNvSpPr/>
            <p:nvPr/>
          </p:nvSpPr>
          <p:spPr>
            <a:xfrm>
              <a:off x="4735431" y="4185526"/>
              <a:ext cx="38964" cy="166701"/>
            </a:xfrm>
            <a:custGeom>
              <a:avLst/>
              <a:gdLst/>
              <a:ahLst/>
              <a:cxnLst/>
              <a:rect l="l" t="t" r="r" b="b"/>
              <a:pathLst>
                <a:path w="2400" h="10268" extrusionOk="0">
                  <a:moveTo>
                    <a:pt x="1" y="1"/>
                  </a:moveTo>
                  <a:lnTo>
                    <a:pt x="1" y="9068"/>
                  </a:lnTo>
                  <a:cubicBezTo>
                    <a:pt x="1" y="9738"/>
                    <a:pt x="531" y="10268"/>
                    <a:pt x="1200" y="10268"/>
                  </a:cubicBezTo>
                  <a:cubicBezTo>
                    <a:pt x="1870" y="10268"/>
                    <a:pt x="2400" y="9738"/>
                    <a:pt x="2400" y="9068"/>
                  </a:cubicBezTo>
                  <a:lnTo>
                    <a:pt x="2400" y="1"/>
                  </a:ln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1"/>
            <p:cNvSpPr/>
            <p:nvPr/>
          </p:nvSpPr>
          <p:spPr>
            <a:xfrm>
              <a:off x="4747200" y="4157003"/>
              <a:ext cx="9530" cy="9968"/>
            </a:xfrm>
            <a:custGeom>
              <a:avLst/>
              <a:gdLst/>
              <a:ahLst/>
              <a:cxnLst/>
              <a:rect l="l" t="t" r="r" b="b"/>
              <a:pathLst>
                <a:path w="587" h="614" extrusionOk="0">
                  <a:moveTo>
                    <a:pt x="308" y="0"/>
                  </a:moveTo>
                  <a:cubicBezTo>
                    <a:pt x="140" y="0"/>
                    <a:pt x="1" y="140"/>
                    <a:pt x="1" y="307"/>
                  </a:cubicBezTo>
                  <a:cubicBezTo>
                    <a:pt x="1" y="474"/>
                    <a:pt x="140" y="614"/>
                    <a:pt x="308" y="614"/>
                  </a:cubicBezTo>
                  <a:cubicBezTo>
                    <a:pt x="475" y="614"/>
                    <a:pt x="587" y="474"/>
                    <a:pt x="587" y="307"/>
                  </a:cubicBezTo>
                  <a:cubicBezTo>
                    <a:pt x="587" y="140"/>
                    <a:pt x="475" y="0"/>
                    <a:pt x="308" y="0"/>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1"/>
            <p:cNvSpPr/>
            <p:nvPr/>
          </p:nvSpPr>
          <p:spPr>
            <a:xfrm>
              <a:off x="4759441" y="4320044"/>
              <a:ext cx="5000" cy="5000"/>
            </a:xfrm>
            <a:custGeom>
              <a:avLst/>
              <a:gdLst/>
              <a:ahLst/>
              <a:cxnLst/>
              <a:rect l="l" t="t" r="r" b="b"/>
              <a:pathLst>
                <a:path w="308" h="308" extrusionOk="0">
                  <a:moveTo>
                    <a:pt x="140" y="1"/>
                  </a:moveTo>
                  <a:cubicBezTo>
                    <a:pt x="56" y="1"/>
                    <a:pt x="0" y="84"/>
                    <a:pt x="0" y="168"/>
                  </a:cubicBezTo>
                  <a:cubicBezTo>
                    <a:pt x="0" y="252"/>
                    <a:pt x="56" y="308"/>
                    <a:pt x="140" y="308"/>
                  </a:cubicBezTo>
                  <a:cubicBezTo>
                    <a:pt x="223" y="308"/>
                    <a:pt x="307" y="252"/>
                    <a:pt x="307" y="168"/>
                  </a:cubicBezTo>
                  <a:cubicBezTo>
                    <a:pt x="307" y="84"/>
                    <a:pt x="22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1"/>
            <p:cNvSpPr/>
            <p:nvPr/>
          </p:nvSpPr>
          <p:spPr>
            <a:xfrm>
              <a:off x="4754457" y="4229456"/>
              <a:ext cx="5000" cy="5000"/>
            </a:xfrm>
            <a:custGeom>
              <a:avLst/>
              <a:gdLst/>
              <a:ahLst/>
              <a:cxnLst/>
              <a:rect l="l" t="t" r="r" b="b"/>
              <a:pathLst>
                <a:path w="308" h="308" extrusionOk="0">
                  <a:moveTo>
                    <a:pt x="140" y="1"/>
                  </a:moveTo>
                  <a:cubicBezTo>
                    <a:pt x="84" y="1"/>
                    <a:pt x="0" y="85"/>
                    <a:pt x="0" y="168"/>
                  </a:cubicBezTo>
                  <a:cubicBezTo>
                    <a:pt x="0" y="224"/>
                    <a:pt x="84" y="308"/>
                    <a:pt x="140" y="308"/>
                  </a:cubicBezTo>
                  <a:cubicBezTo>
                    <a:pt x="224" y="308"/>
                    <a:pt x="307" y="224"/>
                    <a:pt x="307" y="168"/>
                  </a:cubicBezTo>
                  <a:cubicBezTo>
                    <a:pt x="307" y="85"/>
                    <a:pt x="224"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1"/>
            <p:cNvSpPr/>
            <p:nvPr/>
          </p:nvSpPr>
          <p:spPr>
            <a:xfrm>
              <a:off x="4752639" y="4121661"/>
              <a:ext cx="13605" cy="13605"/>
            </a:xfrm>
            <a:custGeom>
              <a:avLst/>
              <a:gdLst/>
              <a:ahLst/>
              <a:cxnLst/>
              <a:rect l="l" t="t" r="r" b="b"/>
              <a:pathLst>
                <a:path w="838" h="838" extrusionOk="0">
                  <a:moveTo>
                    <a:pt x="419" y="1"/>
                  </a:moveTo>
                  <a:cubicBezTo>
                    <a:pt x="196" y="1"/>
                    <a:pt x="1" y="196"/>
                    <a:pt x="1" y="419"/>
                  </a:cubicBezTo>
                  <a:cubicBezTo>
                    <a:pt x="1" y="643"/>
                    <a:pt x="196" y="838"/>
                    <a:pt x="419" y="838"/>
                  </a:cubicBezTo>
                  <a:cubicBezTo>
                    <a:pt x="642" y="838"/>
                    <a:pt x="838" y="643"/>
                    <a:pt x="838" y="419"/>
                  </a:cubicBezTo>
                  <a:cubicBezTo>
                    <a:pt x="838" y="196"/>
                    <a:pt x="642" y="1"/>
                    <a:pt x="419"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1"/>
            <p:cNvSpPr/>
            <p:nvPr/>
          </p:nvSpPr>
          <p:spPr>
            <a:xfrm>
              <a:off x="4743126" y="3999384"/>
              <a:ext cx="23573" cy="48932"/>
            </a:xfrm>
            <a:custGeom>
              <a:avLst/>
              <a:gdLst/>
              <a:ahLst/>
              <a:cxnLst/>
              <a:rect l="l" t="t" r="r" b="b"/>
              <a:pathLst>
                <a:path w="1452" h="3014" extrusionOk="0">
                  <a:moveTo>
                    <a:pt x="726" y="0"/>
                  </a:moveTo>
                  <a:cubicBezTo>
                    <a:pt x="726" y="0"/>
                    <a:pt x="1" y="1200"/>
                    <a:pt x="1" y="2037"/>
                  </a:cubicBezTo>
                  <a:cubicBezTo>
                    <a:pt x="1" y="2874"/>
                    <a:pt x="308" y="3013"/>
                    <a:pt x="726" y="3013"/>
                  </a:cubicBezTo>
                  <a:cubicBezTo>
                    <a:pt x="1145" y="3013"/>
                    <a:pt x="1452" y="2874"/>
                    <a:pt x="1452" y="2037"/>
                  </a:cubicBezTo>
                  <a:cubicBezTo>
                    <a:pt x="1452" y="1200"/>
                    <a:pt x="726" y="0"/>
                    <a:pt x="726" y="0"/>
                  </a:cubicBezTo>
                  <a:close/>
                </a:path>
              </a:pathLst>
            </a:custGeom>
            <a:solidFill>
              <a:srgbClr val="F9C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1"/>
            <p:cNvSpPr/>
            <p:nvPr/>
          </p:nvSpPr>
          <p:spPr>
            <a:xfrm>
              <a:off x="4754912" y="4058721"/>
              <a:ext cx="12241" cy="31269"/>
            </a:xfrm>
            <a:custGeom>
              <a:avLst/>
              <a:gdLst/>
              <a:ahLst/>
              <a:cxnLst/>
              <a:rect l="l" t="t" r="r" b="b"/>
              <a:pathLst>
                <a:path w="754" h="1926" extrusionOk="0">
                  <a:moveTo>
                    <a:pt x="363" y="0"/>
                  </a:moveTo>
                  <a:cubicBezTo>
                    <a:pt x="363" y="0"/>
                    <a:pt x="0" y="781"/>
                    <a:pt x="0" y="1311"/>
                  </a:cubicBezTo>
                  <a:cubicBezTo>
                    <a:pt x="0" y="1841"/>
                    <a:pt x="140" y="1925"/>
                    <a:pt x="363" y="1925"/>
                  </a:cubicBezTo>
                  <a:cubicBezTo>
                    <a:pt x="586" y="1925"/>
                    <a:pt x="754" y="1841"/>
                    <a:pt x="754" y="1311"/>
                  </a:cubicBezTo>
                  <a:cubicBezTo>
                    <a:pt x="754" y="781"/>
                    <a:pt x="363" y="0"/>
                    <a:pt x="363" y="0"/>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1"/>
            <p:cNvSpPr/>
            <p:nvPr/>
          </p:nvSpPr>
          <p:spPr>
            <a:xfrm>
              <a:off x="4391217" y="4279734"/>
              <a:ext cx="602870" cy="16332"/>
            </a:xfrm>
            <a:custGeom>
              <a:avLst/>
              <a:gdLst/>
              <a:ahLst/>
              <a:cxnLst/>
              <a:rect l="l" t="t" r="r" b="b"/>
              <a:pathLst>
                <a:path w="37134" h="1006" extrusionOk="0">
                  <a:moveTo>
                    <a:pt x="0" y="1"/>
                  </a:moveTo>
                  <a:lnTo>
                    <a:pt x="0" y="1005"/>
                  </a:lnTo>
                  <a:lnTo>
                    <a:pt x="37134" y="1005"/>
                  </a:lnTo>
                  <a:lnTo>
                    <a:pt x="371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1"/>
            <p:cNvSpPr/>
            <p:nvPr/>
          </p:nvSpPr>
          <p:spPr>
            <a:xfrm>
              <a:off x="5000844" y="3941866"/>
              <a:ext cx="18589" cy="199301"/>
            </a:xfrm>
            <a:custGeom>
              <a:avLst/>
              <a:gdLst/>
              <a:ahLst/>
              <a:cxnLst/>
              <a:rect l="l" t="t" r="r" b="b"/>
              <a:pathLst>
                <a:path w="1145" h="12276" extrusionOk="0">
                  <a:moveTo>
                    <a:pt x="0" y="0"/>
                  </a:moveTo>
                  <a:lnTo>
                    <a:pt x="0" y="12276"/>
                  </a:lnTo>
                  <a:lnTo>
                    <a:pt x="1144" y="12276"/>
                  </a:lnTo>
                  <a:lnTo>
                    <a:pt x="11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1"/>
            <p:cNvSpPr/>
            <p:nvPr/>
          </p:nvSpPr>
          <p:spPr>
            <a:xfrm>
              <a:off x="4383067" y="4152474"/>
              <a:ext cx="16316" cy="199301"/>
            </a:xfrm>
            <a:custGeom>
              <a:avLst/>
              <a:gdLst/>
              <a:ahLst/>
              <a:cxnLst/>
              <a:rect l="l" t="t" r="r" b="b"/>
              <a:pathLst>
                <a:path w="1005" h="12276" extrusionOk="0">
                  <a:moveTo>
                    <a:pt x="0" y="0"/>
                  </a:moveTo>
                  <a:lnTo>
                    <a:pt x="0" y="12276"/>
                  </a:lnTo>
                  <a:lnTo>
                    <a:pt x="1004" y="12276"/>
                  </a:lnTo>
                  <a:lnTo>
                    <a:pt x="100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1"/>
            <p:cNvSpPr/>
            <p:nvPr/>
          </p:nvSpPr>
          <p:spPr>
            <a:xfrm>
              <a:off x="4497194" y="3838600"/>
              <a:ext cx="35798" cy="82896"/>
            </a:xfrm>
            <a:custGeom>
              <a:avLst/>
              <a:gdLst/>
              <a:ahLst/>
              <a:cxnLst/>
              <a:rect l="l" t="t" r="r" b="b"/>
              <a:pathLst>
                <a:path w="2205" h="5106" extrusionOk="0">
                  <a:moveTo>
                    <a:pt x="1089" y="0"/>
                  </a:moveTo>
                  <a:cubicBezTo>
                    <a:pt x="503" y="0"/>
                    <a:pt x="1" y="530"/>
                    <a:pt x="1" y="1228"/>
                  </a:cubicBezTo>
                  <a:lnTo>
                    <a:pt x="1" y="3878"/>
                  </a:lnTo>
                  <a:cubicBezTo>
                    <a:pt x="1" y="4548"/>
                    <a:pt x="503" y="5106"/>
                    <a:pt x="1089" y="5106"/>
                  </a:cubicBezTo>
                  <a:cubicBezTo>
                    <a:pt x="1703" y="5106"/>
                    <a:pt x="2205" y="4548"/>
                    <a:pt x="2205" y="3878"/>
                  </a:cubicBezTo>
                  <a:lnTo>
                    <a:pt x="2205" y="1228"/>
                  </a:lnTo>
                  <a:cubicBezTo>
                    <a:pt x="2205" y="530"/>
                    <a:pt x="1703" y="0"/>
                    <a:pt x="1089"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1"/>
            <p:cNvSpPr/>
            <p:nvPr/>
          </p:nvSpPr>
          <p:spPr>
            <a:xfrm>
              <a:off x="4460959" y="3838600"/>
              <a:ext cx="35344" cy="82896"/>
            </a:xfrm>
            <a:custGeom>
              <a:avLst/>
              <a:gdLst/>
              <a:ahLst/>
              <a:cxnLst/>
              <a:rect l="l" t="t" r="r" b="b"/>
              <a:pathLst>
                <a:path w="2177" h="5106" extrusionOk="0">
                  <a:moveTo>
                    <a:pt x="1089" y="0"/>
                  </a:moveTo>
                  <a:cubicBezTo>
                    <a:pt x="475" y="0"/>
                    <a:pt x="1" y="530"/>
                    <a:pt x="1" y="1228"/>
                  </a:cubicBezTo>
                  <a:lnTo>
                    <a:pt x="1" y="3878"/>
                  </a:lnTo>
                  <a:cubicBezTo>
                    <a:pt x="1" y="4548"/>
                    <a:pt x="475" y="5106"/>
                    <a:pt x="1089" y="5106"/>
                  </a:cubicBezTo>
                  <a:cubicBezTo>
                    <a:pt x="1703" y="5106"/>
                    <a:pt x="2177" y="4548"/>
                    <a:pt x="2177" y="3878"/>
                  </a:cubicBezTo>
                  <a:lnTo>
                    <a:pt x="2177" y="1228"/>
                  </a:lnTo>
                  <a:cubicBezTo>
                    <a:pt x="2177" y="530"/>
                    <a:pt x="1703" y="0"/>
                    <a:pt x="1089"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1"/>
            <p:cNvSpPr/>
            <p:nvPr/>
          </p:nvSpPr>
          <p:spPr>
            <a:xfrm>
              <a:off x="4426542" y="3838600"/>
              <a:ext cx="35344" cy="82896"/>
            </a:xfrm>
            <a:custGeom>
              <a:avLst/>
              <a:gdLst/>
              <a:ahLst/>
              <a:cxnLst/>
              <a:rect l="l" t="t" r="r" b="b"/>
              <a:pathLst>
                <a:path w="2177" h="5106" extrusionOk="0">
                  <a:moveTo>
                    <a:pt x="1088" y="0"/>
                  </a:moveTo>
                  <a:cubicBezTo>
                    <a:pt x="475" y="0"/>
                    <a:pt x="0" y="530"/>
                    <a:pt x="0" y="1228"/>
                  </a:cubicBezTo>
                  <a:lnTo>
                    <a:pt x="0" y="3878"/>
                  </a:lnTo>
                  <a:cubicBezTo>
                    <a:pt x="0" y="4548"/>
                    <a:pt x="475" y="5106"/>
                    <a:pt x="1088" y="5106"/>
                  </a:cubicBezTo>
                  <a:cubicBezTo>
                    <a:pt x="1674" y="5106"/>
                    <a:pt x="2177" y="4548"/>
                    <a:pt x="2177" y="3878"/>
                  </a:cubicBezTo>
                  <a:lnTo>
                    <a:pt x="2177" y="1228"/>
                  </a:lnTo>
                  <a:cubicBezTo>
                    <a:pt x="2177" y="530"/>
                    <a:pt x="1674" y="0"/>
                    <a:pt x="108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1"/>
            <p:cNvSpPr/>
            <p:nvPr/>
          </p:nvSpPr>
          <p:spPr>
            <a:xfrm>
              <a:off x="4390762" y="3838600"/>
              <a:ext cx="35798" cy="82896"/>
            </a:xfrm>
            <a:custGeom>
              <a:avLst/>
              <a:gdLst/>
              <a:ahLst/>
              <a:cxnLst/>
              <a:rect l="l" t="t" r="r" b="b"/>
              <a:pathLst>
                <a:path w="2205" h="5106" extrusionOk="0">
                  <a:moveTo>
                    <a:pt x="1116" y="0"/>
                  </a:moveTo>
                  <a:cubicBezTo>
                    <a:pt x="503" y="0"/>
                    <a:pt x="0" y="530"/>
                    <a:pt x="0" y="1228"/>
                  </a:cubicBezTo>
                  <a:lnTo>
                    <a:pt x="0" y="3878"/>
                  </a:lnTo>
                  <a:cubicBezTo>
                    <a:pt x="0" y="4548"/>
                    <a:pt x="503" y="5106"/>
                    <a:pt x="1116" y="5106"/>
                  </a:cubicBezTo>
                  <a:cubicBezTo>
                    <a:pt x="1702" y="5106"/>
                    <a:pt x="2204" y="4548"/>
                    <a:pt x="2204" y="3878"/>
                  </a:cubicBezTo>
                  <a:lnTo>
                    <a:pt x="2204" y="1228"/>
                  </a:lnTo>
                  <a:cubicBezTo>
                    <a:pt x="2204" y="530"/>
                    <a:pt x="1702" y="0"/>
                    <a:pt x="111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1"/>
            <p:cNvSpPr/>
            <p:nvPr/>
          </p:nvSpPr>
          <p:spPr>
            <a:xfrm>
              <a:off x="4598657" y="3879803"/>
              <a:ext cx="36237" cy="107362"/>
            </a:xfrm>
            <a:custGeom>
              <a:avLst/>
              <a:gdLst/>
              <a:ahLst/>
              <a:cxnLst/>
              <a:rect l="l" t="t" r="r" b="b"/>
              <a:pathLst>
                <a:path w="2232" h="6613" extrusionOk="0">
                  <a:moveTo>
                    <a:pt x="0" y="1"/>
                  </a:moveTo>
                  <a:lnTo>
                    <a:pt x="0" y="3321"/>
                  </a:lnTo>
                  <a:lnTo>
                    <a:pt x="2232" y="6613"/>
                  </a:lnTo>
                  <a:lnTo>
                    <a:pt x="22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1"/>
            <p:cNvSpPr/>
            <p:nvPr/>
          </p:nvSpPr>
          <p:spPr>
            <a:xfrm>
              <a:off x="5063800" y="2639717"/>
              <a:ext cx="56173" cy="101014"/>
            </a:xfrm>
            <a:custGeom>
              <a:avLst/>
              <a:gdLst/>
              <a:ahLst/>
              <a:cxnLst/>
              <a:rect l="l" t="t" r="r" b="b"/>
              <a:pathLst>
                <a:path w="3460" h="6222" extrusionOk="0">
                  <a:moveTo>
                    <a:pt x="0" y="0"/>
                  </a:moveTo>
                  <a:lnTo>
                    <a:pt x="28" y="4604"/>
                  </a:lnTo>
                  <a:cubicBezTo>
                    <a:pt x="363" y="4771"/>
                    <a:pt x="1284" y="5134"/>
                    <a:pt x="1395" y="5580"/>
                  </a:cubicBezTo>
                  <a:cubicBezTo>
                    <a:pt x="1479" y="6054"/>
                    <a:pt x="1507" y="6166"/>
                    <a:pt x="1674" y="6222"/>
                  </a:cubicBezTo>
                  <a:cubicBezTo>
                    <a:pt x="1953" y="6222"/>
                    <a:pt x="1870" y="6054"/>
                    <a:pt x="1981" y="5580"/>
                  </a:cubicBezTo>
                  <a:cubicBezTo>
                    <a:pt x="2065" y="5134"/>
                    <a:pt x="2986" y="4771"/>
                    <a:pt x="3348" y="4604"/>
                  </a:cubicBezTo>
                  <a:lnTo>
                    <a:pt x="3460"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1"/>
            <p:cNvSpPr/>
            <p:nvPr/>
          </p:nvSpPr>
          <p:spPr>
            <a:xfrm>
              <a:off x="5094596" y="2449029"/>
              <a:ext cx="23119" cy="49387"/>
            </a:xfrm>
            <a:custGeom>
              <a:avLst/>
              <a:gdLst/>
              <a:ahLst/>
              <a:cxnLst/>
              <a:rect l="l" t="t" r="r" b="b"/>
              <a:pathLst>
                <a:path w="1424" h="3042" extrusionOk="0">
                  <a:moveTo>
                    <a:pt x="698" y="1"/>
                  </a:moveTo>
                  <a:cubicBezTo>
                    <a:pt x="698" y="1"/>
                    <a:pt x="1" y="1228"/>
                    <a:pt x="1" y="2065"/>
                  </a:cubicBezTo>
                  <a:cubicBezTo>
                    <a:pt x="1" y="2902"/>
                    <a:pt x="280" y="3042"/>
                    <a:pt x="698" y="3042"/>
                  </a:cubicBezTo>
                  <a:cubicBezTo>
                    <a:pt x="1117" y="3042"/>
                    <a:pt x="1423" y="2902"/>
                    <a:pt x="1423" y="2065"/>
                  </a:cubicBezTo>
                  <a:cubicBezTo>
                    <a:pt x="1423" y="1228"/>
                    <a:pt x="698" y="1"/>
                    <a:pt x="698"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1"/>
            <p:cNvSpPr/>
            <p:nvPr/>
          </p:nvSpPr>
          <p:spPr>
            <a:xfrm>
              <a:off x="5074222" y="2402826"/>
              <a:ext cx="23102" cy="48949"/>
            </a:xfrm>
            <a:custGeom>
              <a:avLst/>
              <a:gdLst/>
              <a:ahLst/>
              <a:cxnLst/>
              <a:rect l="l" t="t" r="r" b="b"/>
              <a:pathLst>
                <a:path w="1423" h="3015" extrusionOk="0">
                  <a:moveTo>
                    <a:pt x="725" y="1"/>
                  </a:moveTo>
                  <a:cubicBezTo>
                    <a:pt x="725" y="1"/>
                    <a:pt x="0" y="1201"/>
                    <a:pt x="0" y="2038"/>
                  </a:cubicBezTo>
                  <a:cubicBezTo>
                    <a:pt x="0" y="2875"/>
                    <a:pt x="307" y="3014"/>
                    <a:pt x="725" y="3014"/>
                  </a:cubicBezTo>
                  <a:cubicBezTo>
                    <a:pt x="1144" y="3014"/>
                    <a:pt x="1423" y="2875"/>
                    <a:pt x="1423" y="2038"/>
                  </a:cubicBezTo>
                  <a:cubicBezTo>
                    <a:pt x="1423" y="1201"/>
                    <a:pt x="725" y="1"/>
                    <a:pt x="72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1"/>
            <p:cNvSpPr/>
            <p:nvPr/>
          </p:nvSpPr>
          <p:spPr>
            <a:xfrm>
              <a:off x="4888065" y="2012409"/>
              <a:ext cx="15423" cy="33087"/>
            </a:xfrm>
            <a:custGeom>
              <a:avLst/>
              <a:gdLst/>
              <a:ahLst/>
              <a:cxnLst/>
              <a:rect l="l" t="t" r="r" b="b"/>
              <a:pathLst>
                <a:path w="950" h="2038" extrusionOk="0">
                  <a:moveTo>
                    <a:pt x="475" y="1"/>
                  </a:moveTo>
                  <a:cubicBezTo>
                    <a:pt x="475" y="1"/>
                    <a:pt x="1" y="810"/>
                    <a:pt x="1" y="1396"/>
                  </a:cubicBezTo>
                  <a:cubicBezTo>
                    <a:pt x="1" y="1954"/>
                    <a:pt x="196" y="2038"/>
                    <a:pt x="475" y="2038"/>
                  </a:cubicBezTo>
                  <a:cubicBezTo>
                    <a:pt x="754" y="2038"/>
                    <a:pt x="949" y="1954"/>
                    <a:pt x="949" y="1396"/>
                  </a:cubicBezTo>
                  <a:cubicBezTo>
                    <a:pt x="949" y="810"/>
                    <a:pt x="475" y="1"/>
                    <a:pt x="47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1"/>
            <p:cNvSpPr/>
            <p:nvPr/>
          </p:nvSpPr>
          <p:spPr>
            <a:xfrm>
              <a:off x="4908000" y="2040039"/>
              <a:ext cx="8621" cy="21317"/>
            </a:xfrm>
            <a:custGeom>
              <a:avLst/>
              <a:gdLst/>
              <a:ahLst/>
              <a:cxnLst/>
              <a:rect l="l" t="t" r="r" b="b"/>
              <a:pathLst>
                <a:path w="531" h="1313" extrusionOk="0">
                  <a:moveTo>
                    <a:pt x="251" y="1"/>
                  </a:moveTo>
                  <a:cubicBezTo>
                    <a:pt x="251" y="1"/>
                    <a:pt x="0" y="531"/>
                    <a:pt x="0" y="894"/>
                  </a:cubicBezTo>
                  <a:cubicBezTo>
                    <a:pt x="0" y="1256"/>
                    <a:pt x="112" y="1312"/>
                    <a:pt x="251" y="1312"/>
                  </a:cubicBezTo>
                  <a:cubicBezTo>
                    <a:pt x="419" y="1312"/>
                    <a:pt x="530" y="1256"/>
                    <a:pt x="530" y="894"/>
                  </a:cubicBezTo>
                  <a:cubicBezTo>
                    <a:pt x="530" y="531"/>
                    <a:pt x="251" y="1"/>
                    <a:pt x="251"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1"/>
            <p:cNvSpPr/>
            <p:nvPr/>
          </p:nvSpPr>
          <p:spPr>
            <a:xfrm>
              <a:off x="4816959" y="2097557"/>
              <a:ext cx="15862" cy="33087"/>
            </a:xfrm>
            <a:custGeom>
              <a:avLst/>
              <a:gdLst/>
              <a:ahLst/>
              <a:cxnLst/>
              <a:rect l="l" t="t" r="r" b="b"/>
              <a:pathLst>
                <a:path w="977" h="2038" extrusionOk="0">
                  <a:moveTo>
                    <a:pt x="475" y="1"/>
                  </a:moveTo>
                  <a:cubicBezTo>
                    <a:pt x="475" y="1"/>
                    <a:pt x="0" y="810"/>
                    <a:pt x="0" y="1396"/>
                  </a:cubicBezTo>
                  <a:cubicBezTo>
                    <a:pt x="0" y="1954"/>
                    <a:pt x="196" y="2038"/>
                    <a:pt x="475" y="2038"/>
                  </a:cubicBezTo>
                  <a:cubicBezTo>
                    <a:pt x="782" y="2038"/>
                    <a:pt x="977" y="1954"/>
                    <a:pt x="977" y="1396"/>
                  </a:cubicBezTo>
                  <a:cubicBezTo>
                    <a:pt x="977" y="810"/>
                    <a:pt x="475" y="1"/>
                    <a:pt x="47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1"/>
            <p:cNvSpPr/>
            <p:nvPr/>
          </p:nvSpPr>
          <p:spPr>
            <a:xfrm>
              <a:off x="4807445" y="2075365"/>
              <a:ext cx="8621" cy="21317"/>
            </a:xfrm>
            <a:custGeom>
              <a:avLst/>
              <a:gdLst/>
              <a:ahLst/>
              <a:cxnLst/>
              <a:rect l="l" t="t" r="r" b="b"/>
              <a:pathLst>
                <a:path w="531" h="1313" extrusionOk="0">
                  <a:moveTo>
                    <a:pt x="280" y="1"/>
                  </a:moveTo>
                  <a:cubicBezTo>
                    <a:pt x="280" y="1"/>
                    <a:pt x="1" y="531"/>
                    <a:pt x="1" y="894"/>
                  </a:cubicBezTo>
                  <a:cubicBezTo>
                    <a:pt x="1" y="1256"/>
                    <a:pt x="112" y="1312"/>
                    <a:pt x="280" y="1312"/>
                  </a:cubicBezTo>
                  <a:cubicBezTo>
                    <a:pt x="419" y="1312"/>
                    <a:pt x="531" y="1256"/>
                    <a:pt x="531" y="894"/>
                  </a:cubicBezTo>
                  <a:cubicBezTo>
                    <a:pt x="531" y="531"/>
                    <a:pt x="280" y="1"/>
                    <a:pt x="280"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1"/>
            <p:cNvSpPr/>
            <p:nvPr/>
          </p:nvSpPr>
          <p:spPr>
            <a:xfrm>
              <a:off x="4820579" y="2225743"/>
              <a:ext cx="7712" cy="7712"/>
            </a:xfrm>
            <a:custGeom>
              <a:avLst/>
              <a:gdLst/>
              <a:ahLst/>
              <a:cxnLst/>
              <a:rect l="l" t="t" r="r" b="b"/>
              <a:pathLst>
                <a:path w="475" h="475" extrusionOk="0">
                  <a:moveTo>
                    <a:pt x="252" y="0"/>
                  </a:moveTo>
                  <a:cubicBezTo>
                    <a:pt x="112" y="0"/>
                    <a:pt x="1" y="112"/>
                    <a:pt x="1" y="224"/>
                  </a:cubicBezTo>
                  <a:cubicBezTo>
                    <a:pt x="1" y="363"/>
                    <a:pt x="112" y="475"/>
                    <a:pt x="252" y="475"/>
                  </a:cubicBezTo>
                  <a:cubicBezTo>
                    <a:pt x="363" y="475"/>
                    <a:pt x="475" y="363"/>
                    <a:pt x="475" y="224"/>
                  </a:cubicBezTo>
                  <a:cubicBezTo>
                    <a:pt x="475" y="112"/>
                    <a:pt x="363" y="0"/>
                    <a:pt x="252"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1"/>
            <p:cNvSpPr/>
            <p:nvPr/>
          </p:nvSpPr>
          <p:spPr>
            <a:xfrm>
              <a:off x="4821943" y="2179086"/>
              <a:ext cx="3637" cy="4091"/>
            </a:xfrm>
            <a:custGeom>
              <a:avLst/>
              <a:gdLst/>
              <a:ahLst/>
              <a:cxnLst/>
              <a:rect l="l" t="t" r="r" b="b"/>
              <a:pathLst>
                <a:path w="224" h="252" extrusionOk="0">
                  <a:moveTo>
                    <a:pt x="112" y="1"/>
                  </a:moveTo>
                  <a:cubicBezTo>
                    <a:pt x="56" y="1"/>
                    <a:pt x="0" y="57"/>
                    <a:pt x="0" y="140"/>
                  </a:cubicBezTo>
                  <a:cubicBezTo>
                    <a:pt x="0" y="196"/>
                    <a:pt x="56" y="252"/>
                    <a:pt x="112" y="252"/>
                  </a:cubicBezTo>
                  <a:cubicBezTo>
                    <a:pt x="196" y="252"/>
                    <a:pt x="224" y="196"/>
                    <a:pt x="224" y="140"/>
                  </a:cubicBezTo>
                  <a:cubicBezTo>
                    <a:pt x="224" y="57"/>
                    <a:pt x="196" y="1"/>
                    <a:pt x="112" y="1"/>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1"/>
            <p:cNvSpPr/>
            <p:nvPr/>
          </p:nvSpPr>
          <p:spPr>
            <a:xfrm>
              <a:off x="4821943" y="2160075"/>
              <a:ext cx="9075" cy="9075"/>
            </a:xfrm>
            <a:custGeom>
              <a:avLst/>
              <a:gdLst/>
              <a:ahLst/>
              <a:cxnLst/>
              <a:rect l="l" t="t" r="r" b="b"/>
              <a:pathLst>
                <a:path w="559" h="559" extrusionOk="0">
                  <a:moveTo>
                    <a:pt x="279" y="0"/>
                  </a:moveTo>
                  <a:cubicBezTo>
                    <a:pt x="112" y="0"/>
                    <a:pt x="0" y="112"/>
                    <a:pt x="0" y="279"/>
                  </a:cubicBezTo>
                  <a:cubicBezTo>
                    <a:pt x="0" y="419"/>
                    <a:pt x="112" y="558"/>
                    <a:pt x="279" y="558"/>
                  </a:cubicBezTo>
                  <a:cubicBezTo>
                    <a:pt x="419" y="558"/>
                    <a:pt x="558" y="419"/>
                    <a:pt x="558" y="279"/>
                  </a:cubicBezTo>
                  <a:cubicBezTo>
                    <a:pt x="558" y="112"/>
                    <a:pt x="419" y="0"/>
                    <a:pt x="279"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1"/>
            <p:cNvSpPr/>
            <p:nvPr/>
          </p:nvSpPr>
          <p:spPr>
            <a:xfrm>
              <a:off x="4824654" y="2075365"/>
              <a:ext cx="159006" cy="240083"/>
            </a:xfrm>
            <a:custGeom>
              <a:avLst/>
              <a:gdLst/>
              <a:ahLst/>
              <a:cxnLst/>
              <a:rect l="l" t="t" r="r" b="b"/>
              <a:pathLst>
                <a:path w="9794" h="14788" extrusionOk="0">
                  <a:moveTo>
                    <a:pt x="6334" y="475"/>
                  </a:moveTo>
                  <a:cubicBezTo>
                    <a:pt x="6473" y="475"/>
                    <a:pt x="6585" y="587"/>
                    <a:pt x="6585" y="726"/>
                  </a:cubicBezTo>
                  <a:lnTo>
                    <a:pt x="6585" y="1033"/>
                  </a:lnTo>
                  <a:cubicBezTo>
                    <a:pt x="6585" y="1201"/>
                    <a:pt x="6473" y="1312"/>
                    <a:pt x="6334" y="1312"/>
                  </a:cubicBezTo>
                  <a:lnTo>
                    <a:pt x="6027" y="1312"/>
                  </a:lnTo>
                  <a:lnTo>
                    <a:pt x="6027" y="7366"/>
                  </a:lnTo>
                  <a:lnTo>
                    <a:pt x="9319" y="13783"/>
                  </a:lnTo>
                  <a:cubicBezTo>
                    <a:pt x="9319" y="14062"/>
                    <a:pt x="9068" y="14313"/>
                    <a:pt x="8761" y="14313"/>
                  </a:cubicBezTo>
                  <a:lnTo>
                    <a:pt x="1033" y="14313"/>
                  </a:lnTo>
                  <a:cubicBezTo>
                    <a:pt x="726" y="14313"/>
                    <a:pt x="475" y="14062"/>
                    <a:pt x="475" y="13783"/>
                  </a:cubicBezTo>
                  <a:lnTo>
                    <a:pt x="1200" y="12416"/>
                  </a:lnTo>
                  <a:lnTo>
                    <a:pt x="1396" y="12025"/>
                  </a:lnTo>
                  <a:lnTo>
                    <a:pt x="3767" y="7366"/>
                  </a:lnTo>
                  <a:lnTo>
                    <a:pt x="3767" y="1312"/>
                  </a:lnTo>
                  <a:lnTo>
                    <a:pt x="3488" y="1312"/>
                  </a:lnTo>
                  <a:cubicBezTo>
                    <a:pt x="3321" y="1312"/>
                    <a:pt x="3209" y="1201"/>
                    <a:pt x="3209" y="1033"/>
                  </a:cubicBezTo>
                  <a:lnTo>
                    <a:pt x="3209" y="726"/>
                  </a:lnTo>
                  <a:cubicBezTo>
                    <a:pt x="3209" y="587"/>
                    <a:pt x="3321" y="475"/>
                    <a:pt x="3488" y="475"/>
                  </a:cubicBezTo>
                  <a:close/>
                  <a:moveTo>
                    <a:pt x="3488" y="1"/>
                  </a:moveTo>
                  <a:cubicBezTo>
                    <a:pt x="3070" y="1"/>
                    <a:pt x="2735" y="308"/>
                    <a:pt x="2735" y="726"/>
                  </a:cubicBezTo>
                  <a:lnTo>
                    <a:pt x="2735" y="1033"/>
                  </a:lnTo>
                  <a:cubicBezTo>
                    <a:pt x="2735" y="1368"/>
                    <a:pt x="2930" y="1647"/>
                    <a:pt x="3237" y="1731"/>
                  </a:cubicBezTo>
                  <a:lnTo>
                    <a:pt x="3293" y="1842"/>
                  </a:lnTo>
                  <a:lnTo>
                    <a:pt x="3293" y="7227"/>
                  </a:lnTo>
                  <a:lnTo>
                    <a:pt x="3293" y="7283"/>
                  </a:lnTo>
                  <a:lnTo>
                    <a:pt x="2456" y="8929"/>
                  </a:lnTo>
                  <a:lnTo>
                    <a:pt x="2288" y="9236"/>
                  </a:lnTo>
                  <a:lnTo>
                    <a:pt x="1758" y="10296"/>
                  </a:lnTo>
                  <a:lnTo>
                    <a:pt x="1" y="13671"/>
                  </a:lnTo>
                  <a:lnTo>
                    <a:pt x="1" y="13783"/>
                  </a:lnTo>
                  <a:cubicBezTo>
                    <a:pt x="1" y="14285"/>
                    <a:pt x="391" y="14704"/>
                    <a:pt x="866" y="14760"/>
                  </a:cubicBezTo>
                  <a:cubicBezTo>
                    <a:pt x="921" y="14787"/>
                    <a:pt x="977" y="14787"/>
                    <a:pt x="1033" y="14787"/>
                  </a:cubicBezTo>
                  <a:lnTo>
                    <a:pt x="8761" y="14787"/>
                  </a:lnTo>
                  <a:cubicBezTo>
                    <a:pt x="9319" y="14787"/>
                    <a:pt x="9793" y="14341"/>
                    <a:pt x="9793" y="13783"/>
                  </a:cubicBezTo>
                  <a:lnTo>
                    <a:pt x="9793" y="13671"/>
                  </a:lnTo>
                  <a:lnTo>
                    <a:pt x="6529" y="7283"/>
                  </a:lnTo>
                  <a:lnTo>
                    <a:pt x="6501" y="7227"/>
                  </a:lnTo>
                  <a:lnTo>
                    <a:pt x="6501" y="1842"/>
                  </a:lnTo>
                  <a:lnTo>
                    <a:pt x="6557" y="1731"/>
                  </a:lnTo>
                  <a:cubicBezTo>
                    <a:pt x="6864" y="1647"/>
                    <a:pt x="7059" y="1368"/>
                    <a:pt x="7059" y="1033"/>
                  </a:cubicBezTo>
                  <a:lnTo>
                    <a:pt x="7059" y="726"/>
                  </a:lnTo>
                  <a:cubicBezTo>
                    <a:pt x="7059" y="308"/>
                    <a:pt x="6724" y="1"/>
                    <a:pt x="6334" y="1"/>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1"/>
            <p:cNvSpPr/>
            <p:nvPr/>
          </p:nvSpPr>
          <p:spPr>
            <a:xfrm>
              <a:off x="4908455" y="2105269"/>
              <a:ext cx="12696" cy="3637"/>
            </a:xfrm>
            <a:custGeom>
              <a:avLst/>
              <a:gdLst/>
              <a:ahLst/>
              <a:cxnLst/>
              <a:rect l="l" t="t" r="r" b="b"/>
              <a:pathLst>
                <a:path w="782" h="224" extrusionOk="0">
                  <a:moveTo>
                    <a:pt x="84" y="0"/>
                  </a:moveTo>
                  <a:cubicBezTo>
                    <a:pt x="28" y="0"/>
                    <a:pt x="0" y="56"/>
                    <a:pt x="0" y="112"/>
                  </a:cubicBezTo>
                  <a:cubicBezTo>
                    <a:pt x="0" y="168"/>
                    <a:pt x="28" y="223"/>
                    <a:pt x="84" y="223"/>
                  </a:cubicBezTo>
                  <a:lnTo>
                    <a:pt x="670" y="223"/>
                  </a:lnTo>
                  <a:cubicBezTo>
                    <a:pt x="725" y="223"/>
                    <a:pt x="781" y="168"/>
                    <a:pt x="781" y="112"/>
                  </a:cubicBezTo>
                  <a:cubicBezTo>
                    <a:pt x="781" y="56"/>
                    <a:pt x="725" y="0"/>
                    <a:pt x="670"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1"/>
            <p:cNvSpPr/>
            <p:nvPr/>
          </p:nvSpPr>
          <p:spPr>
            <a:xfrm>
              <a:off x="4908455" y="2124295"/>
              <a:ext cx="12696" cy="3182"/>
            </a:xfrm>
            <a:custGeom>
              <a:avLst/>
              <a:gdLst/>
              <a:ahLst/>
              <a:cxnLst/>
              <a:rect l="l" t="t" r="r" b="b"/>
              <a:pathLst>
                <a:path w="782" h="196" extrusionOk="0">
                  <a:moveTo>
                    <a:pt x="84" y="0"/>
                  </a:moveTo>
                  <a:cubicBezTo>
                    <a:pt x="28" y="0"/>
                    <a:pt x="0" y="28"/>
                    <a:pt x="0" y="84"/>
                  </a:cubicBezTo>
                  <a:cubicBezTo>
                    <a:pt x="0" y="167"/>
                    <a:pt x="28" y="195"/>
                    <a:pt x="84" y="195"/>
                  </a:cubicBezTo>
                  <a:lnTo>
                    <a:pt x="670" y="195"/>
                  </a:lnTo>
                  <a:cubicBezTo>
                    <a:pt x="725" y="195"/>
                    <a:pt x="781" y="167"/>
                    <a:pt x="781" y="84"/>
                  </a:cubicBezTo>
                  <a:cubicBezTo>
                    <a:pt x="781" y="28"/>
                    <a:pt x="725" y="0"/>
                    <a:pt x="670"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1"/>
            <p:cNvSpPr/>
            <p:nvPr/>
          </p:nvSpPr>
          <p:spPr>
            <a:xfrm>
              <a:off x="4908455" y="2143305"/>
              <a:ext cx="12696" cy="3198"/>
            </a:xfrm>
            <a:custGeom>
              <a:avLst/>
              <a:gdLst/>
              <a:ahLst/>
              <a:cxnLst/>
              <a:rect l="l" t="t" r="r" b="b"/>
              <a:pathLst>
                <a:path w="782" h="197" extrusionOk="0">
                  <a:moveTo>
                    <a:pt x="84" y="1"/>
                  </a:moveTo>
                  <a:cubicBezTo>
                    <a:pt x="28" y="1"/>
                    <a:pt x="0" y="29"/>
                    <a:pt x="0" y="112"/>
                  </a:cubicBezTo>
                  <a:cubicBezTo>
                    <a:pt x="0" y="168"/>
                    <a:pt x="28" y="196"/>
                    <a:pt x="84" y="196"/>
                  </a:cubicBezTo>
                  <a:lnTo>
                    <a:pt x="670" y="196"/>
                  </a:lnTo>
                  <a:cubicBezTo>
                    <a:pt x="725" y="196"/>
                    <a:pt x="781" y="168"/>
                    <a:pt x="781" y="112"/>
                  </a:cubicBezTo>
                  <a:cubicBezTo>
                    <a:pt x="781" y="29"/>
                    <a:pt x="725" y="1"/>
                    <a:pt x="670"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1"/>
            <p:cNvSpPr/>
            <p:nvPr/>
          </p:nvSpPr>
          <p:spPr>
            <a:xfrm>
              <a:off x="4908455" y="2160075"/>
              <a:ext cx="12696" cy="3637"/>
            </a:xfrm>
            <a:custGeom>
              <a:avLst/>
              <a:gdLst/>
              <a:ahLst/>
              <a:cxnLst/>
              <a:rect l="l" t="t" r="r" b="b"/>
              <a:pathLst>
                <a:path w="782" h="224" extrusionOk="0">
                  <a:moveTo>
                    <a:pt x="84" y="0"/>
                  </a:moveTo>
                  <a:cubicBezTo>
                    <a:pt x="28" y="0"/>
                    <a:pt x="0" y="56"/>
                    <a:pt x="0" y="112"/>
                  </a:cubicBezTo>
                  <a:cubicBezTo>
                    <a:pt x="0" y="167"/>
                    <a:pt x="28" y="223"/>
                    <a:pt x="84" y="223"/>
                  </a:cubicBezTo>
                  <a:lnTo>
                    <a:pt x="670" y="223"/>
                  </a:lnTo>
                  <a:cubicBezTo>
                    <a:pt x="725" y="223"/>
                    <a:pt x="781" y="167"/>
                    <a:pt x="781" y="112"/>
                  </a:cubicBezTo>
                  <a:cubicBezTo>
                    <a:pt x="781" y="56"/>
                    <a:pt x="725" y="0"/>
                    <a:pt x="670"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1"/>
            <p:cNvSpPr/>
            <p:nvPr/>
          </p:nvSpPr>
          <p:spPr>
            <a:xfrm>
              <a:off x="4908455" y="2178631"/>
              <a:ext cx="12696" cy="3653"/>
            </a:xfrm>
            <a:custGeom>
              <a:avLst/>
              <a:gdLst/>
              <a:ahLst/>
              <a:cxnLst/>
              <a:rect l="l" t="t" r="r" b="b"/>
              <a:pathLst>
                <a:path w="782" h="225" extrusionOk="0">
                  <a:moveTo>
                    <a:pt x="84" y="1"/>
                  </a:moveTo>
                  <a:cubicBezTo>
                    <a:pt x="28" y="1"/>
                    <a:pt x="0" y="57"/>
                    <a:pt x="0" y="113"/>
                  </a:cubicBezTo>
                  <a:cubicBezTo>
                    <a:pt x="0" y="168"/>
                    <a:pt x="28" y="224"/>
                    <a:pt x="84" y="224"/>
                  </a:cubicBezTo>
                  <a:lnTo>
                    <a:pt x="670" y="224"/>
                  </a:lnTo>
                  <a:cubicBezTo>
                    <a:pt x="725" y="224"/>
                    <a:pt x="781" y="168"/>
                    <a:pt x="781" y="113"/>
                  </a:cubicBezTo>
                  <a:cubicBezTo>
                    <a:pt x="781" y="57"/>
                    <a:pt x="725" y="1"/>
                    <a:pt x="670"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1"/>
            <p:cNvSpPr/>
            <p:nvPr/>
          </p:nvSpPr>
          <p:spPr>
            <a:xfrm>
              <a:off x="4844589" y="2205353"/>
              <a:ext cx="119587" cy="94228"/>
            </a:xfrm>
            <a:custGeom>
              <a:avLst/>
              <a:gdLst/>
              <a:ahLst/>
              <a:cxnLst/>
              <a:rect l="l" t="t" r="r" b="b"/>
              <a:pathLst>
                <a:path w="7366" h="5804" extrusionOk="0">
                  <a:moveTo>
                    <a:pt x="2734" y="1"/>
                  </a:moveTo>
                  <a:lnTo>
                    <a:pt x="0" y="5358"/>
                  </a:lnTo>
                  <a:cubicBezTo>
                    <a:pt x="0" y="5609"/>
                    <a:pt x="196" y="5804"/>
                    <a:pt x="447" y="5804"/>
                  </a:cubicBezTo>
                  <a:lnTo>
                    <a:pt x="6891" y="5804"/>
                  </a:lnTo>
                  <a:cubicBezTo>
                    <a:pt x="7142" y="5804"/>
                    <a:pt x="7366" y="5609"/>
                    <a:pt x="7366" y="5358"/>
                  </a:cubicBezTo>
                  <a:lnTo>
                    <a:pt x="46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1"/>
            <p:cNvSpPr/>
            <p:nvPr/>
          </p:nvSpPr>
          <p:spPr>
            <a:xfrm>
              <a:off x="4897578" y="2170936"/>
              <a:ext cx="8621" cy="8166"/>
            </a:xfrm>
            <a:custGeom>
              <a:avLst/>
              <a:gdLst/>
              <a:ahLst/>
              <a:cxnLst/>
              <a:rect l="l" t="t" r="r" b="b"/>
              <a:pathLst>
                <a:path w="531" h="503" extrusionOk="0">
                  <a:moveTo>
                    <a:pt x="279" y="1"/>
                  </a:moveTo>
                  <a:cubicBezTo>
                    <a:pt x="140" y="1"/>
                    <a:pt x="0" y="112"/>
                    <a:pt x="0" y="252"/>
                  </a:cubicBezTo>
                  <a:cubicBezTo>
                    <a:pt x="0" y="391"/>
                    <a:pt x="140" y="503"/>
                    <a:pt x="279" y="503"/>
                  </a:cubicBezTo>
                  <a:cubicBezTo>
                    <a:pt x="419" y="503"/>
                    <a:pt x="531" y="391"/>
                    <a:pt x="531" y="252"/>
                  </a:cubicBezTo>
                  <a:cubicBezTo>
                    <a:pt x="531" y="112"/>
                    <a:pt x="419" y="1"/>
                    <a:pt x="279"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1"/>
            <p:cNvSpPr/>
            <p:nvPr/>
          </p:nvSpPr>
          <p:spPr>
            <a:xfrm>
              <a:off x="4894867" y="2136974"/>
              <a:ext cx="5893" cy="6348"/>
            </a:xfrm>
            <a:custGeom>
              <a:avLst/>
              <a:gdLst/>
              <a:ahLst/>
              <a:cxnLst/>
              <a:rect l="l" t="t" r="r" b="b"/>
              <a:pathLst>
                <a:path w="363" h="391" extrusionOk="0">
                  <a:moveTo>
                    <a:pt x="167" y="0"/>
                  </a:moveTo>
                  <a:cubicBezTo>
                    <a:pt x="84" y="0"/>
                    <a:pt x="0" y="112"/>
                    <a:pt x="0" y="195"/>
                  </a:cubicBezTo>
                  <a:cubicBezTo>
                    <a:pt x="0" y="307"/>
                    <a:pt x="84" y="391"/>
                    <a:pt x="167" y="391"/>
                  </a:cubicBezTo>
                  <a:cubicBezTo>
                    <a:pt x="279" y="391"/>
                    <a:pt x="363" y="307"/>
                    <a:pt x="363" y="195"/>
                  </a:cubicBezTo>
                  <a:cubicBezTo>
                    <a:pt x="363" y="112"/>
                    <a:pt x="279" y="0"/>
                    <a:pt x="167"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1"/>
            <p:cNvSpPr/>
            <p:nvPr/>
          </p:nvSpPr>
          <p:spPr>
            <a:xfrm>
              <a:off x="4767591" y="2139685"/>
              <a:ext cx="94228" cy="175760"/>
            </a:xfrm>
            <a:custGeom>
              <a:avLst/>
              <a:gdLst/>
              <a:ahLst/>
              <a:cxnLst/>
              <a:rect l="l" t="t" r="r" b="b"/>
              <a:pathLst>
                <a:path w="5804" h="10826" extrusionOk="0">
                  <a:moveTo>
                    <a:pt x="2846" y="7199"/>
                  </a:moveTo>
                  <a:cubicBezTo>
                    <a:pt x="3069" y="7199"/>
                    <a:pt x="3209" y="7366"/>
                    <a:pt x="3209" y="7589"/>
                  </a:cubicBezTo>
                  <a:cubicBezTo>
                    <a:pt x="3209" y="7784"/>
                    <a:pt x="3069" y="7952"/>
                    <a:pt x="2846" y="7952"/>
                  </a:cubicBezTo>
                  <a:cubicBezTo>
                    <a:pt x="2651" y="7952"/>
                    <a:pt x="2483" y="7784"/>
                    <a:pt x="2483" y="7589"/>
                  </a:cubicBezTo>
                  <a:cubicBezTo>
                    <a:pt x="2483" y="7366"/>
                    <a:pt x="2651" y="7199"/>
                    <a:pt x="2846" y="7199"/>
                  </a:cubicBezTo>
                  <a:close/>
                  <a:moveTo>
                    <a:pt x="1089" y="7589"/>
                  </a:moveTo>
                  <a:cubicBezTo>
                    <a:pt x="1200" y="7589"/>
                    <a:pt x="1284" y="7673"/>
                    <a:pt x="1284" y="7784"/>
                  </a:cubicBezTo>
                  <a:cubicBezTo>
                    <a:pt x="1284" y="7896"/>
                    <a:pt x="1200" y="8008"/>
                    <a:pt x="1089" y="8008"/>
                  </a:cubicBezTo>
                  <a:cubicBezTo>
                    <a:pt x="977" y="8008"/>
                    <a:pt x="865" y="7896"/>
                    <a:pt x="865" y="7784"/>
                  </a:cubicBezTo>
                  <a:cubicBezTo>
                    <a:pt x="865" y="7673"/>
                    <a:pt x="977" y="7589"/>
                    <a:pt x="1089" y="7589"/>
                  </a:cubicBezTo>
                  <a:close/>
                  <a:moveTo>
                    <a:pt x="2846" y="9068"/>
                  </a:moveTo>
                  <a:cubicBezTo>
                    <a:pt x="2986" y="9068"/>
                    <a:pt x="3069" y="9151"/>
                    <a:pt x="3069" y="9263"/>
                  </a:cubicBezTo>
                  <a:cubicBezTo>
                    <a:pt x="3069" y="9403"/>
                    <a:pt x="2986" y="9486"/>
                    <a:pt x="2846" y="9486"/>
                  </a:cubicBezTo>
                  <a:cubicBezTo>
                    <a:pt x="2735" y="9486"/>
                    <a:pt x="2651" y="9403"/>
                    <a:pt x="2651" y="9263"/>
                  </a:cubicBezTo>
                  <a:cubicBezTo>
                    <a:pt x="2651" y="9151"/>
                    <a:pt x="2735" y="9068"/>
                    <a:pt x="2846" y="9068"/>
                  </a:cubicBezTo>
                  <a:close/>
                  <a:moveTo>
                    <a:pt x="2511" y="1"/>
                  </a:moveTo>
                  <a:cubicBezTo>
                    <a:pt x="2260" y="1"/>
                    <a:pt x="2065" y="224"/>
                    <a:pt x="2065" y="503"/>
                  </a:cubicBezTo>
                  <a:cubicBezTo>
                    <a:pt x="2065" y="754"/>
                    <a:pt x="2260" y="977"/>
                    <a:pt x="2511" y="977"/>
                  </a:cubicBezTo>
                  <a:lnTo>
                    <a:pt x="2511" y="4102"/>
                  </a:lnTo>
                  <a:cubicBezTo>
                    <a:pt x="1256" y="4464"/>
                    <a:pt x="335" y="5525"/>
                    <a:pt x="84" y="6780"/>
                  </a:cubicBezTo>
                  <a:lnTo>
                    <a:pt x="84" y="6808"/>
                  </a:lnTo>
                  <a:lnTo>
                    <a:pt x="84" y="6864"/>
                  </a:lnTo>
                  <a:cubicBezTo>
                    <a:pt x="84" y="6920"/>
                    <a:pt x="56" y="6975"/>
                    <a:pt x="56" y="7031"/>
                  </a:cubicBezTo>
                  <a:lnTo>
                    <a:pt x="56" y="7059"/>
                  </a:lnTo>
                  <a:cubicBezTo>
                    <a:pt x="28" y="7226"/>
                    <a:pt x="0" y="7422"/>
                    <a:pt x="0" y="7505"/>
                  </a:cubicBezTo>
                  <a:cubicBezTo>
                    <a:pt x="0" y="9151"/>
                    <a:pt x="1144" y="10491"/>
                    <a:pt x="2679" y="10825"/>
                  </a:cubicBezTo>
                  <a:lnTo>
                    <a:pt x="3906" y="10825"/>
                  </a:lnTo>
                  <a:cubicBezTo>
                    <a:pt x="3572" y="10602"/>
                    <a:pt x="3320" y="10240"/>
                    <a:pt x="3320" y="9821"/>
                  </a:cubicBezTo>
                  <a:lnTo>
                    <a:pt x="3320" y="9682"/>
                  </a:lnTo>
                  <a:lnTo>
                    <a:pt x="3348" y="9626"/>
                  </a:lnTo>
                  <a:lnTo>
                    <a:pt x="4939" y="6529"/>
                  </a:lnTo>
                  <a:lnTo>
                    <a:pt x="4883" y="6613"/>
                  </a:lnTo>
                  <a:lnTo>
                    <a:pt x="4799" y="6641"/>
                  </a:lnTo>
                  <a:lnTo>
                    <a:pt x="4743" y="6585"/>
                  </a:lnTo>
                  <a:cubicBezTo>
                    <a:pt x="4632" y="6473"/>
                    <a:pt x="4464" y="6306"/>
                    <a:pt x="4157" y="6306"/>
                  </a:cubicBezTo>
                  <a:cubicBezTo>
                    <a:pt x="3851" y="6306"/>
                    <a:pt x="3683" y="6501"/>
                    <a:pt x="3599" y="6613"/>
                  </a:cubicBezTo>
                  <a:lnTo>
                    <a:pt x="3516" y="6696"/>
                  </a:lnTo>
                  <a:lnTo>
                    <a:pt x="3432" y="6613"/>
                  </a:lnTo>
                  <a:cubicBezTo>
                    <a:pt x="3348" y="6501"/>
                    <a:pt x="3181" y="6306"/>
                    <a:pt x="2874" y="6306"/>
                  </a:cubicBezTo>
                  <a:cubicBezTo>
                    <a:pt x="2567" y="6306"/>
                    <a:pt x="2400" y="6501"/>
                    <a:pt x="2288" y="6613"/>
                  </a:cubicBezTo>
                  <a:lnTo>
                    <a:pt x="2232" y="6696"/>
                  </a:lnTo>
                  <a:lnTo>
                    <a:pt x="2149" y="6613"/>
                  </a:lnTo>
                  <a:cubicBezTo>
                    <a:pt x="2037" y="6501"/>
                    <a:pt x="1898" y="6306"/>
                    <a:pt x="1591" y="6306"/>
                  </a:cubicBezTo>
                  <a:cubicBezTo>
                    <a:pt x="1256" y="6306"/>
                    <a:pt x="1116" y="6501"/>
                    <a:pt x="1005" y="6613"/>
                  </a:cubicBezTo>
                  <a:lnTo>
                    <a:pt x="949" y="6696"/>
                  </a:lnTo>
                  <a:lnTo>
                    <a:pt x="865" y="6613"/>
                  </a:lnTo>
                  <a:cubicBezTo>
                    <a:pt x="782" y="6529"/>
                    <a:pt x="698" y="6417"/>
                    <a:pt x="531" y="6334"/>
                  </a:cubicBezTo>
                  <a:cubicBezTo>
                    <a:pt x="893" y="5385"/>
                    <a:pt x="1674" y="4632"/>
                    <a:pt x="2707" y="4353"/>
                  </a:cubicBezTo>
                  <a:lnTo>
                    <a:pt x="2818" y="4325"/>
                  </a:lnTo>
                  <a:lnTo>
                    <a:pt x="2818" y="670"/>
                  </a:lnTo>
                  <a:lnTo>
                    <a:pt x="2511" y="670"/>
                  </a:lnTo>
                  <a:cubicBezTo>
                    <a:pt x="2456" y="670"/>
                    <a:pt x="2400" y="586"/>
                    <a:pt x="2400" y="503"/>
                  </a:cubicBezTo>
                  <a:cubicBezTo>
                    <a:pt x="2400" y="391"/>
                    <a:pt x="2456" y="335"/>
                    <a:pt x="2511" y="335"/>
                  </a:cubicBezTo>
                  <a:lnTo>
                    <a:pt x="4520" y="335"/>
                  </a:lnTo>
                  <a:cubicBezTo>
                    <a:pt x="4576" y="335"/>
                    <a:pt x="4632" y="391"/>
                    <a:pt x="4632" y="503"/>
                  </a:cubicBezTo>
                  <a:cubicBezTo>
                    <a:pt x="4632" y="586"/>
                    <a:pt x="4576" y="670"/>
                    <a:pt x="4520" y="670"/>
                  </a:cubicBezTo>
                  <a:lnTo>
                    <a:pt x="4213" y="670"/>
                  </a:lnTo>
                  <a:lnTo>
                    <a:pt x="4213" y="4325"/>
                  </a:lnTo>
                  <a:lnTo>
                    <a:pt x="4325" y="4353"/>
                  </a:lnTo>
                  <a:cubicBezTo>
                    <a:pt x="4827" y="4492"/>
                    <a:pt x="5301" y="4771"/>
                    <a:pt x="5664" y="5106"/>
                  </a:cubicBezTo>
                  <a:lnTo>
                    <a:pt x="5803" y="4827"/>
                  </a:lnTo>
                  <a:cubicBezTo>
                    <a:pt x="5441" y="4492"/>
                    <a:pt x="5022" y="4241"/>
                    <a:pt x="4520" y="4102"/>
                  </a:cubicBezTo>
                  <a:lnTo>
                    <a:pt x="4520" y="977"/>
                  </a:lnTo>
                  <a:cubicBezTo>
                    <a:pt x="4743" y="977"/>
                    <a:pt x="4939" y="754"/>
                    <a:pt x="4939" y="503"/>
                  </a:cubicBezTo>
                  <a:cubicBezTo>
                    <a:pt x="4939" y="224"/>
                    <a:pt x="4743" y="1"/>
                    <a:pt x="4520" y="1"/>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1"/>
            <p:cNvSpPr/>
            <p:nvPr/>
          </p:nvSpPr>
          <p:spPr>
            <a:xfrm>
              <a:off x="4786617" y="2020120"/>
              <a:ext cx="35344" cy="35344"/>
            </a:xfrm>
            <a:custGeom>
              <a:avLst/>
              <a:gdLst/>
              <a:ahLst/>
              <a:cxnLst/>
              <a:rect l="l" t="t" r="r" b="b"/>
              <a:pathLst>
                <a:path w="2177" h="2177" extrusionOk="0">
                  <a:moveTo>
                    <a:pt x="1088" y="0"/>
                  </a:moveTo>
                  <a:cubicBezTo>
                    <a:pt x="474" y="0"/>
                    <a:pt x="0" y="502"/>
                    <a:pt x="0" y="1088"/>
                  </a:cubicBezTo>
                  <a:cubicBezTo>
                    <a:pt x="0" y="1702"/>
                    <a:pt x="474" y="2176"/>
                    <a:pt x="1088" y="2176"/>
                  </a:cubicBezTo>
                  <a:cubicBezTo>
                    <a:pt x="1674" y="2176"/>
                    <a:pt x="2176" y="1702"/>
                    <a:pt x="2176" y="1088"/>
                  </a:cubicBezTo>
                  <a:cubicBezTo>
                    <a:pt x="2176" y="502"/>
                    <a:pt x="1674" y="0"/>
                    <a:pt x="1088"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1"/>
            <p:cNvSpPr/>
            <p:nvPr/>
          </p:nvSpPr>
          <p:spPr>
            <a:xfrm>
              <a:off x="4795676" y="2025558"/>
              <a:ext cx="24466" cy="24466"/>
            </a:xfrm>
            <a:custGeom>
              <a:avLst/>
              <a:gdLst/>
              <a:ahLst/>
              <a:cxnLst/>
              <a:rect l="l" t="t" r="r" b="b"/>
              <a:pathLst>
                <a:path w="1507" h="1507" extrusionOk="0">
                  <a:moveTo>
                    <a:pt x="753" y="0"/>
                  </a:moveTo>
                  <a:cubicBezTo>
                    <a:pt x="335" y="0"/>
                    <a:pt x="0" y="335"/>
                    <a:pt x="0" y="753"/>
                  </a:cubicBezTo>
                  <a:cubicBezTo>
                    <a:pt x="0" y="1172"/>
                    <a:pt x="335" y="1507"/>
                    <a:pt x="753" y="1507"/>
                  </a:cubicBezTo>
                  <a:cubicBezTo>
                    <a:pt x="1172" y="1507"/>
                    <a:pt x="1507" y="1172"/>
                    <a:pt x="1507" y="753"/>
                  </a:cubicBezTo>
                  <a:cubicBezTo>
                    <a:pt x="1507" y="335"/>
                    <a:pt x="1172" y="0"/>
                    <a:pt x="753"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1"/>
            <p:cNvSpPr/>
            <p:nvPr/>
          </p:nvSpPr>
          <p:spPr>
            <a:xfrm>
              <a:off x="4944235" y="2037783"/>
              <a:ext cx="17680" cy="17680"/>
            </a:xfrm>
            <a:custGeom>
              <a:avLst/>
              <a:gdLst/>
              <a:ahLst/>
              <a:cxnLst/>
              <a:rect l="l" t="t" r="r" b="b"/>
              <a:pathLst>
                <a:path w="1089" h="1089" extrusionOk="0">
                  <a:moveTo>
                    <a:pt x="530" y="0"/>
                  </a:moveTo>
                  <a:cubicBezTo>
                    <a:pt x="251" y="0"/>
                    <a:pt x="0" y="251"/>
                    <a:pt x="0" y="530"/>
                  </a:cubicBezTo>
                  <a:cubicBezTo>
                    <a:pt x="0" y="837"/>
                    <a:pt x="251" y="1088"/>
                    <a:pt x="530" y="1088"/>
                  </a:cubicBezTo>
                  <a:cubicBezTo>
                    <a:pt x="837" y="1088"/>
                    <a:pt x="1088" y="837"/>
                    <a:pt x="1088" y="530"/>
                  </a:cubicBezTo>
                  <a:cubicBezTo>
                    <a:pt x="1088" y="251"/>
                    <a:pt x="837" y="0"/>
                    <a:pt x="53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1"/>
            <p:cNvSpPr/>
            <p:nvPr/>
          </p:nvSpPr>
          <p:spPr>
            <a:xfrm>
              <a:off x="4949657" y="2045478"/>
              <a:ext cx="5000" cy="5000"/>
            </a:xfrm>
            <a:custGeom>
              <a:avLst/>
              <a:gdLst/>
              <a:ahLst/>
              <a:cxnLst/>
              <a:rect l="l" t="t" r="r" b="b"/>
              <a:pathLst>
                <a:path w="308" h="308" extrusionOk="0">
                  <a:moveTo>
                    <a:pt x="140" y="1"/>
                  </a:moveTo>
                  <a:cubicBezTo>
                    <a:pt x="57" y="1"/>
                    <a:pt x="1" y="84"/>
                    <a:pt x="1" y="168"/>
                  </a:cubicBezTo>
                  <a:cubicBezTo>
                    <a:pt x="1" y="252"/>
                    <a:pt x="57" y="307"/>
                    <a:pt x="140" y="307"/>
                  </a:cubicBezTo>
                  <a:cubicBezTo>
                    <a:pt x="252" y="307"/>
                    <a:pt x="308" y="252"/>
                    <a:pt x="308" y="168"/>
                  </a:cubicBezTo>
                  <a:cubicBezTo>
                    <a:pt x="308" y="84"/>
                    <a:pt x="252" y="1"/>
                    <a:pt x="14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1"/>
            <p:cNvSpPr/>
            <p:nvPr/>
          </p:nvSpPr>
          <p:spPr>
            <a:xfrm>
              <a:off x="4847300" y="1988869"/>
              <a:ext cx="29467" cy="29450"/>
            </a:xfrm>
            <a:custGeom>
              <a:avLst/>
              <a:gdLst/>
              <a:ahLst/>
              <a:cxnLst/>
              <a:rect l="l" t="t" r="r" b="b"/>
              <a:pathLst>
                <a:path w="1815" h="1814" extrusionOk="0">
                  <a:moveTo>
                    <a:pt x="893" y="0"/>
                  </a:moveTo>
                  <a:cubicBezTo>
                    <a:pt x="391" y="0"/>
                    <a:pt x="1" y="391"/>
                    <a:pt x="1" y="893"/>
                  </a:cubicBezTo>
                  <a:cubicBezTo>
                    <a:pt x="1" y="1423"/>
                    <a:pt x="391" y="1814"/>
                    <a:pt x="893" y="1814"/>
                  </a:cubicBezTo>
                  <a:cubicBezTo>
                    <a:pt x="1424" y="1814"/>
                    <a:pt x="1814" y="1423"/>
                    <a:pt x="1814" y="893"/>
                  </a:cubicBezTo>
                  <a:cubicBezTo>
                    <a:pt x="1814" y="391"/>
                    <a:pt x="1424" y="0"/>
                    <a:pt x="893"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1"/>
            <p:cNvSpPr/>
            <p:nvPr/>
          </p:nvSpPr>
          <p:spPr>
            <a:xfrm>
              <a:off x="4855905" y="2002002"/>
              <a:ext cx="9075" cy="8621"/>
            </a:xfrm>
            <a:custGeom>
              <a:avLst/>
              <a:gdLst/>
              <a:ahLst/>
              <a:cxnLst/>
              <a:rect l="l" t="t" r="r" b="b"/>
              <a:pathLst>
                <a:path w="559" h="531" extrusionOk="0">
                  <a:moveTo>
                    <a:pt x="280" y="0"/>
                  </a:moveTo>
                  <a:cubicBezTo>
                    <a:pt x="140" y="0"/>
                    <a:pt x="1" y="112"/>
                    <a:pt x="1" y="251"/>
                  </a:cubicBezTo>
                  <a:cubicBezTo>
                    <a:pt x="1" y="419"/>
                    <a:pt x="140" y="530"/>
                    <a:pt x="280" y="530"/>
                  </a:cubicBezTo>
                  <a:cubicBezTo>
                    <a:pt x="419" y="530"/>
                    <a:pt x="559" y="419"/>
                    <a:pt x="559" y="251"/>
                  </a:cubicBezTo>
                  <a:cubicBezTo>
                    <a:pt x="559" y="112"/>
                    <a:pt x="419" y="0"/>
                    <a:pt x="28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1"/>
            <p:cNvSpPr/>
            <p:nvPr/>
          </p:nvSpPr>
          <p:spPr>
            <a:xfrm>
              <a:off x="4895760" y="1950361"/>
              <a:ext cx="306663" cy="474711"/>
            </a:xfrm>
            <a:custGeom>
              <a:avLst/>
              <a:gdLst/>
              <a:ahLst/>
              <a:cxnLst/>
              <a:rect l="l" t="t" r="r" b="b"/>
              <a:pathLst>
                <a:path w="18889" h="29240" extrusionOk="0">
                  <a:moveTo>
                    <a:pt x="754" y="1"/>
                  </a:moveTo>
                  <a:cubicBezTo>
                    <a:pt x="336" y="1"/>
                    <a:pt x="1" y="336"/>
                    <a:pt x="1" y="726"/>
                  </a:cubicBezTo>
                  <a:lnTo>
                    <a:pt x="1" y="2316"/>
                  </a:lnTo>
                  <a:cubicBezTo>
                    <a:pt x="1" y="2735"/>
                    <a:pt x="336" y="3042"/>
                    <a:pt x="754" y="3042"/>
                  </a:cubicBezTo>
                  <a:cubicBezTo>
                    <a:pt x="1145" y="3042"/>
                    <a:pt x="1480" y="2735"/>
                    <a:pt x="1480" y="2316"/>
                  </a:cubicBezTo>
                  <a:lnTo>
                    <a:pt x="1480" y="1479"/>
                  </a:lnTo>
                  <a:lnTo>
                    <a:pt x="16657" y="1479"/>
                  </a:lnTo>
                  <a:lnTo>
                    <a:pt x="16657" y="15764"/>
                  </a:lnTo>
                  <a:lnTo>
                    <a:pt x="12053" y="15959"/>
                  </a:lnTo>
                  <a:cubicBezTo>
                    <a:pt x="11440" y="15987"/>
                    <a:pt x="10965" y="16489"/>
                    <a:pt x="10965" y="17075"/>
                  </a:cubicBezTo>
                  <a:lnTo>
                    <a:pt x="10965" y="28123"/>
                  </a:lnTo>
                  <a:cubicBezTo>
                    <a:pt x="10965" y="28737"/>
                    <a:pt x="11467" y="29239"/>
                    <a:pt x="12081" y="29239"/>
                  </a:cubicBezTo>
                  <a:cubicBezTo>
                    <a:pt x="12695" y="29239"/>
                    <a:pt x="13197" y="28737"/>
                    <a:pt x="13197" y="28123"/>
                  </a:cubicBezTo>
                  <a:lnTo>
                    <a:pt x="13197" y="18163"/>
                  </a:lnTo>
                  <a:lnTo>
                    <a:pt x="17828" y="17968"/>
                  </a:lnTo>
                  <a:cubicBezTo>
                    <a:pt x="18414" y="17940"/>
                    <a:pt x="18889" y="17438"/>
                    <a:pt x="18889" y="16852"/>
                  </a:cubicBezTo>
                  <a:lnTo>
                    <a:pt x="18889" y="1117"/>
                  </a:lnTo>
                  <a:cubicBezTo>
                    <a:pt x="18889" y="921"/>
                    <a:pt x="18833" y="726"/>
                    <a:pt x="18749" y="559"/>
                  </a:cubicBezTo>
                  <a:cubicBezTo>
                    <a:pt x="18665" y="224"/>
                    <a:pt x="18358" y="1"/>
                    <a:pt x="18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1"/>
            <p:cNvSpPr/>
            <p:nvPr/>
          </p:nvSpPr>
          <p:spPr>
            <a:xfrm>
              <a:off x="4895760" y="1960329"/>
              <a:ext cx="24482" cy="52098"/>
            </a:xfrm>
            <a:custGeom>
              <a:avLst/>
              <a:gdLst/>
              <a:ahLst/>
              <a:cxnLst/>
              <a:rect l="l" t="t" r="r" b="b"/>
              <a:pathLst>
                <a:path w="1508" h="3209" extrusionOk="0">
                  <a:moveTo>
                    <a:pt x="1" y="1"/>
                  </a:moveTo>
                  <a:lnTo>
                    <a:pt x="1" y="2484"/>
                  </a:lnTo>
                  <a:lnTo>
                    <a:pt x="1507" y="3209"/>
                  </a:lnTo>
                  <a:lnTo>
                    <a:pt x="1507" y="503"/>
                  </a:lnTo>
                  <a:lnTo>
                    <a:pt x="1" y="1"/>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1"/>
            <p:cNvSpPr/>
            <p:nvPr/>
          </p:nvSpPr>
          <p:spPr>
            <a:xfrm>
              <a:off x="5031185" y="2516515"/>
              <a:ext cx="121860" cy="27194"/>
            </a:xfrm>
            <a:custGeom>
              <a:avLst/>
              <a:gdLst/>
              <a:ahLst/>
              <a:cxnLst/>
              <a:rect l="l" t="t" r="r" b="b"/>
              <a:pathLst>
                <a:path w="7506" h="1675" extrusionOk="0">
                  <a:moveTo>
                    <a:pt x="810" y="1"/>
                  </a:moveTo>
                  <a:cubicBezTo>
                    <a:pt x="363" y="1"/>
                    <a:pt x="1" y="391"/>
                    <a:pt x="1" y="838"/>
                  </a:cubicBezTo>
                  <a:cubicBezTo>
                    <a:pt x="1" y="1284"/>
                    <a:pt x="363" y="1675"/>
                    <a:pt x="810" y="1675"/>
                  </a:cubicBezTo>
                  <a:lnTo>
                    <a:pt x="6669" y="1675"/>
                  </a:lnTo>
                  <a:cubicBezTo>
                    <a:pt x="7143" y="1675"/>
                    <a:pt x="7506" y="1284"/>
                    <a:pt x="7506" y="838"/>
                  </a:cubicBezTo>
                  <a:cubicBezTo>
                    <a:pt x="7506" y="391"/>
                    <a:pt x="7143" y="1"/>
                    <a:pt x="6669" y="1"/>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1"/>
            <p:cNvSpPr/>
            <p:nvPr/>
          </p:nvSpPr>
          <p:spPr>
            <a:xfrm>
              <a:off x="5044773" y="2518333"/>
              <a:ext cx="94683" cy="246869"/>
            </a:xfrm>
            <a:custGeom>
              <a:avLst/>
              <a:gdLst/>
              <a:ahLst/>
              <a:cxnLst/>
              <a:rect l="l" t="t" r="r" b="b"/>
              <a:pathLst>
                <a:path w="5832" h="15206" extrusionOk="0">
                  <a:moveTo>
                    <a:pt x="4492" y="726"/>
                  </a:moveTo>
                  <a:cubicBezTo>
                    <a:pt x="4799" y="726"/>
                    <a:pt x="5078" y="1060"/>
                    <a:pt x="5078" y="1451"/>
                  </a:cubicBezTo>
                  <a:lnTo>
                    <a:pt x="5078" y="12025"/>
                  </a:lnTo>
                  <a:cubicBezTo>
                    <a:pt x="5078" y="12415"/>
                    <a:pt x="4799" y="12722"/>
                    <a:pt x="4492" y="12750"/>
                  </a:cubicBezTo>
                  <a:cubicBezTo>
                    <a:pt x="3683" y="12806"/>
                    <a:pt x="3711" y="13113"/>
                    <a:pt x="3711" y="13113"/>
                  </a:cubicBezTo>
                  <a:cubicBezTo>
                    <a:pt x="3711" y="13894"/>
                    <a:pt x="3321" y="14452"/>
                    <a:pt x="2986" y="14452"/>
                  </a:cubicBezTo>
                  <a:cubicBezTo>
                    <a:pt x="2651" y="14452"/>
                    <a:pt x="2288" y="13894"/>
                    <a:pt x="2288" y="13113"/>
                  </a:cubicBezTo>
                  <a:cubicBezTo>
                    <a:pt x="2288" y="13113"/>
                    <a:pt x="2366" y="12749"/>
                    <a:pt x="1443" y="12749"/>
                  </a:cubicBezTo>
                  <a:cubicBezTo>
                    <a:pt x="1410" y="12749"/>
                    <a:pt x="1375" y="12749"/>
                    <a:pt x="1340" y="12750"/>
                  </a:cubicBezTo>
                  <a:cubicBezTo>
                    <a:pt x="1005" y="12750"/>
                    <a:pt x="726" y="12415"/>
                    <a:pt x="726" y="12025"/>
                  </a:cubicBezTo>
                  <a:lnTo>
                    <a:pt x="726" y="1451"/>
                  </a:lnTo>
                  <a:cubicBezTo>
                    <a:pt x="726" y="1060"/>
                    <a:pt x="1005" y="726"/>
                    <a:pt x="1340" y="726"/>
                  </a:cubicBezTo>
                  <a:close/>
                  <a:moveTo>
                    <a:pt x="1340" y="0"/>
                  </a:moveTo>
                  <a:cubicBezTo>
                    <a:pt x="587" y="0"/>
                    <a:pt x="1" y="642"/>
                    <a:pt x="1" y="1451"/>
                  </a:cubicBezTo>
                  <a:lnTo>
                    <a:pt x="1" y="12025"/>
                  </a:lnTo>
                  <a:cubicBezTo>
                    <a:pt x="1" y="12834"/>
                    <a:pt x="587" y="13503"/>
                    <a:pt x="1340" y="13503"/>
                  </a:cubicBezTo>
                  <a:lnTo>
                    <a:pt x="1563" y="13503"/>
                  </a:lnTo>
                  <a:cubicBezTo>
                    <a:pt x="1675" y="14480"/>
                    <a:pt x="2261" y="15205"/>
                    <a:pt x="2986" y="15205"/>
                  </a:cubicBezTo>
                  <a:cubicBezTo>
                    <a:pt x="3711" y="15205"/>
                    <a:pt x="4297" y="14480"/>
                    <a:pt x="4437" y="13503"/>
                  </a:cubicBezTo>
                  <a:lnTo>
                    <a:pt x="4492" y="13503"/>
                  </a:lnTo>
                  <a:cubicBezTo>
                    <a:pt x="5218" y="13503"/>
                    <a:pt x="5832" y="12834"/>
                    <a:pt x="5832" y="12025"/>
                  </a:cubicBezTo>
                  <a:lnTo>
                    <a:pt x="5832" y="1451"/>
                  </a:lnTo>
                  <a:cubicBezTo>
                    <a:pt x="5832" y="642"/>
                    <a:pt x="5218" y="0"/>
                    <a:pt x="4492" y="0"/>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1"/>
            <p:cNvSpPr/>
            <p:nvPr/>
          </p:nvSpPr>
          <p:spPr>
            <a:xfrm>
              <a:off x="5088249" y="2558188"/>
              <a:ext cx="35814" cy="10877"/>
            </a:xfrm>
            <a:custGeom>
              <a:avLst/>
              <a:gdLst/>
              <a:ahLst/>
              <a:cxnLst/>
              <a:rect l="l" t="t" r="r" b="b"/>
              <a:pathLst>
                <a:path w="2206" h="670" extrusionOk="0">
                  <a:moveTo>
                    <a:pt x="224" y="0"/>
                  </a:moveTo>
                  <a:cubicBezTo>
                    <a:pt x="113" y="0"/>
                    <a:pt x="1" y="140"/>
                    <a:pt x="1" y="335"/>
                  </a:cubicBezTo>
                  <a:cubicBezTo>
                    <a:pt x="1" y="530"/>
                    <a:pt x="113" y="670"/>
                    <a:pt x="224" y="670"/>
                  </a:cubicBezTo>
                  <a:lnTo>
                    <a:pt x="1954" y="670"/>
                  </a:lnTo>
                  <a:cubicBezTo>
                    <a:pt x="2093" y="670"/>
                    <a:pt x="2205" y="530"/>
                    <a:pt x="2205" y="335"/>
                  </a:cubicBezTo>
                  <a:cubicBezTo>
                    <a:pt x="2205" y="140"/>
                    <a:pt x="2093" y="0"/>
                    <a:pt x="1954" y="0"/>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1"/>
            <p:cNvSpPr/>
            <p:nvPr/>
          </p:nvSpPr>
          <p:spPr>
            <a:xfrm>
              <a:off x="5088249" y="2599407"/>
              <a:ext cx="35814" cy="11332"/>
            </a:xfrm>
            <a:custGeom>
              <a:avLst/>
              <a:gdLst/>
              <a:ahLst/>
              <a:cxnLst/>
              <a:rect l="l" t="t" r="r" b="b"/>
              <a:pathLst>
                <a:path w="2206" h="698" extrusionOk="0">
                  <a:moveTo>
                    <a:pt x="224" y="0"/>
                  </a:moveTo>
                  <a:cubicBezTo>
                    <a:pt x="113" y="0"/>
                    <a:pt x="1" y="168"/>
                    <a:pt x="1" y="335"/>
                  </a:cubicBezTo>
                  <a:cubicBezTo>
                    <a:pt x="1" y="530"/>
                    <a:pt x="113" y="698"/>
                    <a:pt x="224" y="698"/>
                  </a:cubicBezTo>
                  <a:lnTo>
                    <a:pt x="1954" y="698"/>
                  </a:lnTo>
                  <a:cubicBezTo>
                    <a:pt x="2093" y="698"/>
                    <a:pt x="2205" y="530"/>
                    <a:pt x="2205" y="335"/>
                  </a:cubicBezTo>
                  <a:cubicBezTo>
                    <a:pt x="2205" y="168"/>
                    <a:pt x="2093" y="0"/>
                    <a:pt x="1954" y="0"/>
                  </a:cubicBez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1"/>
            <p:cNvSpPr/>
            <p:nvPr/>
          </p:nvSpPr>
          <p:spPr>
            <a:xfrm>
              <a:off x="5062436" y="2299560"/>
              <a:ext cx="59355" cy="125042"/>
            </a:xfrm>
            <a:custGeom>
              <a:avLst/>
              <a:gdLst/>
              <a:ahLst/>
              <a:cxnLst/>
              <a:rect l="l" t="t" r="r" b="b"/>
              <a:pathLst>
                <a:path w="3656" h="7702" extrusionOk="0">
                  <a:moveTo>
                    <a:pt x="1" y="1"/>
                  </a:moveTo>
                  <a:lnTo>
                    <a:pt x="1" y="7701"/>
                  </a:lnTo>
                  <a:lnTo>
                    <a:pt x="3656" y="7701"/>
                  </a:lnTo>
                  <a:lnTo>
                    <a:pt x="3656" y="1"/>
                  </a:lnTo>
                  <a:close/>
                </a:path>
              </a:pathLst>
            </a:custGeom>
            <a:solidFill>
              <a:srgbClr val="27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1"/>
            <p:cNvSpPr/>
            <p:nvPr/>
          </p:nvSpPr>
          <p:spPr>
            <a:xfrm>
              <a:off x="5062436" y="2315421"/>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1"/>
            <p:cNvSpPr/>
            <p:nvPr/>
          </p:nvSpPr>
          <p:spPr>
            <a:xfrm>
              <a:off x="5062436" y="2335795"/>
              <a:ext cx="59355" cy="9075"/>
            </a:xfrm>
            <a:custGeom>
              <a:avLst/>
              <a:gdLst/>
              <a:ahLst/>
              <a:cxnLst/>
              <a:rect l="l" t="t" r="r" b="b"/>
              <a:pathLst>
                <a:path w="3656" h="559" extrusionOk="0">
                  <a:moveTo>
                    <a:pt x="1" y="1"/>
                  </a:moveTo>
                  <a:lnTo>
                    <a:pt x="1" y="559"/>
                  </a:lnTo>
                  <a:lnTo>
                    <a:pt x="3656" y="559"/>
                  </a:lnTo>
                  <a:lnTo>
                    <a:pt x="3656" y="1"/>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1"/>
            <p:cNvSpPr/>
            <p:nvPr/>
          </p:nvSpPr>
          <p:spPr>
            <a:xfrm>
              <a:off x="5062436" y="2356185"/>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1"/>
            <p:cNvSpPr/>
            <p:nvPr/>
          </p:nvSpPr>
          <p:spPr>
            <a:xfrm>
              <a:off x="5062436" y="2376559"/>
              <a:ext cx="59355" cy="9075"/>
            </a:xfrm>
            <a:custGeom>
              <a:avLst/>
              <a:gdLst/>
              <a:ahLst/>
              <a:cxnLst/>
              <a:rect l="l" t="t" r="r" b="b"/>
              <a:pathLst>
                <a:path w="3656" h="559" extrusionOk="0">
                  <a:moveTo>
                    <a:pt x="1" y="1"/>
                  </a:moveTo>
                  <a:lnTo>
                    <a:pt x="1" y="559"/>
                  </a:lnTo>
                  <a:lnTo>
                    <a:pt x="3656" y="559"/>
                  </a:lnTo>
                  <a:lnTo>
                    <a:pt x="3656" y="1"/>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1"/>
            <p:cNvSpPr/>
            <p:nvPr/>
          </p:nvSpPr>
          <p:spPr>
            <a:xfrm>
              <a:off x="5062436" y="2396949"/>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1"/>
            <p:cNvSpPr/>
            <p:nvPr/>
          </p:nvSpPr>
          <p:spPr>
            <a:xfrm>
              <a:off x="5074222" y="2614342"/>
              <a:ext cx="11332" cy="11348"/>
            </a:xfrm>
            <a:custGeom>
              <a:avLst/>
              <a:gdLst/>
              <a:ahLst/>
              <a:cxnLst/>
              <a:rect l="l" t="t" r="r" b="b"/>
              <a:pathLst>
                <a:path w="698" h="699" extrusionOk="0">
                  <a:moveTo>
                    <a:pt x="335" y="1"/>
                  </a:moveTo>
                  <a:cubicBezTo>
                    <a:pt x="168" y="1"/>
                    <a:pt x="0" y="168"/>
                    <a:pt x="0" y="336"/>
                  </a:cubicBezTo>
                  <a:cubicBezTo>
                    <a:pt x="0" y="531"/>
                    <a:pt x="168" y="698"/>
                    <a:pt x="335" y="698"/>
                  </a:cubicBezTo>
                  <a:cubicBezTo>
                    <a:pt x="530" y="698"/>
                    <a:pt x="698" y="531"/>
                    <a:pt x="698" y="336"/>
                  </a:cubicBezTo>
                  <a:cubicBezTo>
                    <a:pt x="698" y="168"/>
                    <a:pt x="530" y="1"/>
                    <a:pt x="335"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1"/>
            <p:cNvSpPr/>
            <p:nvPr/>
          </p:nvSpPr>
          <p:spPr>
            <a:xfrm>
              <a:off x="5068784" y="2575851"/>
              <a:ext cx="10877" cy="10877"/>
            </a:xfrm>
            <a:custGeom>
              <a:avLst/>
              <a:gdLst/>
              <a:ahLst/>
              <a:cxnLst/>
              <a:rect l="l" t="t" r="r" b="b"/>
              <a:pathLst>
                <a:path w="670" h="670" extrusionOk="0">
                  <a:moveTo>
                    <a:pt x="335" y="0"/>
                  </a:moveTo>
                  <a:cubicBezTo>
                    <a:pt x="140" y="0"/>
                    <a:pt x="0" y="140"/>
                    <a:pt x="0" y="335"/>
                  </a:cubicBezTo>
                  <a:cubicBezTo>
                    <a:pt x="0" y="530"/>
                    <a:pt x="140" y="670"/>
                    <a:pt x="335" y="670"/>
                  </a:cubicBezTo>
                  <a:cubicBezTo>
                    <a:pt x="530" y="670"/>
                    <a:pt x="670" y="530"/>
                    <a:pt x="670" y="335"/>
                  </a:cubicBezTo>
                  <a:cubicBezTo>
                    <a:pt x="670" y="140"/>
                    <a:pt x="530" y="0"/>
                    <a:pt x="335"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1"/>
            <p:cNvSpPr/>
            <p:nvPr/>
          </p:nvSpPr>
          <p:spPr>
            <a:xfrm>
              <a:off x="4042473" y="1995200"/>
              <a:ext cx="72018" cy="251399"/>
            </a:xfrm>
            <a:custGeom>
              <a:avLst/>
              <a:gdLst/>
              <a:ahLst/>
              <a:cxnLst/>
              <a:rect l="l" t="t" r="r" b="b"/>
              <a:pathLst>
                <a:path w="4436" h="15485" extrusionOk="0">
                  <a:moveTo>
                    <a:pt x="2483" y="1033"/>
                  </a:moveTo>
                  <a:cubicBezTo>
                    <a:pt x="2706" y="1033"/>
                    <a:pt x="2902" y="1228"/>
                    <a:pt x="2902" y="1452"/>
                  </a:cubicBezTo>
                  <a:cubicBezTo>
                    <a:pt x="2902" y="1675"/>
                    <a:pt x="2706" y="1842"/>
                    <a:pt x="2483" y="1842"/>
                  </a:cubicBezTo>
                  <a:cubicBezTo>
                    <a:pt x="2260" y="1842"/>
                    <a:pt x="2065" y="1675"/>
                    <a:pt x="2065" y="1452"/>
                  </a:cubicBezTo>
                  <a:cubicBezTo>
                    <a:pt x="2065" y="1228"/>
                    <a:pt x="2260" y="1033"/>
                    <a:pt x="2483" y="1033"/>
                  </a:cubicBezTo>
                  <a:close/>
                  <a:moveTo>
                    <a:pt x="2037" y="3181"/>
                  </a:moveTo>
                  <a:cubicBezTo>
                    <a:pt x="2204" y="3181"/>
                    <a:pt x="2344" y="3321"/>
                    <a:pt x="2344" y="3488"/>
                  </a:cubicBezTo>
                  <a:cubicBezTo>
                    <a:pt x="2344" y="3656"/>
                    <a:pt x="2204" y="3795"/>
                    <a:pt x="2037" y="3795"/>
                  </a:cubicBezTo>
                  <a:cubicBezTo>
                    <a:pt x="1869" y="3795"/>
                    <a:pt x="1730" y="3656"/>
                    <a:pt x="1730" y="3488"/>
                  </a:cubicBezTo>
                  <a:cubicBezTo>
                    <a:pt x="1730" y="3321"/>
                    <a:pt x="1869" y="3181"/>
                    <a:pt x="2037" y="3181"/>
                  </a:cubicBezTo>
                  <a:close/>
                  <a:moveTo>
                    <a:pt x="3376" y="4939"/>
                  </a:moveTo>
                  <a:lnTo>
                    <a:pt x="3376" y="7757"/>
                  </a:lnTo>
                  <a:lnTo>
                    <a:pt x="3376" y="13867"/>
                  </a:lnTo>
                  <a:cubicBezTo>
                    <a:pt x="3376" y="14508"/>
                    <a:pt x="2846" y="15066"/>
                    <a:pt x="2204" y="15066"/>
                  </a:cubicBezTo>
                  <a:cubicBezTo>
                    <a:pt x="1562" y="15066"/>
                    <a:pt x="1032" y="14508"/>
                    <a:pt x="1032" y="13867"/>
                  </a:cubicBezTo>
                  <a:lnTo>
                    <a:pt x="1032" y="4939"/>
                  </a:lnTo>
                  <a:close/>
                  <a:moveTo>
                    <a:pt x="307" y="1"/>
                  </a:moveTo>
                  <a:cubicBezTo>
                    <a:pt x="140" y="1"/>
                    <a:pt x="0" y="196"/>
                    <a:pt x="0" y="419"/>
                  </a:cubicBezTo>
                  <a:cubicBezTo>
                    <a:pt x="0" y="642"/>
                    <a:pt x="140" y="838"/>
                    <a:pt x="307" y="838"/>
                  </a:cubicBezTo>
                  <a:lnTo>
                    <a:pt x="809" y="838"/>
                  </a:lnTo>
                  <a:lnTo>
                    <a:pt x="809" y="14062"/>
                  </a:lnTo>
                  <a:cubicBezTo>
                    <a:pt x="809" y="14843"/>
                    <a:pt x="1423" y="15485"/>
                    <a:pt x="2204" y="15485"/>
                  </a:cubicBezTo>
                  <a:cubicBezTo>
                    <a:pt x="2985" y="15485"/>
                    <a:pt x="3627" y="14843"/>
                    <a:pt x="3627" y="14062"/>
                  </a:cubicBezTo>
                  <a:lnTo>
                    <a:pt x="3627" y="838"/>
                  </a:lnTo>
                  <a:lnTo>
                    <a:pt x="4129" y="838"/>
                  </a:lnTo>
                  <a:cubicBezTo>
                    <a:pt x="4269" y="838"/>
                    <a:pt x="4436" y="642"/>
                    <a:pt x="4436" y="419"/>
                  </a:cubicBezTo>
                  <a:cubicBezTo>
                    <a:pt x="4436" y="196"/>
                    <a:pt x="4269" y="1"/>
                    <a:pt x="4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1"/>
            <p:cNvSpPr/>
            <p:nvPr/>
          </p:nvSpPr>
          <p:spPr>
            <a:xfrm>
              <a:off x="3845000" y="1995655"/>
              <a:ext cx="72018" cy="250944"/>
            </a:xfrm>
            <a:custGeom>
              <a:avLst/>
              <a:gdLst/>
              <a:ahLst/>
              <a:cxnLst/>
              <a:rect l="l" t="t" r="r" b="b"/>
              <a:pathLst>
                <a:path w="4436" h="15457" extrusionOk="0">
                  <a:moveTo>
                    <a:pt x="1953" y="1033"/>
                  </a:moveTo>
                  <a:cubicBezTo>
                    <a:pt x="2176" y="1033"/>
                    <a:pt x="2344" y="1200"/>
                    <a:pt x="2344" y="1424"/>
                  </a:cubicBezTo>
                  <a:cubicBezTo>
                    <a:pt x="2344" y="1647"/>
                    <a:pt x="2176" y="1842"/>
                    <a:pt x="1953" y="1842"/>
                  </a:cubicBezTo>
                  <a:cubicBezTo>
                    <a:pt x="1730" y="1842"/>
                    <a:pt x="1534" y="1647"/>
                    <a:pt x="1534" y="1424"/>
                  </a:cubicBezTo>
                  <a:cubicBezTo>
                    <a:pt x="1534" y="1200"/>
                    <a:pt x="1730" y="1033"/>
                    <a:pt x="1953" y="1033"/>
                  </a:cubicBezTo>
                  <a:close/>
                  <a:moveTo>
                    <a:pt x="2399" y="3181"/>
                  </a:moveTo>
                  <a:cubicBezTo>
                    <a:pt x="2539" y="3181"/>
                    <a:pt x="2678" y="3321"/>
                    <a:pt x="2678" y="3460"/>
                  </a:cubicBezTo>
                  <a:cubicBezTo>
                    <a:pt x="2678" y="3628"/>
                    <a:pt x="2539" y="3767"/>
                    <a:pt x="2399" y="3767"/>
                  </a:cubicBezTo>
                  <a:cubicBezTo>
                    <a:pt x="2232" y="3767"/>
                    <a:pt x="2092" y="3628"/>
                    <a:pt x="2092" y="3460"/>
                  </a:cubicBezTo>
                  <a:cubicBezTo>
                    <a:pt x="2092" y="3321"/>
                    <a:pt x="2232" y="3181"/>
                    <a:pt x="2399" y="3181"/>
                  </a:cubicBezTo>
                  <a:close/>
                  <a:moveTo>
                    <a:pt x="3404" y="4911"/>
                  </a:moveTo>
                  <a:lnTo>
                    <a:pt x="3404" y="13839"/>
                  </a:lnTo>
                  <a:cubicBezTo>
                    <a:pt x="3404" y="14508"/>
                    <a:pt x="2874" y="15038"/>
                    <a:pt x="2204" y="15038"/>
                  </a:cubicBezTo>
                  <a:cubicBezTo>
                    <a:pt x="1562" y="15038"/>
                    <a:pt x="1032" y="14508"/>
                    <a:pt x="1032" y="13839"/>
                  </a:cubicBezTo>
                  <a:lnTo>
                    <a:pt x="1032" y="13392"/>
                  </a:lnTo>
                  <a:lnTo>
                    <a:pt x="1032" y="7729"/>
                  </a:lnTo>
                  <a:lnTo>
                    <a:pt x="1032" y="4911"/>
                  </a:lnTo>
                  <a:close/>
                  <a:moveTo>
                    <a:pt x="307" y="1"/>
                  </a:moveTo>
                  <a:cubicBezTo>
                    <a:pt x="140" y="1"/>
                    <a:pt x="0" y="196"/>
                    <a:pt x="0" y="419"/>
                  </a:cubicBezTo>
                  <a:cubicBezTo>
                    <a:pt x="0" y="642"/>
                    <a:pt x="140" y="810"/>
                    <a:pt x="307" y="810"/>
                  </a:cubicBezTo>
                  <a:lnTo>
                    <a:pt x="809" y="810"/>
                  </a:lnTo>
                  <a:lnTo>
                    <a:pt x="809" y="14062"/>
                  </a:lnTo>
                  <a:cubicBezTo>
                    <a:pt x="809" y="14843"/>
                    <a:pt x="1451" y="15457"/>
                    <a:pt x="2204" y="15457"/>
                  </a:cubicBezTo>
                  <a:cubicBezTo>
                    <a:pt x="2985" y="15457"/>
                    <a:pt x="3627" y="14843"/>
                    <a:pt x="3627" y="14062"/>
                  </a:cubicBezTo>
                  <a:lnTo>
                    <a:pt x="3627" y="810"/>
                  </a:lnTo>
                  <a:lnTo>
                    <a:pt x="4129" y="810"/>
                  </a:lnTo>
                  <a:cubicBezTo>
                    <a:pt x="4296" y="810"/>
                    <a:pt x="4436" y="642"/>
                    <a:pt x="4436" y="419"/>
                  </a:cubicBezTo>
                  <a:cubicBezTo>
                    <a:pt x="4436" y="196"/>
                    <a:pt x="4296" y="1"/>
                    <a:pt x="4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1"/>
            <p:cNvSpPr/>
            <p:nvPr/>
          </p:nvSpPr>
          <p:spPr>
            <a:xfrm>
              <a:off x="4083221" y="2085333"/>
              <a:ext cx="7728" cy="138614"/>
            </a:xfrm>
            <a:custGeom>
              <a:avLst/>
              <a:gdLst/>
              <a:ahLst/>
              <a:cxnLst/>
              <a:rect l="l" t="t" r="r" b="b"/>
              <a:pathLst>
                <a:path w="476" h="8538" extrusionOk="0">
                  <a:moveTo>
                    <a:pt x="224" y="1"/>
                  </a:moveTo>
                  <a:cubicBezTo>
                    <a:pt x="85" y="1"/>
                    <a:pt x="1" y="112"/>
                    <a:pt x="1" y="224"/>
                  </a:cubicBezTo>
                  <a:lnTo>
                    <a:pt x="1" y="8287"/>
                  </a:lnTo>
                  <a:cubicBezTo>
                    <a:pt x="1" y="8426"/>
                    <a:pt x="85" y="8538"/>
                    <a:pt x="224" y="8538"/>
                  </a:cubicBezTo>
                  <a:cubicBezTo>
                    <a:pt x="364" y="8538"/>
                    <a:pt x="475" y="8426"/>
                    <a:pt x="475" y="8287"/>
                  </a:cubicBezTo>
                  <a:lnTo>
                    <a:pt x="475" y="224"/>
                  </a:lnTo>
                  <a:cubicBezTo>
                    <a:pt x="475" y="112"/>
                    <a:pt x="364"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1"/>
            <p:cNvSpPr/>
            <p:nvPr/>
          </p:nvSpPr>
          <p:spPr>
            <a:xfrm>
              <a:off x="3868085" y="2085333"/>
              <a:ext cx="8182" cy="138614"/>
            </a:xfrm>
            <a:custGeom>
              <a:avLst/>
              <a:gdLst/>
              <a:ahLst/>
              <a:cxnLst/>
              <a:rect l="l" t="t" r="r" b="b"/>
              <a:pathLst>
                <a:path w="504" h="8538" extrusionOk="0">
                  <a:moveTo>
                    <a:pt x="252" y="1"/>
                  </a:moveTo>
                  <a:cubicBezTo>
                    <a:pt x="112" y="1"/>
                    <a:pt x="1" y="112"/>
                    <a:pt x="1" y="252"/>
                  </a:cubicBezTo>
                  <a:lnTo>
                    <a:pt x="1" y="8315"/>
                  </a:lnTo>
                  <a:cubicBezTo>
                    <a:pt x="1" y="8426"/>
                    <a:pt x="112" y="8538"/>
                    <a:pt x="252" y="8538"/>
                  </a:cubicBezTo>
                  <a:cubicBezTo>
                    <a:pt x="391" y="8538"/>
                    <a:pt x="503" y="8426"/>
                    <a:pt x="503" y="8315"/>
                  </a:cubicBezTo>
                  <a:lnTo>
                    <a:pt x="503" y="252"/>
                  </a:lnTo>
                  <a:cubicBezTo>
                    <a:pt x="503" y="112"/>
                    <a:pt x="391"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1"/>
            <p:cNvSpPr/>
            <p:nvPr/>
          </p:nvSpPr>
          <p:spPr>
            <a:xfrm>
              <a:off x="3838198" y="1988869"/>
              <a:ext cx="85623" cy="264533"/>
            </a:xfrm>
            <a:custGeom>
              <a:avLst/>
              <a:gdLst/>
              <a:ahLst/>
              <a:cxnLst/>
              <a:rect l="l" t="t" r="r" b="b"/>
              <a:pathLst>
                <a:path w="5274" h="16294" extrusionOk="0">
                  <a:moveTo>
                    <a:pt x="4548" y="419"/>
                  </a:moveTo>
                  <a:cubicBezTo>
                    <a:pt x="4715" y="419"/>
                    <a:pt x="4855" y="614"/>
                    <a:pt x="4855" y="837"/>
                  </a:cubicBezTo>
                  <a:cubicBezTo>
                    <a:pt x="4855" y="1060"/>
                    <a:pt x="4715" y="1228"/>
                    <a:pt x="4548" y="1228"/>
                  </a:cubicBezTo>
                  <a:lnTo>
                    <a:pt x="4046" y="1228"/>
                  </a:lnTo>
                  <a:lnTo>
                    <a:pt x="4046" y="14480"/>
                  </a:lnTo>
                  <a:cubicBezTo>
                    <a:pt x="4046" y="15261"/>
                    <a:pt x="3404" y="15875"/>
                    <a:pt x="2623" y="15875"/>
                  </a:cubicBezTo>
                  <a:cubicBezTo>
                    <a:pt x="1870" y="15875"/>
                    <a:pt x="1228" y="15261"/>
                    <a:pt x="1228" y="14480"/>
                  </a:cubicBezTo>
                  <a:lnTo>
                    <a:pt x="1228" y="1228"/>
                  </a:lnTo>
                  <a:lnTo>
                    <a:pt x="726" y="1228"/>
                  </a:lnTo>
                  <a:cubicBezTo>
                    <a:pt x="559" y="1228"/>
                    <a:pt x="419" y="1060"/>
                    <a:pt x="419" y="837"/>
                  </a:cubicBezTo>
                  <a:cubicBezTo>
                    <a:pt x="419" y="614"/>
                    <a:pt x="559" y="419"/>
                    <a:pt x="726" y="419"/>
                  </a:cubicBezTo>
                  <a:close/>
                  <a:moveTo>
                    <a:pt x="726" y="0"/>
                  </a:moveTo>
                  <a:cubicBezTo>
                    <a:pt x="335" y="0"/>
                    <a:pt x="1" y="363"/>
                    <a:pt x="1" y="837"/>
                  </a:cubicBezTo>
                  <a:cubicBezTo>
                    <a:pt x="1" y="1284"/>
                    <a:pt x="335" y="1646"/>
                    <a:pt x="726" y="1646"/>
                  </a:cubicBezTo>
                  <a:lnTo>
                    <a:pt x="810" y="1646"/>
                  </a:lnTo>
                  <a:lnTo>
                    <a:pt x="810" y="14480"/>
                  </a:lnTo>
                  <a:cubicBezTo>
                    <a:pt x="810" y="15484"/>
                    <a:pt x="1619" y="16293"/>
                    <a:pt x="2623" y="16293"/>
                  </a:cubicBezTo>
                  <a:cubicBezTo>
                    <a:pt x="3655" y="16293"/>
                    <a:pt x="4464" y="15484"/>
                    <a:pt x="4464" y="14480"/>
                  </a:cubicBezTo>
                  <a:lnTo>
                    <a:pt x="4464" y="1646"/>
                  </a:lnTo>
                  <a:lnTo>
                    <a:pt x="4548" y="1646"/>
                  </a:lnTo>
                  <a:cubicBezTo>
                    <a:pt x="4939" y="1646"/>
                    <a:pt x="5273" y="1284"/>
                    <a:pt x="5273" y="837"/>
                  </a:cubicBezTo>
                  <a:cubicBezTo>
                    <a:pt x="5273" y="363"/>
                    <a:pt x="4939" y="0"/>
                    <a:pt x="4548"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1"/>
            <p:cNvSpPr/>
            <p:nvPr/>
          </p:nvSpPr>
          <p:spPr>
            <a:xfrm>
              <a:off x="3878962" y="2047296"/>
              <a:ext cx="9530" cy="9530"/>
            </a:xfrm>
            <a:custGeom>
              <a:avLst/>
              <a:gdLst/>
              <a:ahLst/>
              <a:cxnLst/>
              <a:rect l="l" t="t" r="r" b="b"/>
              <a:pathLst>
                <a:path w="587" h="587" extrusionOk="0">
                  <a:moveTo>
                    <a:pt x="307" y="0"/>
                  </a:moveTo>
                  <a:cubicBezTo>
                    <a:pt x="140" y="0"/>
                    <a:pt x="0" y="140"/>
                    <a:pt x="0" y="279"/>
                  </a:cubicBezTo>
                  <a:cubicBezTo>
                    <a:pt x="0" y="447"/>
                    <a:pt x="140" y="586"/>
                    <a:pt x="307" y="586"/>
                  </a:cubicBezTo>
                  <a:cubicBezTo>
                    <a:pt x="447" y="586"/>
                    <a:pt x="586" y="447"/>
                    <a:pt x="586" y="279"/>
                  </a:cubicBezTo>
                  <a:cubicBezTo>
                    <a:pt x="586" y="140"/>
                    <a:pt x="447" y="0"/>
                    <a:pt x="307"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1"/>
            <p:cNvSpPr/>
            <p:nvPr/>
          </p:nvSpPr>
          <p:spPr>
            <a:xfrm>
              <a:off x="3869904" y="2012409"/>
              <a:ext cx="13150" cy="13167"/>
            </a:xfrm>
            <a:custGeom>
              <a:avLst/>
              <a:gdLst/>
              <a:ahLst/>
              <a:cxnLst/>
              <a:rect l="l" t="t" r="r" b="b"/>
              <a:pathLst>
                <a:path w="810" h="811" extrusionOk="0">
                  <a:moveTo>
                    <a:pt x="419" y="1"/>
                  </a:moveTo>
                  <a:cubicBezTo>
                    <a:pt x="196" y="1"/>
                    <a:pt x="0" y="168"/>
                    <a:pt x="0" y="392"/>
                  </a:cubicBezTo>
                  <a:cubicBezTo>
                    <a:pt x="0" y="615"/>
                    <a:pt x="196" y="810"/>
                    <a:pt x="419" y="810"/>
                  </a:cubicBezTo>
                  <a:cubicBezTo>
                    <a:pt x="642" y="810"/>
                    <a:pt x="810" y="615"/>
                    <a:pt x="810" y="392"/>
                  </a:cubicBezTo>
                  <a:cubicBezTo>
                    <a:pt x="810" y="168"/>
                    <a:pt x="642" y="1"/>
                    <a:pt x="41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1"/>
            <p:cNvSpPr/>
            <p:nvPr/>
          </p:nvSpPr>
          <p:spPr>
            <a:xfrm>
              <a:off x="3888476" y="1927714"/>
              <a:ext cx="13150" cy="13150"/>
            </a:xfrm>
            <a:custGeom>
              <a:avLst/>
              <a:gdLst/>
              <a:ahLst/>
              <a:cxnLst/>
              <a:rect l="l" t="t" r="r" b="b"/>
              <a:pathLst>
                <a:path w="810" h="810" extrusionOk="0">
                  <a:moveTo>
                    <a:pt x="419" y="1"/>
                  </a:moveTo>
                  <a:cubicBezTo>
                    <a:pt x="196" y="1"/>
                    <a:pt x="0" y="196"/>
                    <a:pt x="0" y="419"/>
                  </a:cubicBezTo>
                  <a:cubicBezTo>
                    <a:pt x="0" y="642"/>
                    <a:pt x="196" y="810"/>
                    <a:pt x="419" y="810"/>
                  </a:cubicBezTo>
                  <a:cubicBezTo>
                    <a:pt x="642" y="810"/>
                    <a:pt x="809" y="642"/>
                    <a:pt x="809" y="419"/>
                  </a:cubicBezTo>
                  <a:cubicBezTo>
                    <a:pt x="809" y="196"/>
                    <a:pt x="642" y="1"/>
                    <a:pt x="41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1"/>
            <p:cNvSpPr/>
            <p:nvPr/>
          </p:nvSpPr>
          <p:spPr>
            <a:xfrm>
              <a:off x="3874888" y="1964858"/>
              <a:ext cx="12241" cy="12241"/>
            </a:xfrm>
            <a:custGeom>
              <a:avLst/>
              <a:gdLst/>
              <a:ahLst/>
              <a:cxnLst/>
              <a:rect l="l" t="t" r="r" b="b"/>
              <a:pathLst>
                <a:path w="754" h="754" extrusionOk="0">
                  <a:moveTo>
                    <a:pt x="363" y="1"/>
                  </a:moveTo>
                  <a:cubicBezTo>
                    <a:pt x="168" y="1"/>
                    <a:pt x="0" y="168"/>
                    <a:pt x="0" y="363"/>
                  </a:cubicBezTo>
                  <a:cubicBezTo>
                    <a:pt x="0" y="586"/>
                    <a:pt x="168" y="754"/>
                    <a:pt x="363" y="754"/>
                  </a:cubicBezTo>
                  <a:cubicBezTo>
                    <a:pt x="586" y="754"/>
                    <a:pt x="754" y="586"/>
                    <a:pt x="754" y="363"/>
                  </a:cubicBezTo>
                  <a:cubicBezTo>
                    <a:pt x="754" y="168"/>
                    <a:pt x="586" y="1"/>
                    <a:pt x="363"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1"/>
            <p:cNvSpPr/>
            <p:nvPr/>
          </p:nvSpPr>
          <p:spPr>
            <a:xfrm>
              <a:off x="3870358" y="1940848"/>
              <a:ext cx="12241" cy="12257"/>
            </a:xfrm>
            <a:custGeom>
              <a:avLst/>
              <a:gdLst/>
              <a:ahLst/>
              <a:cxnLst/>
              <a:rect l="l" t="t" r="r" b="b"/>
              <a:pathLst>
                <a:path w="754" h="755" extrusionOk="0">
                  <a:moveTo>
                    <a:pt x="391" y="1"/>
                  </a:moveTo>
                  <a:cubicBezTo>
                    <a:pt x="168" y="1"/>
                    <a:pt x="0" y="168"/>
                    <a:pt x="0" y="364"/>
                  </a:cubicBezTo>
                  <a:cubicBezTo>
                    <a:pt x="0" y="587"/>
                    <a:pt x="168" y="754"/>
                    <a:pt x="391" y="754"/>
                  </a:cubicBezTo>
                  <a:cubicBezTo>
                    <a:pt x="586" y="754"/>
                    <a:pt x="754" y="587"/>
                    <a:pt x="754" y="364"/>
                  </a:cubicBezTo>
                  <a:cubicBezTo>
                    <a:pt x="754" y="168"/>
                    <a:pt x="586" y="1"/>
                    <a:pt x="391"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1"/>
            <p:cNvSpPr/>
            <p:nvPr/>
          </p:nvSpPr>
          <p:spPr>
            <a:xfrm>
              <a:off x="3872615" y="1897827"/>
              <a:ext cx="12712" cy="12241"/>
            </a:xfrm>
            <a:custGeom>
              <a:avLst/>
              <a:gdLst/>
              <a:ahLst/>
              <a:cxnLst/>
              <a:rect l="l" t="t" r="r" b="b"/>
              <a:pathLst>
                <a:path w="783" h="754" extrusionOk="0">
                  <a:moveTo>
                    <a:pt x="391" y="0"/>
                  </a:moveTo>
                  <a:cubicBezTo>
                    <a:pt x="168" y="0"/>
                    <a:pt x="1" y="168"/>
                    <a:pt x="1" y="363"/>
                  </a:cubicBezTo>
                  <a:cubicBezTo>
                    <a:pt x="1" y="586"/>
                    <a:pt x="168" y="754"/>
                    <a:pt x="391" y="754"/>
                  </a:cubicBezTo>
                  <a:cubicBezTo>
                    <a:pt x="587" y="754"/>
                    <a:pt x="782" y="586"/>
                    <a:pt x="782" y="363"/>
                  </a:cubicBezTo>
                  <a:cubicBezTo>
                    <a:pt x="782" y="168"/>
                    <a:pt x="587" y="0"/>
                    <a:pt x="391"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1"/>
            <p:cNvSpPr/>
            <p:nvPr/>
          </p:nvSpPr>
          <p:spPr>
            <a:xfrm>
              <a:off x="3861754" y="2075365"/>
              <a:ext cx="38509" cy="164444"/>
            </a:xfrm>
            <a:custGeom>
              <a:avLst/>
              <a:gdLst/>
              <a:ahLst/>
              <a:cxnLst/>
              <a:rect l="l" t="t" r="r" b="b"/>
              <a:pathLst>
                <a:path w="2372" h="10129" extrusionOk="0">
                  <a:moveTo>
                    <a:pt x="642" y="615"/>
                  </a:moveTo>
                  <a:cubicBezTo>
                    <a:pt x="781" y="615"/>
                    <a:pt x="893" y="726"/>
                    <a:pt x="893" y="866"/>
                  </a:cubicBezTo>
                  <a:lnTo>
                    <a:pt x="893" y="8929"/>
                  </a:lnTo>
                  <a:cubicBezTo>
                    <a:pt x="893" y="9040"/>
                    <a:pt x="781" y="9152"/>
                    <a:pt x="642" y="9152"/>
                  </a:cubicBezTo>
                  <a:cubicBezTo>
                    <a:pt x="502" y="9152"/>
                    <a:pt x="391" y="9040"/>
                    <a:pt x="391" y="8929"/>
                  </a:cubicBezTo>
                  <a:lnTo>
                    <a:pt x="391" y="866"/>
                  </a:lnTo>
                  <a:cubicBezTo>
                    <a:pt x="391" y="726"/>
                    <a:pt x="502" y="615"/>
                    <a:pt x="642" y="615"/>
                  </a:cubicBezTo>
                  <a:close/>
                  <a:moveTo>
                    <a:pt x="0" y="1"/>
                  </a:moveTo>
                  <a:lnTo>
                    <a:pt x="0" y="2819"/>
                  </a:lnTo>
                  <a:lnTo>
                    <a:pt x="0" y="8929"/>
                  </a:lnTo>
                  <a:cubicBezTo>
                    <a:pt x="0" y="9598"/>
                    <a:pt x="530" y="10128"/>
                    <a:pt x="1172" y="10128"/>
                  </a:cubicBezTo>
                  <a:cubicBezTo>
                    <a:pt x="1842" y="10128"/>
                    <a:pt x="2372" y="9598"/>
                    <a:pt x="2372" y="8929"/>
                  </a:cubicBezTo>
                  <a:lnTo>
                    <a:pt x="2372" y="1"/>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1"/>
            <p:cNvSpPr/>
            <p:nvPr/>
          </p:nvSpPr>
          <p:spPr>
            <a:xfrm>
              <a:off x="4035671" y="1988414"/>
              <a:ext cx="85623" cy="264988"/>
            </a:xfrm>
            <a:custGeom>
              <a:avLst/>
              <a:gdLst/>
              <a:ahLst/>
              <a:cxnLst/>
              <a:rect l="l" t="t" r="r" b="b"/>
              <a:pathLst>
                <a:path w="5274" h="16322" extrusionOk="0">
                  <a:moveTo>
                    <a:pt x="4548" y="419"/>
                  </a:moveTo>
                  <a:cubicBezTo>
                    <a:pt x="4688" y="419"/>
                    <a:pt x="4855" y="614"/>
                    <a:pt x="4855" y="837"/>
                  </a:cubicBezTo>
                  <a:cubicBezTo>
                    <a:pt x="4855" y="1060"/>
                    <a:pt x="4688" y="1256"/>
                    <a:pt x="4548" y="1256"/>
                  </a:cubicBezTo>
                  <a:lnTo>
                    <a:pt x="4046" y="1256"/>
                  </a:lnTo>
                  <a:lnTo>
                    <a:pt x="4046" y="14480"/>
                  </a:lnTo>
                  <a:cubicBezTo>
                    <a:pt x="4046" y="15261"/>
                    <a:pt x="3404" y="15903"/>
                    <a:pt x="2623" y="15903"/>
                  </a:cubicBezTo>
                  <a:cubicBezTo>
                    <a:pt x="1842" y="15903"/>
                    <a:pt x="1228" y="15261"/>
                    <a:pt x="1228" y="14480"/>
                  </a:cubicBezTo>
                  <a:lnTo>
                    <a:pt x="1228" y="1256"/>
                  </a:lnTo>
                  <a:lnTo>
                    <a:pt x="726" y="1256"/>
                  </a:lnTo>
                  <a:cubicBezTo>
                    <a:pt x="559" y="1256"/>
                    <a:pt x="419" y="1060"/>
                    <a:pt x="419" y="837"/>
                  </a:cubicBezTo>
                  <a:cubicBezTo>
                    <a:pt x="419" y="614"/>
                    <a:pt x="559" y="419"/>
                    <a:pt x="726" y="419"/>
                  </a:cubicBezTo>
                  <a:close/>
                  <a:moveTo>
                    <a:pt x="726" y="0"/>
                  </a:moveTo>
                  <a:cubicBezTo>
                    <a:pt x="307" y="0"/>
                    <a:pt x="1" y="391"/>
                    <a:pt x="1" y="837"/>
                  </a:cubicBezTo>
                  <a:cubicBezTo>
                    <a:pt x="1" y="1312"/>
                    <a:pt x="307" y="1674"/>
                    <a:pt x="726" y="1674"/>
                  </a:cubicBezTo>
                  <a:lnTo>
                    <a:pt x="810" y="1674"/>
                  </a:lnTo>
                  <a:lnTo>
                    <a:pt x="810" y="14480"/>
                  </a:lnTo>
                  <a:cubicBezTo>
                    <a:pt x="810" y="15484"/>
                    <a:pt x="1619" y="16321"/>
                    <a:pt x="2623" y="16321"/>
                  </a:cubicBezTo>
                  <a:cubicBezTo>
                    <a:pt x="3627" y="16321"/>
                    <a:pt x="4464" y="15484"/>
                    <a:pt x="4464" y="14480"/>
                  </a:cubicBezTo>
                  <a:lnTo>
                    <a:pt x="4464" y="1674"/>
                  </a:lnTo>
                  <a:lnTo>
                    <a:pt x="4548" y="1674"/>
                  </a:lnTo>
                  <a:cubicBezTo>
                    <a:pt x="4939" y="1674"/>
                    <a:pt x="5273" y="1312"/>
                    <a:pt x="5273" y="837"/>
                  </a:cubicBezTo>
                  <a:cubicBezTo>
                    <a:pt x="5273" y="391"/>
                    <a:pt x="4939" y="0"/>
                    <a:pt x="4548"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1"/>
            <p:cNvSpPr/>
            <p:nvPr/>
          </p:nvSpPr>
          <p:spPr>
            <a:xfrm>
              <a:off x="4070542" y="2046841"/>
              <a:ext cx="9985" cy="9985"/>
            </a:xfrm>
            <a:custGeom>
              <a:avLst/>
              <a:gdLst/>
              <a:ahLst/>
              <a:cxnLst/>
              <a:rect l="l" t="t" r="r" b="b"/>
              <a:pathLst>
                <a:path w="615" h="615" extrusionOk="0">
                  <a:moveTo>
                    <a:pt x="308" y="0"/>
                  </a:moveTo>
                  <a:cubicBezTo>
                    <a:pt x="140" y="0"/>
                    <a:pt x="1" y="140"/>
                    <a:pt x="1" y="307"/>
                  </a:cubicBezTo>
                  <a:cubicBezTo>
                    <a:pt x="1" y="475"/>
                    <a:pt x="140" y="614"/>
                    <a:pt x="308" y="614"/>
                  </a:cubicBezTo>
                  <a:cubicBezTo>
                    <a:pt x="475" y="614"/>
                    <a:pt x="615" y="475"/>
                    <a:pt x="615" y="307"/>
                  </a:cubicBezTo>
                  <a:cubicBezTo>
                    <a:pt x="615" y="140"/>
                    <a:pt x="475" y="0"/>
                    <a:pt x="308"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1"/>
            <p:cNvSpPr/>
            <p:nvPr/>
          </p:nvSpPr>
          <p:spPr>
            <a:xfrm>
              <a:off x="4075981" y="2011970"/>
              <a:ext cx="13605" cy="13150"/>
            </a:xfrm>
            <a:custGeom>
              <a:avLst/>
              <a:gdLst/>
              <a:ahLst/>
              <a:cxnLst/>
              <a:rect l="l" t="t" r="r" b="b"/>
              <a:pathLst>
                <a:path w="838" h="810" extrusionOk="0">
                  <a:moveTo>
                    <a:pt x="419" y="0"/>
                  </a:moveTo>
                  <a:cubicBezTo>
                    <a:pt x="196" y="0"/>
                    <a:pt x="1" y="195"/>
                    <a:pt x="1" y="419"/>
                  </a:cubicBezTo>
                  <a:cubicBezTo>
                    <a:pt x="1" y="642"/>
                    <a:pt x="196" y="809"/>
                    <a:pt x="419" y="809"/>
                  </a:cubicBezTo>
                  <a:cubicBezTo>
                    <a:pt x="642" y="809"/>
                    <a:pt x="838" y="642"/>
                    <a:pt x="838" y="419"/>
                  </a:cubicBezTo>
                  <a:cubicBezTo>
                    <a:pt x="838" y="195"/>
                    <a:pt x="642" y="0"/>
                    <a:pt x="419"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1"/>
            <p:cNvSpPr/>
            <p:nvPr/>
          </p:nvSpPr>
          <p:spPr>
            <a:xfrm>
              <a:off x="4057409" y="1927714"/>
              <a:ext cx="13150" cy="13150"/>
            </a:xfrm>
            <a:custGeom>
              <a:avLst/>
              <a:gdLst/>
              <a:ahLst/>
              <a:cxnLst/>
              <a:rect l="l" t="t" r="r" b="b"/>
              <a:pathLst>
                <a:path w="810" h="810" extrusionOk="0">
                  <a:moveTo>
                    <a:pt x="419" y="1"/>
                  </a:moveTo>
                  <a:cubicBezTo>
                    <a:pt x="196" y="1"/>
                    <a:pt x="1" y="168"/>
                    <a:pt x="1" y="391"/>
                  </a:cubicBezTo>
                  <a:cubicBezTo>
                    <a:pt x="1" y="615"/>
                    <a:pt x="196" y="810"/>
                    <a:pt x="419" y="810"/>
                  </a:cubicBezTo>
                  <a:cubicBezTo>
                    <a:pt x="642" y="810"/>
                    <a:pt x="810" y="615"/>
                    <a:pt x="810" y="391"/>
                  </a:cubicBezTo>
                  <a:cubicBezTo>
                    <a:pt x="810" y="168"/>
                    <a:pt x="642" y="1"/>
                    <a:pt x="419"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1"/>
            <p:cNvSpPr/>
            <p:nvPr/>
          </p:nvSpPr>
          <p:spPr>
            <a:xfrm>
              <a:off x="4061029" y="1970751"/>
              <a:ext cx="12257" cy="12696"/>
            </a:xfrm>
            <a:custGeom>
              <a:avLst/>
              <a:gdLst/>
              <a:ahLst/>
              <a:cxnLst/>
              <a:rect l="l" t="t" r="r" b="b"/>
              <a:pathLst>
                <a:path w="755" h="782" extrusionOk="0">
                  <a:moveTo>
                    <a:pt x="391" y="0"/>
                  </a:moveTo>
                  <a:cubicBezTo>
                    <a:pt x="168" y="0"/>
                    <a:pt x="1" y="196"/>
                    <a:pt x="1" y="391"/>
                  </a:cubicBezTo>
                  <a:cubicBezTo>
                    <a:pt x="1" y="586"/>
                    <a:pt x="168" y="781"/>
                    <a:pt x="391" y="781"/>
                  </a:cubicBezTo>
                  <a:cubicBezTo>
                    <a:pt x="587" y="781"/>
                    <a:pt x="754" y="586"/>
                    <a:pt x="754" y="391"/>
                  </a:cubicBezTo>
                  <a:cubicBezTo>
                    <a:pt x="754" y="196"/>
                    <a:pt x="587" y="0"/>
                    <a:pt x="391"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1"/>
            <p:cNvSpPr/>
            <p:nvPr/>
          </p:nvSpPr>
          <p:spPr>
            <a:xfrm>
              <a:off x="4076890" y="1940393"/>
              <a:ext cx="11787" cy="12257"/>
            </a:xfrm>
            <a:custGeom>
              <a:avLst/>
              <a:gdLst/>
              <a:ahLst/>
              <a:cxnLst/>
              <a:rect l="l" t="t" r="r" b="b"/>
              <a:pathLst>
                <a:path w="726" h="755" extrusionOk="0">
                  <a:moveTo>
                    <a:pt x="363" y="1"/>
                  </a:moveTo>
                  <a:cubicBezTo>
                    <a:pt x="168" y="1"/>
                    <a:pt x="0" y="168"/>
                    <a:pt x="0" y="392"/>
                  </a:cubicBezTo>
                  <a:cubicBezTo>
                    <a:pt x="0" y="587"/>
                    <a:pt x="168" y="754"/>
                    <a:pt x="363" y="754"/>
                  </a:cubicBezTo>
                  <a:cubicBezTo>
                    <a:pt x="586" y="754"/>
                    <a:pt x="726" y="587"/>
                    <a:pt x="726" y="392"/>
                  </a:cubicBezTo>
                  <a:cubicBezTo>
                    <a:pt x="726" y="168"/>
                    <a:pt x="586" y="1"/>
                    <a:pt x="363"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1"/>
            <p:cNvSpPr/>
            <p:nvPr/>
          </p:nvSpPr>
          <p:spPr>
            <a:xfrm>
              <a:off x="4074163" y="1897373"/>
              <a:ext cx="12257" cy="12241"/>
            </a:xfrm>
            <a:custGeom>
              <a:avLst/>
              <a:gdLst/>
              <a:ahLst/>
              <a:cxnLst/>
              <a:rect l="l" t="t" r="r" b="b"/>
              <a:pathLst>
                <a:path w="755" h="754" extrusionOk="0">
                  <a:moveTo>
                    <a:pt x="392" y="1"/>
                  </a:moveTo>
                  <a:cubicBezTo>
                    <a:pt x="168" y="1"/>
                    <a:pt x="1" y="196"/>
                    <a:pt x="1" y="391"/>
                  </a:cubicBezTo>
                  <a:cubicBezTo>
                    <a:pt x="1" y="614"/>
                    <a:pt x="168" y="754"/>
                    <a:pt x="392" y="754"/>
                  </a:cubicBezTo>
                  <a:cubicBezTo>
                    <a:pt x="587" y="754"/>
                    <a:pt x="754" y="614"/>
                    <a:pt x="754" y="391"/>
                  </a:cubicBezTo>
                  <a:cubicBezTo>
                    <a:pt x="754" y="196"/>
                    <a:pt x="587" y="1"/>
                    <a:pt x="392"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1"/>
            <p:cNvSpPr/>
            <p:nvPr/>
          </p:nvSpPr>
          <p:spPr>
            <a:xfrm>
              <a:off x="4059227" y="2075365"/>
              <a:ext cx="38055" cy="164444"/>
            </a:xfrm>
            <a:custGeom>
              <a:avLst/>
              <a:gdLst/>
              <a:ahLst/>
              <a:cxnLst/>
              <a:rect l="l" t="t" r="r" b="b"/>
              <a:pathLst>
                <a:path w="2344" h="10129" extrusionOk="0">
                  <a:moveTo>
                    <a:pt x="1702" y="615"/>
                  </a:moveTo>
                  <a:cubicBezTo>
                    <a:pt x="1842" y="615"/>
                    <a:pt x="1953" y="726"/>
                    <a:pt x="1953" y="838"/>
                  </a:cubicBezTo>
                  <a:lnTo>
                    <a:pt x="1953" y="8901"/>
                  </a:lnTo>
                  <a:cubicBezTo>
                    <a:pt x="1953" y="9040"/>
                    <a:pt x="1842" y="9152"/>
                    <a:pt x="1702" y="9152"/>
                  </a:cubicBezTo>
                  <a:cubicBezTo>
                    <a:pt x="1563" y="9152"/>
                    <a:pt x="1479" y="9040"/>
                    <a:pt x="1479" y="8901"/>
                  </a:cubicBezTo>
                  <a:lnTo>
                    <a:pt x="1479" y="838"/>
                  </a:lnTo>
                  <a:cubicBezTo>
                    <a:pt x="1479" y="726"/>
                    <a:pt x="1563" y="615"/>
                    <a:pt x="1702" y="615"/>
                  </a:cubicBezTo>
                  <a:close/>
                  <a:moveTo>
                    <a:pt x="0" y="1"/>
                  </a:moveTo>
                  <a:lnTo>
                    <a:pt x="0" y="8929"/>
                  </a:lnTo>
                  <a:cubicBezTo>
                    <a:pt x="0" y="9570"/>
                    <a:pt x="530" y="10128"/>
                    <a:pt x="1172" y="10128"/>
                  </a:cubicBezTo>
                  <a:cubicBezTo>
                    <a:pt x="1814" y="10128"/>
                    <a:pt x="2344" y="9570"/>
                    <a:pt x="2344" y="8929"/>
                  </a:cubicBezTo>
                  <a:lnTo>
                    <a:pt x="2344" y="8454"/>
                  </a:lnTo>
                  <a:lnTo>
                    <a:pt x="2344" y="2819"/>
                  </a:lnTo>
                  <a:lnTo>
                    <a:pt x="2344" y="1"/>
                  </a:ln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1"/>
            <p:cNvSpPr/>
            <p:nvPr/>
          </p:nvSpPr>
          <p:spPr>
            <a:xfrm>
              <a:off x="3915652" y="2039585"/>
              <a:ext cx="127737" cy="255036"/>
            </a:xfrm>
            <a:custGeom>
              <a:avLst/>
              <a:gdLst/>
              <a:ahLst/>
              <a:cxnLst/>
              <a:rect l="l" t="t" r="r" b="b"/>
              <a:pathLst>
                <a:path w="7868" h="15709" extrusionOk="0">
                  <a:moveTo>
                    <a:pt x="3153" y="1"/>
                  </a:moveTo>
                  <a:lnTo>
                    <a:pt x="3153" y="3153"/>
                  </a:lnTo>
                  <a:lnTo>
                    <a:pt x="0" y="3153"/>
                  </a:lnTo>
                  <a:lnTo>
                    <a:pt x="0" y="4604"/>
                  </a:lnTo>
                  <a:lnTo>
                    <a:pt x="3153" y="4604"/>
                  </a:lnTo>
                  <a:lnTo>
                    <a:pt x="3153" y="14229"/>
                  </a:lnTo>
                  <a:lnTo>
                    <a:pt x="530" y="14229"/>
                  </a:lnTo>
                  <a:cubicBezTo>
                    <a:pt x="307" y="14229"/>
                    <a:pt x="140" y="14397"/>
                    <a:pt x="140" y="14564"/>
                  </a:cubicBezTo>
                  <a:lnTo>
                    <a:pt x="140" y="15345"/>
                  </a:lnTo>
                  <a:cubicBezTo>
                    <a:pt x="140" y="15541"/>
                    <a:pt x="307" y="15708"/>
                    <a:pt x="530" y="15708"/>
                  </a:cubicBezTo>
                  <a:lnTo>
                    <a:pt x="7477" y="15708"/>
                  </a:lnTo>
                  <a:cubicBezTo>
                    <a:pt x="7700" y="15708"/>
                    <a:pt x="7868" y="15541"/>
                    <a:pt x="7868" y="15345"/>
                  </a:cubicBezTo>
                  <a:lnTo>
                    <a:pt x="7868" y="14564"/>
                  </a:lnTo>
                  <a:cubicBezTo>
                    <a:pt x="7868" y="14397"/>
                    <a:pt x="7700" y="14229"/>
                    <a:pt x="7477" y="14229"/>
                  </a:cubicBezTo>
                  <a:lnTo>
                    <a:pt x="4743" y="14229"/>
                  </a:lnTo>
                  <a:lnTo>
                    <a:pt x="4743" y="4604"/>
                  </a:lnTo>
                  <a:lnTo>
                    <a:pt x="7868" y="4604"/>
                  </a:lnTo>
                  <a:lnTo>
                    <a:pt x="7868" y="3153"/>
                  </a:lnTo>
                  <a:lnTo>
                    <a:pt x="4743" y="3153"/>
                  </a:lnTo>
                  <a:lnTo>
                    <a:pt x="4743" y="1"/>
                  </a:ln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1"/>
            <p:cNvSpPr/>
            <p:nvPr/>
          </p:nvSpPr>
          <p:spPr>
            <a:xfrm>
              <a:off x="3834578" y="2081258"/>
              <a:ext cx="13150" cy="43055"/>
            </a:xfrm>
            <a:custGeom>
              <a:avLst/>
              <a:gdLst/>
              <a:ahLst/>
              <a:cxnLst/>
              <a:rect l="l" t="t" r="r" b="b"/>
              <a:pathLst>
                <a:path w="810" h="2652" extrusionOk="0">
                  <a:moveTo>
                    <a:pt x="391" y="1"/>
                  </a:moveTo>
                  <a:cubicBezTo>
                    <a:pt x="168" y="1"/>
                    <a:pt x="0" y="168"/>
                    <a:pt x="0" y="391"/>
                  </a:cubicBezTo>
                  <a:lnTo>
                    <a:pt x="0" y="2233"/>
                  </a:lnTo>
                  <a:cubicBezTo>
                    <a:pt x="0" y="2456"/>
                    <a:pt x="168" y="2651"/>
                    <a:pt x="391" y="2651"/>
                  </a:cubicBezTo>
                  <a:cubicBezTo>
                    <a:pt x="614" y="2651"/>
                    <a:pt x="809" y="2456"/>
                    <a:pt x="809" y="2233"/>
                  </a:cubicBezTo>
                  <a:lnTo>
                    <a:pt x="809" y="391"/>
                  </a:lnTo>
                  <a:cubicBezTo>
                    <a:pt x="809" y="168"/>
                    <a:pt x="614" y="1"/>
                    <a:pt x="391"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1"/>
            <p:cNvSpPr/>
            <p:nvPr/>
          </p:nvSpPr>
          <p:spPr>
            <a:xfrm>
              <a:off x="4112670" y="2081258"/>
              <a:ext cx="13150" cy="43055"/>
            </a:xfrm>
            <a:custGeom>
              <a:avLst/>
              <a:gdLst/>
              <a:ahLst/>
              <a:cxnLst/>
              <a:rect l="l" t="t" r="r" b="b"/>
              <a:pathLst>
                <a:path w="810" h="2652" extrusionOk="0">
                  <a:moveTo>
                    <a:pt x="391" y="1"/>
                  </a:moveTo>
                  <a:cubicBezTo>
                    <a:pt x="168" y="1"/>
                    <a:pt x="0" y="168"/>
                    <a:pt x="0" y="391"/>
                  </a:cubicBezTo>
                  <a:lnTo>
                    <a:pt x="0" y="2233"/>
                  </a:lnTo>
                  <a:cubicBezTo>
                    <a:pt x="0" y="2456"/>
                    <a:pt x="168" y="2651"/>
                    <a:pt x="391" y="2651"/>
                  </a:cubicBezTo>
                  <a:cubicBezTo>
                    <a:pt x="614" y="2651"/>
                    <a:pt x="809" y="2456"/>
                    <a:pt x="809" y="2233"/>
                  </a:cubicBezTo>
                  <a:lnTo>
                    <a:pt x="809" y="391"/>
                  </a:lnTo>
                  <a:cubicBezTo>
                    <a:pt x="809" y="168"/>
                    <a:pt x="614" y="1"/>
                    <a:pt x="391"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1"/>
            <p:cNvSpPr/>
            <p:nvPr/>
          </p:nvSpPr>
          <p:spPr>
            <a:xfrm>
              <a:off x="3267972" y="3753452"/>
              <a:ext cx="329311" cy="445245"/>
            </a:xfrm>
            <a:custGeom>
              <a:avLst/>
              <a:gdLst/>
              <a:ahLst/>
              <a:cxnLst/>
              <a:rect l="l" t="t" r="r" b="b"/>
              <a:pathLst>
                <a:path w="20284" h="27425" extrusionOk="0">
                  <a:moveTo>
                    <a:pt x="6641" y="0"/>
                  </a:moveTo>
                  <a:lnTo>
                    <a:pt x="6222" y="10881"/>
                  </a:lnTo>
                  <a:lnTo>
                    <a:pt x="1" y="14201"/>
                  </a:lnTo>
                  <a:lnTo>
                    <a:pt x="6641" y="27313"/>
                  </a:lnTo>
                  <a:lnTo>
                    <a:pt x="13308" y="27425"/>
                  </a:lnTo>
                  <a:lnTo>
                    <a:pt x="20283" y="13698"/>
                  </a:lnTo>
                  <a:lnTo>
                    <a:pt x="13308" y="10881"/>
                  </a:lnTo>
                  <a:lnTo>
                    <a:pt x="13308" y="0"/>
                  </a:ln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1"/>
            <p:cNvSpPr/>
            <p:nvPr/>
          </p:nvSpPr>
          <p:spPr>
            <a:xfrm>
              <a:off x="3403852" y="3679618"/>
              <a:ext cx="50734" cy="71126"/>
            </a:xfrm>
            <a:custGeom>
              <a:avLst/>
              <a:gdLst/>
              <a:ahLst/>
              <a:cxnLst/>
              <a:rect l="l" t="t" r="r" b="b"/>
              <a:pathLst>
                <a:path w="3125" h="4381" extrusionOk="0">
                  <a:moveTo>
                    <a:pt x="0" y="0"/>
                  </a:moveTo>
                  <a:lnTo>
                    <a:pt x="0" y="4381"/>
                  </a:lnTo>
                  <a:lnTo>
                    <a:pt x="3125" y="4381"/>
                  </a:lnTo>
                  <a:lnTo>
                    <a:pt x="3125"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1"/>
            <p:cNvSpPr/>
            <p:nvPr/>
          </p:nvSpPr>
          <p:spPr>
            <a:xfrm>
              <a:off x="3275683" y="4263857"/>
              <a:ext cx="283544" cy="251886"/>
            </a:xfrm>
            <a:custGeom>
              <a:avLst/>
              <a:gdLst/>
              <a:ahLst/>
              <a:cxnLst/>
              <a:rect l="l" t="t" r="r" b="b"/>
              <a:pathLst>
                <a:path w="17465" h="15515" extrusionOk="0">
                  <a:moveTo>
                    <a:pt x="11564" y="0"/>
                  </a:moveTo>
                  <a:cubicBezTo>
                    <a:pt x="10992" y="0"/>
                    <a:pt x="8066" y="181"/>
                    <a:pt x="7086" y="3824"/>
                  </a:cubicBezTo>
                  <a:cubicBezTo>
                    <a:pt x="6445" y="6224"/>
                    <a:pt x="7198" y="7842"/>
                    <a:pt x="7198" y="7842"/>
                  </a:cubicBezTo>
                  <a:cubicBezTo>
                    <a:pt x="7198" y="7842"/>
                    <a:pt x="5161" y="6252"/>
                    <a:pt x="5161" y="4382"/>
                  </a:cubicBezTo>
                  <a:lnTo>
                    <a:pt x="5161" y="4382"/>
                  </a:lnTo>
                  <a:cubicBezTo>
                    <a:pt x="5161" y="4383"/>
                    <a:pt x="0" y="12641"/>
                    <a:pt x="9402" y="15514"/>
                  </a:cubicBezTo>
                  <a:cubicBezTo>
                    <a:pt x="9402" y="15514"/>
                    <a:pt x="17465" y="12641"/>
                    <a:pt x="15177" y="5722"/>
                  </a:cubicBezTo>
                  <a:lnTo>
                    <a:pt x="15177" y="5722"/>
                  </a:lnTo>
                  <a:cubicBezTo>
                    <a:pt x="15177" y="5722"/>
                    <a:pt x="14591" y="7172"/>
                    <a:pt x="13810" y="7898"/>
                  </a:cubicBezTo>
                  <a:cubicBezTo>
                    <a:pt x="13810" y="7898"/>
                    <a:pt x="14396" y="5833"/>
                    <a:pt x="11522" y="3043"/>
                  </a:cubicBezTo>
                  <a:cubicBezTo>
                    <a:pt x="8649" y="253"/>
                    <a:pt x="11662" y="2"/>
                    <a:pt x="11662" y="2"/>
                  </a:cubicBezTo>
                  <a:cubicBezTo>
                    <a:pt x="11662" y="2"/>
                    <a:pt x="11627" y="0"/>
                    <a:pt x="11564" y="0"/>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1"/>
            <p:cNvSpPr/>
            <p:nvPr/>
          </p:nvSpPr>
          <p:spPr>
            <a:xfrm>
              <a:off x="3339987" y="4349005"/>
              <a:ext cx="167610" cy="149070"/>
            </a:xfrm>
            <a:custGeom>
              <a:avLst/>
              <a:gdLst/>
              <a:ahLst/>
              <a:cxnLst/>
              <a:rect l="l" t="t" r="r" b="b"/>
              <a:pathLst>
                <a:path w="10324" h="9182" extrusionOk="0">
                  <a:moveTo>
                    <a:pt x="6828" y="1"/>
                  </a:moveTo>
                  <a:cubicBezTo>
                    <a:pt x="6477" y="1"/>
                    <a:pt x="4760" y="113"/>
                    <a:pt x="4185" y="2262"/>
                  </a:cubicBezTo>
                  <a:cubicBezTo>
                    <a:pt x="3795" y="3685"/>
                    <a:pt x="4241" y="4634"/>
                    <a:pt x="4241" y="4634"/>
                  </a:cubicBezTo>
                  <a:cubicBezTo>
                    <a:pt x="4241" y="4634"/>
                    <a:pt x="3042" y="3685"/>
                    <a:pt x="3042" y="2569"/>
                  </a:cubicBezTo>
                  <a:lnTo>
                    <a:pt x="3042" y="2569"/>
                  </a:lnTo>
                  <a:cubicBezTo>
                    <a:pt x="3041" y="2569"/>
                    <a:pt x="1" y="7479"/>
                    <a:pt x="5552" y="9181"/>
                  </a:cubicBezTo>
                  <a:cubicBezTo>
                    <a:pt x="5552" y="9181"/>
                    <a:pt x="10323" y="7479"/>
                    <a:pt x="8956" y="3378"/>
                  </a:cubicBezTo>
                  <a:lnTo>
                    <a:pt x="8956" y="3378"/>
                  </a:lnTo>
                  <a:cubicBezTo>
                    <a:pt x="8956" y="3378"/>
                    <a:pt x="8621" y="4243"/>
                    <a:pt x="8147" y="4661"/>
                  </a:cubicBezTo>
                  <a:cubicBezTo>
                    <a:pt x="8147" y="4661"/>
                    <a:pt x="8510" y="3434"/>
                    <a:pt x="6808" y="1788"/>
                  </a:cubicBezTo>
                  <a:cubicBezTo>
                    <a:pt x="5106" y="142"/>
                    <a:pt x="6892" y="2"/>
                    <a:pt x="6892" y="2"/>
                  </a:cubicBezTo>
                  <a:cubicBezTo>
                    <a:pt x="6892" y="2"/>
                    <a:pt x="6869" y="1"/>
                    <a:pt x="6828" y="1"/>
                  </a:cubicBezTo>
                  <a:close/>
                </a:path>
              </a:pathLst>
            </a:custGeom>
            <a:solidFill>
              <a:srgbClr val="F9C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1"/>
            <p:cNvSpPr/>
            <p:nvPr/>
          </p:nvSpPr>
          <p:spPr>
            <a:xfrm>
              <a:off x="3383462" y="3661955"/>
              <a:ext cx="91971" cy="33525"/>
            </a:xfrm>
            <a:custGeom>
              <a:avLst/>
              <a:gdLst/>
              <a:ahLst/>
              <a:cxnLst/>
              <a:rect l="l" t="t" r="r" b="b"/>
              <a:pathLst>
                <a:path w="5665" h="2065" extrusionOk="0">
                  <a:moveTo>
                    <a:pt x="866" y="0"/>
                  </a:moveTo>
                  <a:cubicBezTo>
                    <a:pt x="391" y="0"/>
                    <a:pt x="1" y="475"/>
                    <a:pt x="1" y="1033"/>
                  </a:cubicBezTo>
                  <a:cubicBezTo>
                    <a:pt x="1" y="1591"/>
                    <a:pt x="391" y="2065"/>
                    <a:pt x="866" y="2065"/>
                  </a:cubicBezTo>
                  <a:lnTo>
                    <a:pt x="4827" y="2065"/>
                  </a:lnTo>
                  <a:cubicBezTo>
                    <a:pt x="5302" y="2065"/>
                    <a:pt x="5664" y="1591"/>
                    <a:pt x="5664" y="1033"/>
                  </a:cubicBezTo>
                  <a:cubicBezTo>
                    <a:pt x="5664" y="475"/>
                    <a:pt x="5302" y="0"/>
                    <a:pt x="4827"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1"/>
            <p:cNvSpPr/>
            <p:nvPr/>
          </p:nvSpPr>
          <p:spPr>
            <a:xfrm>
              <a:off x="3223587" y="3733061"/>
              <a:ext cx="412190" cy="474695"/>
            </a:xfrm>
            <a:custGeom>
              <a:avLst/>
              <a:gdLst/>
              <a:ahLst/>
              <a:cxnLst/>
              <a:rect l="l" t="t" r="r" b="b"/>
              <a:pathLst>
                <a:path w="25389" h="29239" extrusionOk="0">
                  <a:moveTo>
                    <a:pt x="15289" y="1730"/>
                  </a:moveTo>
                  <a:lnTo>
                    <a:pt x="15289" y="11579"/>
                  </a:lnTo>
                  <a:cubicBezTo>
                    <a:pt x="15289" y="12332"/>
                    <a:pt x="15791" y="13002"/>
                    <a:pt x="16489" y="13225"/>
                  </a:cubicBezTo>
                  <a:cubicBezTo>
                    <a:pt x="16517" y="13225"/>
                    <a:pt x="19139" y="14090"/>
                    <a:pt x="21873" y="15373"/>
                  </a:cubicBezTo>
                  <a:cubicBezTo>
                    <a:pt x="21734" y="16461"/>
                    <a:pt x="20674" y="19418"/>
                    <a:pt x="16098" y="27370"/>
                  </a:cubicBezTo>
                  <a:cubicBezTo>
                    <a:pt x="16070" y="27425"/>
                    <a:pt x="16042" y="27481"/>
                    <a:pt x="16015" y="27509"/>
                  </a:cubicBezTo>
                  <a:lnTo>
                    <a:pt x="9347" y="27509"/>
                  </a:lnTo>
                  <a:cubicBezTo>
                    <a:pt x="9319" y="27481"/>
                    <a:pt x="9319" y="27425"/>
                    <a:pt x="9291" y="27370"/>
                  </a:cubicBezTo>
                  <a:cubicBezTo>
                    <a:pt x="4715" y="19418"/>
                    <a:pt x="3655" y="16461"/>
                    <a:pt x="3516" y="15373"/>
                  </a:cubicBezTo>
                  <a:cubicBezTo>
                    <a:pt x="6222" y="14090"/>
                    <a:pt x="8844" y="13225"/>
                    <a:pt x="8872" y="13225"/>
                  </a:cubicBezTo>
                  <a:cubicBezTo>
                    <a:pt x="9598" y="13002"/>
                    <a:pt x="10072" y="12332"/>
                    <a:pt x="10072" y="11579"/>
                  </a:cubicBezTo>
                  <a:lnTo>
                    <a:pt x="10072" y="1730"/>
                  </a:lnTo>
                  <a:close/>
                  <a:moveTo>
                    <a:pt x="8342" y="1"/>
                  </a:moveTo>
                  <a:lnTo>
                    <a:pt x="8342" y="11579"/>
                  </a:lnTo>
                  <a:cubicBezTo>
                    <a:pt x="8342" y="11579"/>
                    <a:pt x="5245" y="12555"/>
                    <a:pt x="2204" y="14090"/>
                  </a:cubicBezTo>
                  <a:cubicBezTo>
                    <a:pt x="0" y="15206"/>
                    <a:pt x="6919" y="26700"/>
                    <a:pt x="8342" y="29239"/>
                  </a:cubicBezTo>
                  <a:lnTo>
                    <a:pt x="17019" y="29239"/>
                  </a:lnTo>
                  <a:cubicBezTo>
                    <a:pt x="18470" y="26700"/>
                    <a:pt x="25389" y="15206"/>
                    <a:pt x="23185" y="14090"/>
                  </a:cubicBezTo>
                  <a:cubicBezTo>
                    <a:pt x="20144" y="12555"/>
                    <a:pt x="17019" y="11579"/>
                    <a:pt x="17019" y="11579"/>
                  </a:cubicBezTo>
                  <a:lnTo>
                    <a:pt x="170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1"/>
            <p:cNvSpPr/>
            <p:nvPr/>
          </p:nvSpPr>
          <p:spPr>
            <a:xfrm>
              <a:off x="3383007" y="3628886"/>
              <a:ext cx="92426" cy="33087"/>
            </a:xfrm>
            <a:custGeom>
              <a:avLst/>
              <a:gdLst/>
              <a:ahLst/>
              <a:cxnLst/>
              <a:rect l="l" t="t" r="r" b="b"/>
              <a:pathLst>
                <a:path w="5693" h="2038" extrusionOk="0">
                  <a:moveTo>
                    <a:pt x="866" y="1"/>
                  </a:moveTo>
                  <a:cubicBezTo>
                    <a:pt x="392" y="1"/>
                    <a:pt x="1" y="475"/>
                    <a:pt x="1" y="1033"/>
                  </a:cubicBezTo>
                  <a:cubicBezTo>
                    <a:pt x="1" y="1591"/>
                    <a:pt x="392" y="2037"/>
                    <a:pt x="866" y="2037"/>
                  </a:cubicBezTo>
                  <a:lnTo>
                    <a:pt x="4827" y="2037"/>
                  </a:lnTo>
                  <a:cubicBezTo>
                    <a:pt x="5302" y="2037"/>
                    <a:pt x="5692" y="1591"/>
                    <a:pt x="5692" y="1033"/>
                  </a:cubicBezTo>
                  <a:cubicBezTo>
                    <a:pt x="5692" y="475"/>
                    <a:pt x="5302"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1"/>
            <p:cNvSpPr/>
            <p:nvPr/>
          </p:nvSpPr>
          <p:spPr>
            <a:xfrm>
              <a:off x="3382569" y="3595833"/>
              <a:ext cx="92410" cy="33071"/>
            </a:xfrm>
            <a:custGeom>
              <a:avLst/>
              <a:gdLst/>
              <a:ahLst/>
              <a:cxnLst/>
              <a:rect l="l" t="t" r="r" b="b"/>
              <a:pathLst>
                <a:path w="5692" h="2037" extrusionOk="0">
                  <a:moveTo>
                    <a:pt x="865" y="0"/>
                  </a:moveTo>
                  <a:cubicBezTo>
                    <a:pt x="391" y="0"/>
                    <a:pt x="0" y="474"/>
                    <a:pt x="0" y="1032"/>
                  </a:cubicBezTo>
                  <a:cubicBezTo>
                    <a:pt x="0" y="1590"/>
                    <a:pt x="391" y="2037"/>
                    <a:pt x="865" y="2037"/>
                  </a:cubicBezTo>
                  <a:lnTo>
                    <a:pt x="4827" y="2037"/>
                  </a:lnTo>
                  <a:cubicBezTo>
                    <a:pt x="5301" y="2037"/>
                    <a:pt x="5691" y="1590"/>
                    <a:pt x="5691" y="1032"/>
                  </a:cubicBezTo>
                  <a:cubicBezTo>
                    <a:pt x="5691" y="474"/>
                    <a:pt x="5301" y="0"/>
                    <a:pt x="4827"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1"/>
            <p:cNvSpPr/>
            <p:nvPr/>
          </p:nvSpPr>
          <p:spPr>
            <a:xfrm>
              <a:off x="3383462" y="3601255"/>
              <a:ext cx="91971" cy="33542"/>
            </a:xfrm>
            <a:custGeom>
              <a:avLst/>
              <a:gdLst/>
              <a:ahLst/>
              <a:cxnLst/>
              <a:rect l="l" t="t" r="r" b="b"/>
              <a:pathLst>
                <a:path w="5665" h="2066" extrusionOk="0">
                  <a:moveTo>
                    <a:pt x="866" y="1"/>
                  </a:moveTo>
                  <a:cubicBezTo>
                    <a:pt x="391" y="1"/>
                    <a:pt x="1" y="475"/>
                    <a:pt x="1" y="1033"/>
                  </a:cubicBezTo>
                  <a:cubicBezTo>
                    <a:pt x="1" y="1591"/>
                    <a:pt x="391" y="2065"/>
                    <a:pt x="866" y="2065"/>
                  </a:cubicBezTo>
                  <a:lnTo>
                    <a:pt x="4827" y="2065"/>
                  </a:lnTo>
                  <a:cubicBezTo>
                    <a:pt x="5302" y="2065"/>
                    <a:pt x="5664" y="1591"/>
                    <a:pt x="5664" y="1033"/>
                  </a:cubicBezTo>
                  <a:cubicBezTo>
                    <a:pt x="5664" y="475"/>
                    <a:pt x="5302"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1"/>
            <p:cNvSpPr/>
            <p:nvPr/>
          </p:nvSpPr>
          <p:spPr>
            <a:xfrm>
              <a:off x="3382569" y="3562764"/>
              <a:ext cx="91955" cy="33087"/>
            </a:xfrm>
            <a:custGeom>
              <a:avLst/>
              <a:gdLst/>
              <a:ahLst/>
              <a:cxnLst/>
              <a:rect l="l" t="t" r="r" b="b"/>
              <a:pathLst>
                <a:path w="5664" h="2038" extrusionOk="0">
                  <a:moveTo>
                    <a:pt x="837" y="1"/>
                  </a:moveTo>
                  <a:cubicBezTo>
                    <a:pt x="363" y="1"/>
                    <a:pt x="0" y="447"/>
                    <a:pt x="0" y="1033"/>
                  </a:cubicBezTo>
                  <a:cubicBezTo>
                    <a:pt x="0" y="1591"/>
                    <a:pt x="363" y="2037"/>
                    <a:pt x="837" y="2037"/>
                  </a:cubicBezTo>
                  <a:lnTo>
                    <a:pt x="4799" y="2037"/>
                  </a:lnTo>
                  <a:cubicBezTo>
                    <a:pt x="5273" y="2037"/>
                    <a:pt x="5664" y="1591"/>
                    <a:pt x="5664" y="1033"/>
                  </a:cubicBezTo>
                  <a:cubicBezTo>
                    <a:pt x="5664" y="447"/>
                    <a:pt x="5273" y="1"/>
                    <a:pt x="4799"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1"/>
            <p:cNvSpPr/>
            <p:nvPr/>
          </p:nvSpPr>
          <p:spPr>
            <a:xfrm>
              <a:off x="3382114" y="3529695"/>
              <a:ext cx="91955" cy="33087"/>
            </a:xfrm>
            <a:custGeom>
              <a:avLst/>
              <a:gdLst/>
              <a:ahLst/>
              <a:cxnLst/>
              <a:rect l="l" t="t" r="r" b="b"/>
              <a:pathLst>
                <a:path w="5664" h="2038" extrusionOk="0">
                  <a:moveTo>
                    <a:pt x="837" y="1"/>
                  </a:moveTo>
                  <a:cubicBezTo>
                    <a:pt x="363" y="1"/>
                    <a:pt x="0" y="447"/>
                    <a:pt x="0" y="1033"/>
                  </a:cubicBezTo>
                  <a:cubicBezTo>
                    <a:pt x="0" y="1591"/>
                    <a:pt x="363" y="2038"/>
                    <a:pt x="837" y="2038"/>
                  </a:cubicBezTo>
                  <a:lnTo>
                    <a:pt x="4827" y="2038"/>
                  </a:lnTo>
                  <a:cubicBezTo>
                    <a:pt x="5273" y="2038"/>
                    <a:pt x="5664" y="1591"/>
                    <a:pt x="5664" y="1033"/>
                  </a:cubicBezTo>
                  <a:cubicBezTo>
                    <a:pt x="5664" y="447"/>
                    <a:pt x="5273"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1"/>
            <p:cNvSpPr/>
            <p:nvPr/>
          </p:nvSpPr>
          <p:spPr>
            <a:xfrm>
              <a:off x="3381660" y="3496642"/>
              <a:ext cx="91955" cy="33071"/>
            </a:xfrm>
            <a:custGeom>
              <a:avLst/>
              <a:gdLst/>
              <a:ahLst/>
              <a:cxnLst/>
              <a:rect l="l" t="t" r="r" b="b"/>
              <a:pathLst>
                <a:path w="5664" h="2037" extrusionOk="0">
                  <a:moveTo>
                    <a:pt x="837" y="0"/>
                  </a:moveTo>
                  <a:cubicBezTo>
                    <a:pt x="391" y="0"/>
                    <a:pt x="0" y="447"/>
                    <a:pt x="0" y="1005"/>
                  </a:cubicBezTo>
                  <a:cubicBezTo>
                    <a:pt x="0" y="1590"/>
                    <a:pt x="391" y="2037"/>
                    <a:pt x="837" y="2037"/>
                  </a:cubicBezTo>
                  <a:lnTo>
                    <a:pt x="4827" y="2037"/>
                  </a:lnTo>
                  <a:cubicBezTo>
                    <a:pt x="5301" y="2037"/>
                    <a:pt x="5664" y="1590"/>
                    <a:pt x="5664" y="1005"/>
                  </a:cubicBezTo>
                  <a:cubicBezTo>
                    <a:pt x="5664" y="447"/>
                    <a:pt x="5301" y="0"/>
                    <a:pt x="4827"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1"/>
            <p:cNvSpPr/>
            <p:nvPr/>
          </p:nvSpPr>
          <p:spPr>
            <a:xfrm>
              <a:off x="3381205" y="3463573"/>
              <a:ext cx="91955" cy="33087"/>
            </a:xfrm>
            <a:custGeom>
              <a:avLst/>
              <a:gdLst/>
              <a:ahLst/>
              <a:cxnLst/>
              <a:rect l="l" t="t" r="r" b="b"/>
              <a:pathLst>
                <a:path w="5664" h="2038" extrusionOk="0">
                  <a:moveTo>
                    <a:pt x="865" y="1"/>
                  </a:moveTo>
                  <a:cubicBezTo>
                    <a:pt x="391" y="1"/>
                    <a:pt x="0" y="447"/>
                    <a:pt x="0" y="1005"/>
                  </a:cubicBezTo>
                  <a:cubicBezTo>
                    <a:pt x="0" y="1563"/>
                    <a:pt x="391" y="2037"/>
                    <a:pt x="865" y="2037"/>
                  </a:cubicBezTo>
                  <a:lnTo>
                    <a:pt x="4827" y="2037"/>
                  </a:lnTo>
                  <a:cubicBezTo>
                    <a:pt x="5301" y="2037"/>
                    <a:pt x="5664" y="1563"/>
                    <a:pt x="5664" y="1005"/>
                  </a:cubicBezTo>
                  <a:cubicBezTo>
                    <a:pt x="5664" y="447"/>
                    <a:pt x="5301" y="1"/>
                    <a:pt x="4827"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1"/>
            <p:cNvSpPr/>
            <p:nvPr/>
          </p:nvSpPr>
          <p:spPr>
            <a:xfrm>
              <a:off x="3402943" y="3395178"/>
              <a:ext cx="47569" cy="81548"/>
            </a:xfrm>
            <a:custGeom>
              <a:avLst/>
              <a:gdLst/>
              <a:ahLst/>
              <a:cxnLst/>
              <a:rect l="l" t="t" r="r" b="b"/>
              <a:pathLst>
                <a:path w="2930" h="5023" extrusionOk="0">
                  <a:moveTo>
                    <a:pt x="1" y="1"/>
                  </a:moveTo>
                  <a:lnTo>
                    <a:pt x="1" y="5023"/>
                  </a:lnTo>
                  <a:lnTo>
                    <a:pt x="2930" y="5023"/>
                  </a:lnTo>
                  <a:lnTo>
                    <a:pt x="2930"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1"/>
            <p:cNvSpPr/>
            <p:nvPr/>
          </p:nvSpPr>
          <p:spPr>
            <a:xfrm>
              <a:off x="3342259" y="3733061"/>
              <a:ext cx="174851" cy="32178"/>
            </a:xfrm>
            <a:custGeom>
              <a:avLst/>
              <a:gdLst/>
              <a:ahLst/>
              <a:cxnLst/>
              <a:rect l="l" t="t" r="r" b="b"/>
              <a:pathLst>
                <a:path w="10770" h="1982" extrusionOk="0">
                  <a:moveTo>
                    <a:pt x="976" y="1"/>
                  </a:moveTo>
                  <a:cubicBezTo>
                    <a:pt x="446" y="1"/>
                    <a:pt x="0" y="447"/>
                    <a:pt x="0" y="977"/>
                  </a:cubicBezTo>
                  <a:cubicBezTo>
                    <a:pt x="0" y="1535"/>
                    <a:pt x="446" y="1981"/>
                    <a:pt x="976" y="1981"/>
                  </a:cubicBezTo>
                  <a:lnTo>
                    <a:pt x="9765" y="1981"/>
                  </a:lnTo>
                  <a:cubicBezTo>
                    <a:pt x="10323" y="1981"/>
                    <a:pt x="10769" y="1535"/>
                    <a:pt x="10769" y="977"/>
                  </a:cubicBezTo>
                  <a:cubicBezTo>
                    <a:pt x="10769" y="447"/>
                    <a:pt x="10323" y="1"/>
                    <a:pt x="9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1"/>
            <p:cNvSpPr/>
            <p:nvPr/>
          </p:nvSpPr>
          <p:spPr>
            <a:xfrm>
              <a:off x="3294239" y="3328147"/>
              <a:ext cx="59810" cy="59810"/>
            </a:xfrm>
            <a:custGeom>
              <a:avLst/>
              <a:gdLst/>
              <a:ahLst/>
              <a:cxnLst/>
              <a:rect l="l" t="t" r="r" b="b"/>
              <a:pathLst>
                <a:path w="3684" h="3684" extrusionOk="0">
                  <a:moveTo>
                    <a:pt x="1842" y="1"/>
                  </a:moveTo>
                  <a:cubicBezTo>
                    <a:pt x="838" y="1"/>
                    <a:pt x="1" y="838"/>
                    <a:pt x="1" y="1842"/>
                  </a:cubicBezTo>
                  <a:cubicBezTo>
                    <a:pt x="1" y="2874"/>
                    <a:pt x="838" y="3683"/>
                    <a:pt x="1842" y="3683"/>
                  </a:cubicBezTo>
                  <a:cubicBezTo>
                    <a:pt x="2846" y="3683"/>
                    <a:pt x="3683" y="2874"/>
                    <a:pt x="3683" y="1842"/>
                  </a:cubicBezTo>
                  <a:cubicBezTo>
                    <a:pt x="3683" y="838"/>
                    <a:pt x="2846" y="1"/>
                    <a:pt x="184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1"/>
            <p:cNvSpPr/>
            <p:nvPr/>
          </p:nvSpPr>
          <p:spPr>
            <a:xfrm>
              <a:off x="3336366" y="3160577"/>
              <a:ext cx="90153" cy="89698"/>
            </a:xfrm>
            <a:custGeom>
              <a:avLst/>
              <a:gdLst/>
              <a:ahLst/>
              <a:cxnLst/>
              <a:rect l="l" t="t" r="r" b="b"/>
              <a:pathLst>
                <a:path w="5553" h="5525" extrusionOk="0">
                  <a:moveTo>
                    <a:pt x="2762" y="0"/>
                  </a:moveTo>
                  <a:cubicBezTo>
                    <a:pt x="1228" y="0"/>
                    <a:pt x="0" y="1228"/>
                    <a:pt x="0" y="2762"/>
                  </a:cubicBezTo>
                  <a:cubicBezTo>
                    <a:pt x="0" y="4297"/>
                    <a:pt x="1228" y="5524"/>
                    <a:pt x="2762" y="5524"/>
                  </a:cubicBezTo>
                  <a:cubicBezTo>
                    <a:pt x="4297" y="5524"/>
                    <a:pt x="5552" y="4297"/>
                    <a:pt x="5552" y="2762"/>
                  </a:cubicBezTo>
                  <a:cubicBezTo>
                    <a:pt x="5552" y="1228"/>
                    <a:pt x="4297" y="0"/>
                    <a:pt x="276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1"/>
            <p:cNvSpPr/>
            <p:nvPr/>
          </p:nvSpPr>
          <p:spPr>
            <a:xfrm>
              <a:off x="3340896" y="3174165"/>
              <a:ext cx="62066" cy="62521"/>
            </a:xfrm>
            <a:custGeom>
              <a:avLst/>
              <a:gdLst/>
              <a:ahLst/>
              <a:cxnLst/>
              <a:rect l="l" t="t" r="r" b="b"/>
              <a:pathLst>
                <a:path w="3823" h="3851" extrusionOk="0">
                  <a:moveTo>
                    <a:pt x="1897" y="0"/>
                  </a:moveTo>
                  <a:cubicBezTo>
                    <a:pt x="837" y="0"/>
                    <a:pt x="0" y="865"/>
                    <a:pt x="0" y="1925"/>
                  </a:cubicBezTo>
                  <a:cubicBezTo>
                    <a:pt x="0" y="2985"/>
                    <a:pt x="837" y="3850"/>
                    <a:pt x="1897" y="3850"/>
                  </a:cubicBezTo>
                  <a:cubicBezTo>
                    <a:pt x="2958" y="3850"/>
                    <a:pt x="3823" y="2985"/>
                    <a:pt x="3823" y="1925"/>
                  </a:cubicBezTo>
                  <a:cubicBezTo>
                    <a:pt x="3823" y="865"/>
                    <a:pt x="2958" y="0"/>
                    <a:pt x="189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1"/>
            <p:cNvSpPr/>
            <p:nvPr/>
          </p:nvSpPr>
          <p:spPr>
            <a:xfrm>
              <a:off x="3318704" y="3354868"/>
              <a:ext cx="17680" cy="17680"/>
            </a:xfrm>
            <a:custGeom>
              <a:avLst/>
              <a:gdLst/>
              <a:ahLst/>
              <a:cxnLst/>
              <a:rect l="l" t="t" r="r" b="b"/>
              <a:pathLst>
                <a:path w="1089" h="1089" extrusionOk="0">
                  <a:moveTo>
                    <a:pt x="530" y="1"/>
                  </a:moveTo>
                  <a:cubicBezTo>
                    <a:pt x="223" y="1"/>
                    <a:pt x="0" y="224"/>
                    <a:pt x="0" y="531"/>
                  </a:cubicBezTo>
                  <a:cubicBezTo>
                    <a:pt x="0" y="838"/>
                    <a:pt x="223" y="1089"/>
                    <a:pt x="530" y="1089"/>
                  </a:cubicBezTo>
                  <a:cubicBezTo>
                    <a:pt x="837" y="1089"/>
                    <a:pt x="1088" y="838"/>
                    <a:pt x="1088" y="531"/>
                  </a:cubicBezTo>
                  <a:cubicBezTo>
                    <a:pt x="1088" y="224"/>
                    <a:pt x="837" y="1"/>
                    <a:pt x="53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1"/>
            <p:cNvSpPr/>
            <p:nvPr/>
          </p:nvSpPr>
          <p:spPr>
            <a:xfrm>
              <a:off x="3126669" y="3046433"/>
              <a:ext cx="101014" cy="101030"/>
            </a:xfrm>
            <a:custGeom>
              <a:avLst/>
              <a:gdLst/>
              <a:ahLst/>
              <a:cxnLst/>
              <a:rect l="l" t="t" r="r" b="b"/>
              <a:pathLst>
                <a:path w="6222" h="6223" extrusionOk="0">
                  <a:moveTo>
                    <a:pt x="3125" y="1"/>
                  </a:moveTo>
                  <a:cubicBezTo>
                    <a:pt x="1395" y="1"/>
                    <a:pt x="0" y="1396"/>
                    <a:pt x="0" y="3097"/>
                  </a:cubicBezTo>
                  <a:cubicBezTo>
                    <a:pt x="0" y="4827"/>
                    <a:pt x="1395" y="6222"/>
                    <a:pt x="3125" y="6222"/>
                  </a:cubicBezTo>
                  <a:cubicBezTo>
                    <a:pt x="4827" y="6222"/>
                    <a:pt x="6222" y="4827"/>
                    <a:pt x="6222" y="3097"/>
                  </a:cubicBezTo>
                  <a:cubicBezTo>
                    <a:pt x="6222" y="1396"/>
                    <a:pt x="4827" y="1"/>
                    <a:pt x="3125"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1"/>
            <p:cNvSpPr/>
            <p:nvPr/>
          </p:nvSpPr>
          <p:spPr>
            <a:xfrm>
              <a:off x="3137984" y="3062294"/>
              <a:ext cx="68869" cy="68853"/>
            </a:xfrm>
            <a:custGeom>
              <a:avLst/>
              <a:gdLst/>
              <a:ahLst/>
              <a:cxnLst/>
              <a:rect l="l" t="t" r="r" b="b"/>
              <a:pathLst>
                <a:path w="4242" h="4241" extrusionOk="0">
                  <a:moveTo>
                    <a:pt x="2121" y="0"/>
                  </a:moveTo>
                  <a:cubicBezTo>
                    <a:pt x="949" y="0"/>
                    <a:pt x="1" y="949"/>
                    <a:pt x="1" y="2120"/>
                  </a:cubicBezTo>
                  <a:cubicBezTo>
                    <a:pt x="1" y="3292"/>
                    <a:pt x="949" y="4241"/>
                    <a:pt x="2121" y="4241"/>
                  </a:cubicBezTo>
                  <a:cubicBezTo>
                    <a:pt x="3293" y="4241"/>
                    <a:pt x="4241" y="3292"/>
                    <a:pt x="4241" y="2120"/>
                  </a:cubicBezTo>
                  <a:cubicBezTo>
                    <a:pt x="4241" y="949"/>
                    <a:pt x="3293" y="0"/>
                    <a:pt x="2121"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1"/>
            <p:cNvSpPr/>
            <p:nvPr/>
          </p:nvSpPr>
          <p:spPr>
            <a:xfrm>
              <a:off x="3235357" y="3175415"/>
              <a:ext cx="64794" cy="59891"/>
            </a:xfrm>
            <a:custGeom>
              <a:avLst/>
              <a:gdLst/>
              <a:ahLst/>
              <a:cxnLst/>
              <a:rect l="l" t="t" r="r" b="b"/>
              <a:pathLst>
                <a:path w="3991" h="3689" extrusionOk="0">
                  <a:moveTo>
                    <a:pt x="2003" y="1"/>
                  </a:moveTo>
                  <a:cubicBezTo>
                    <a:pt x="1150" y="1"/>
                    <a:pt x="369" y="627"/>
                    <a:pt x="196" y="1513"/>
                  </a:cubicBezTo>
                  <a:cubicBezTo>
                    <a:pt x="1" y="2490"/>
                    <a:pt x="670" y="3466"/>
                    <a:pt x="1675" y="3662"/>
                  </a:cubicBezTo>
                  <a:cubicBezTo>
                    <a:pt x="1779" y="3679"/>
                    <a:pt x="1883" y="3688"/>
                    <a:pt x="1986" y="3688"/>
                  </a:cubicBezTo>
                  <a:cubicBezTo>
                    <a:pt x="2851" y="3688"/>
                    <a:pt x="3649" y="3080"/>
                    <a:pt x="3823" y="2183"/>
                  </a:cubicBezTo>
                  <a:cubicBezTo>
                    <a:pt x="3990" y="1206"/>
                    <a:pt x="3349" y="230"/>
                    <a:pt x="2344" y="35"/>
                  </a:cubicBezTo>
                  <a:cubicBezTo>
                    <a:pt x="2230" y="12"/>
                    <a:pt x="2116" y="1"/>
                    <a:pt x="2003"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1"/>
            <p:cNvSpPr/>
            <p:nvPr/>
          </p:nvSpPr>
          <p:spPr>
            <a:xfrm>
              <a:off x="3244870" y="3185025"/>
              <a:ext cx="40782" cy="40782"/>
            </a:xfrm>
            <a:custGeom>
              <a:avLst/>
              <a:gdLst/>
              <a:ahLst/>
              <a:cxnLst/>
              <a:rect l="l" t="t" r="r" b="b"/>
              <a:pathLst>
                <a:path w="2512" h="2512" extrusionOk="0">
                  <a:moveTo>
                    <a:pt x="1256" y="1"/>
                  </a:moveTo>
                  <a:cubicBezTo>
                    <a:pt x="559" y="1"/>
                    <a:pt x="1" y="559"/>
                    <a:pt x="1" y="1256"/>
                  </a:cubicBezTo>
                  <a:cubicBezTo>
                    <a:pt x="1" y="1954"/>
                    <a:pt x="559" y="2512"/>
                    <a:pt x="1256" y="2512"/>
                  </a:cubicBezTo>
                  <a:cubicBezTo>
                    <a:pt x="1954" y="2512"/>
                    <a:pt x="2512" y="1954"/>
                    <a:pt x="2512" y="1256"/>
                  </a:cubicBezTo>
                  <a:cubicBezTo>
                    <a:pt x="2512" y="559"/>
                    <a:pt x="1954" y="1"/>
                    <a:pt x="1256"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3209999" y="3402435"/>
              <a:ext cx="35344" cy="35344"/>
            </a:xfrm>
            <a:custGeom>
              <a:avLst/>
              <a:gdLst/>
              <a:ahLst/>
              <a:cxnLst/>
              <a:rect l="l" t="t" r="r" b="b"/>
              <a:pathLst>
                <a:path w="2177" h="2177" extrusionOk="0">
                  <a:moveTo>
                    <a:pt x="1089" y="0"/>
                  </a:moveTo>
                  <a:cubicBezTo>
                    <a:pt x="503" y="0"/>
                    <a:pt x="0" y="502"/>
                    <a:pt x="0" y="1088"/>
                  </a:cubicBezTo>
                  <a:cubicBezTo>
                    <a:pt x="0" y="1702"/>
                    <a:pt x="503" y="2176"/>
                    <a:pt x="1089" y="2176"/>
                  </a:cubicBezTo>
                  <a:cubicBezTo>
                    <a:pt x="1702" y="2176"/>
                    <a:pt x="2177" y="1702"/>
                    <a:pt x="2177" y="1088"/>
                  </a:cubicBezTo>
                  <a:cubicBezTo>
                    <a:pt x="2177" y="502"/>
                    <a:pt x="1702" y="0"/>
                    <a:pt x="1089"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1"/>
            <p:cNvSpPr/>
            <p:nvPr/>
          </p:nvSpPr>
          <p:spPr>
            <a:xfrm>
              <a:off x="3214074" y="3408311"/>
              <a:ext cx="24028" cy="24028"/>
            </a:xfrm>
            <a:custGeom>
              <a:avLst/>
              <a:gdLst/>
              <a:ahLst/>
              <a:cxnLst/>
              <a:rect l="l" t="t" r="r" b="b"/>
              <a:pathLst>
                <a:path w="1480" h="1480" extrusionOk="0">
                  <a:moveTo>
                    <a:pt x="754" y="1"/>
                  </a:moveTo>
                  <a:cubicBezTo>
                    <a:pt x="335" y="1"/>
                    <a:pt x="1" y="336"/>
                    <a:pt x="1" y="726"/>
                  </a:cubicBezTo>
                  <a:cubicBezTo>
                    <a:pt x="1" y="1145"/>
                    <a:pt x="335" y="1480"/>
                    <a:pt x="754" y="1480"/>
                  </a:cubicBezTo>
                  <a:cubicBezTo>
                    <a:pt x="1144" y="1480"/>
                    <a:pt x="1479" y="1145"/>
                    <a:pt x="1479" y="726"/>
                  </a:cubicBezTo>
                  <a:cubicBezTo>
                    <a:pt x="1479" y="336"/>
                    <a:pt x="1144" y="1"/>
                    <a:pt x="754"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1"/>
            <p:cNvSpPr/>
            <p:nvPr/>
          </p:nvSpPr>
          <p:spPr>
            <a:xfrm>
              <a:off x="3507572" y="3213111"/>
              <a:ext cx="198846" cy="198863"/>
            </a:xfrm>
            <a:custGeom>
              <a:avLst/>
              <a:gdLst/>
              <a:ahLst/>
              <a:cxnLst/>
              <a:rect l="l" t="t" r="r" b="b"/>
              <a:pathLst>
                <a:path w="12248" h="12249" extrusionOk="0">
                  <a:moveTo>
                    <a:pt x="6110" y="0"/>
                  </a:moveTo>
                  <a:cubicBezTo>
                    <a:pt x="2734" y="0"/>
                    <a:pt x="0" y="2762"/>
                    <a:pt x="0" y="6138"/>
                  </a:cubicBezTo>
                  <a:cubicBezTo>
                    <a:pt x="0" y="9514"/>
                    <a:pt x="2734" y="12248"/>
                    <a:pt x="6110" y="12248"/>
                  </a:cubicBezTo>
                  <a:cubicBezTo>
                    <a:pt x="9486" y="12248"/>
                    <a:pt x="12248" y="9514"/>
                    <a:pt x="12248" y="6138"/>
                  </a:cubicBezTo>
                  <a:cubicBezTo>
                    <a:pt x="12248" y="2762"/>
                    <a:pt x="9486" y="0"/>
                    <a:pt x="611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1"/>
            <p:cNvSpPr/>
            <p:nvPr/>
          </p:nvSpPr>
          <p:spPr>
            <a:xfrm>
              <a:off x="3529765" y="3244816"/>
              <a:ext cx="135887" cy="135903"/>
            </a:xfrm>
            <a:custGeom>
              <a:avLst/>
              <a:gdLst/>
              <a:ahLst/>
              <a:cxnLst/>
              <a:rect l="l" t="t" r="r" b="b"/>
              <a:pathLst>
                <a:path w="8370" h="8371" extrusionOk="0">
                  <a:moveTo>
                    <a:pt x="4185" y="0"/>
                  </a:moveTo>
                  <a:cubicBezTo>
                    <a:pt x="1869" y="0"/>
                    <a:pt x="0" y="1870"/>
                    <a:pt x="0" y="4185"/>
                  </a:cubicBezTo>
                  <a:cubicBezTo>
                    <a:pt x="0" y="6473"/>
                    <a:pt x="1869" y="8370"/>
                    <a:pt x="4185" y="8370"/>
                  </a:cubicBezTo>
                  <a:cubicBezTo>
                    <a:pt x="6501" y="8370"/>
                    <a:pt x="8370" y="6473"/>
                    <a:pt x="8370" y="4185"/>
                  </a:cubicBezTo>
                  <a:cubicBezTo>
                    <a:pt x="8370" y="1870"/>
                    <a:pt x="6501" y="0"/>
                    <a:pt x="418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1"/>
            <p:cNvSpPr/>
            <p:nvPr/>
          </p:nvSpPr>
          <p:spPr>
            <a:xfrm>
              <a:off x="3388900" y="3946071"/>
              <a:ext cx="34434" cy="27502"/>
            </a:xfrm>
            <a:custGeom>
              <a:avLst/>
              <a:gdLst/>
              <a:ahLst/>
              <a:cxnLst/>
              <a:rect l="l" t="t" r="r" b="b"/>
              <a:pathLst>
                <a:path w="2121" h="1694" extrusionOk="0">
                  <a:moveTo>
                    <a:pt x="559" y="0"/>
                  </a:moveTo>
                  <a:cubicBezTo>
                    <a:pt x="427" y="0"/>
                    <a:pt x="303" y="53"/>
                    <a:pt x="224" y="132"/>
                  </a:cubicBezTo>
                  <a:cubicBezTo>
                    <a:pt x="84" y="271"/>
                    <a:pt x="1" y="634"/>
                    <a:pt x="252" y="941"/>
                  </a:cubicBezTo>
                  <a:cubicBezTo>
                    <a:pt x="614" y="1387"/>
                    <a:pt x="1089" y="1694"/>
                    <a:pt x="1089" y="1694"/>
                  </a:cubicBezTo>
                  <a:cubicBezTo>
                    <a:pt x="1144" y="1638"/>
                    <a:pt x="1563" y="1415"/>
                    <a:pt x="1870" y="941"/>
                  </a:cubicBezTo>
                  <a:cubicBezTo>
                    <a:pt x="2121" y="606"/>
                    <a:pt x="2121" y="327"/>
                    <a:pt x="1926" y="132"/>
                  </a:cubicBezTo>
                  <a:cubicBezTo>
                    <a:pt x="1847" y="53"/>
                    <a:pt x="1714" y="0"/>
                    <a:pt x="1573" y="0"/>
                  </a:cubicBezTo>
                  <a:cubicBezTo>
                    <a:pt x="1465" y="0"/>
                    <a:pt x="1353" y="31"/>
                    <a:pt x="1256" y="104"/>
                  </a:cubicBezTo>
                  <a:cubicBezTo>
                    <a:pt x="1144" y="243"/>
                    <a:pt x="1089" y="411"/>
                    <a:pt x="1061" y="439"/>
                  </a:cubicBezTo>
                  <a:cubicBezTo>
                    <a:pt x="1061" y="411"/>
                    <a:pt x="1005" y="215"/>
                    <a:pt x="866" y="104"/>
                  </a:cubicBezTo>
                  <a:cubicBezTo>
                    <a:pt x="769" y="31"/>
                    <a:pt x="661" y="0"/>
                    <a:pt x="559"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1"/>
            <p:cNvSpPr/>
            <p:nvPr/>
          </p:nvSpPr>
          <p:spPr>
            <a:xfrm>
              <a:off x="3393430" y="3949107"/>
              <a:ext cx="5455" cy="11787"/>
            </a:xfrm>
            <a:custGeom>
              <a:avLst/>
              <a:gdLst/>
              <a:ahLst/>
              <a:cxnLst/>
              <a:rect l="l" t="t" r="r" b="b"/>
              <a:pathLst>
                <a:path w="336" h="726" extrusionOk="0">
                  <a:moveTo>
                    <a:pt x="168" y="0"/>
                  </a:moveTo>
                  <a:cubicBezTo>
                    <a:pt x="56" y="0"/>
                    <a:pt x="1" y="168"/>
                    <a:pt x="1" y="363"/>
                  </a:cubicBezTo>
                  <a:cubicBezTo>
                    <a:pt x="1" y="558"/>
                    <a:pt x="56" y="726"/>
                    <a:pt x="168" y="726"/>
                  </a:cubicBezTo>
                  <a:cubicBezTo>
                    <a:pt x="252" y="726"/>
                    <a:pt x="335" y="558"/>
                    <a:pt x="335" y="363"/>
                  </a:cubicBezTo>
                  <a:cubicBezTo>
                    <a:pt x="335" y="168"/>
                    <a:pt x="252" y="0"/>
                    <a:pt x="168"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1"/>
            <p:cNvSpPr/>
            <p:nvPr/>
          </p:nvSpPr>
          <p:spPr>
            <a:xfrm>
              <a:off x="3427846" y="3904333"/>
              <a:ext cx="39889" cy="32113"/>
            </a:xfrm>
            <a:custGeom>
              <a:avLst/>
              <a:gdLst/>
              <a:ahLst/>
              <a:cxnLst/>
              <a:rect l="l" t="t" r="r" b="b"/>
              <a:pathLst>
                <a:path w="2457" h="1978" extrusionOk="0">
                  <a:moveTo>
                    <a:pt x="654" y="0"/>
                  </a:moveTo>
                  <a:cubicBezTo>
                    <a:pt x="497" y="0"/>
                    <a:pt x="347" y="69"/>
                    <a:pt x="252" y="164"/>
                  </a:cubicBezTo>
                  <a:cubicBezTo>
                    <a:pt x="57" y="303"/>
                    <a:pt x="1" y="750"/>
                    <a:pt x="308" y="1112"/>
                  </a:cubicBezTo>
                  <a:cubicBezTo>
                    <a:pt x="698" y="1615"/>
                    <a:pt x="1256" y="1977"/>
                    <a:pt x="1256" y="1977"/>
                  </a:cubicBezTo>
                  <a:cubicBezTo>
                    <a:pt x="1312" y="1921"/>
                    <a:pt x="1814" y="1642"/>
                    <a:pt x="2177" y="1112"/>
                  </a:cubicBezTo>
                  <a:cubicBezTo>
                    <a:pt x="2456" y="722"/>
                    <a:pt x="2456" y="415"/>
                    <a:pt x="2233" y="164"/>
                  </a:cubicBezTo>
                  <a:cubicBezTo>
                    <a:pt x="2154" y="69"/>
                    <a:pt x="1993" y="0"/>
                    <a:pt x="1828" y="0"/>
                  </a:cubicBezTo>
                  <a:cubicBezTo>
                    <a:pt x="1703" y="0"/>
                    <a:pt x="1576" y="40"/>
                    <a:pt x="1480" y="136"/>
                  </a:cubicBezTo>
                  <a:cubicBezTo>
                    <a:pt x="1312" y="275"/>
                    <a:pt x="1256" y="471"/>
                    <a:pt x="1229" y="526"/>
                  </a:cubicBezTo>
                  <a:cubicBezTo>
                    <a:pt x="1229" y="471"/>
                    <a:pt x="1173" y="275"/>
                    <a:pt x="1005" y="136"/>
                  </a:cubicBezTo>
                  <a:cubicBezTo>
                    <a:pt x="897" y="40"/>
                    <a:pt x="773" y="0"/>
                    <a:pt x="654"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1"/>
            <p:cNvSpPr/>
            <p:nvPr/>
          </p:nvSpPr>
          <p:spPr>
            <a:xfrm>
              <a:off x="3430574" y="3907434"/>
              <a:ext cx="10439" cy="10439"/>
            </a:xfrm>
            <a:custGeom>
              <a:avLst/>
              <a:gdLst/>
              <a:ahLst/>
              <a:cxnLst/>
              <a:rect l="l" t="t" r="r" b="b"/>
              <a:pathLst>
                <a:path w="643" h="643" extrusionOk="0">
                  <a:moveTo>
                    <a:pt x="335" y="1"/>
                  </a:moveTo>
                  <a:cubicBezTo>
                    <a:pt x="140" y="1"/>
                    <a:pt x="0" y="140"/>
                    <a:pt x="0" y="308"/>
                  </a:cubicBezTo>
                  <a:cubicBezTo>
                    <a:pt x="0" y="503"/>
                    <a:pt x="140" y="642"/>
                    <a:pt x="335" y="642"/>
                  </a:cubicBezTo>
                  <a:cubicBezTo>
                    <a:pt x="503" y="642"/>
                    <a:pt x="642" y="503"/>
                    <a:pt x="642" y="308"/>
                  </a:cubicBezTo>
                  <a:cubicBezTo>
                    <a:pt x="642" y="140"/>
                    <a:pt x="503" y="1"/>
                    <a:pt x="335"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1"/>
            <p:cNvSpPr/>
            <p:nvPr/>
          </p:nvSpPr>
          <p:spPr>
            <a:xfrm>
              <a:off x="3454584" y="3905177"/>
              <a:ext cx="4530" cy="4546"/>
            </a:xfrm>
            <a:custGeom>
              <a:avLst/>
              <a:gdLst/>
              <a:ahLst/>
              <a:cxnLst/>
              <a:rect l="l" t="t" r="r" b="b"/>
              <a:pathLst>
                <a:path w="279" h="280" extrusionOk="0">
                  <a:moveTo>
                    <a:pt x="139" y="0"/>
                  </a:moveTo>
                  <a:cubicBezTo>
                    <a:pt x="56" y="0"/>
                    <a:pt x="0" y="56"/>
                    <a:pt x="0" y="140"/>
                  </a:cubicBezTo>
                  <a:cubicBezTo>
                    <a:pt x="0" y="223"/>
                    <a:pt x="56" y="279"/>
                    <a:pt x="139" y="279"/>
                  </a:cubicBezTo>
                  <a:cubicBezTo>
                    <a:pt x="223" y="279"/>
                    <a:pt x="279" y="223"/>
                    <a:pt x="279" y="140"/>
                  </a:cubicBezTo>
                  <a:cubicBezTo>
                    <a:pt x="279" y="56"/>
                    <a:pt x="223" y="0"/>
                    <a:pt x="139"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3394793" y="3868163"/>
              <a:ext cx="29450" cy="23898"/>
            </a:xfrm>
            <a:custGeom>
              <a:avLst/>
              <a:gdLst/>
              <a:ahLst/>
              <a:cxnLst/>
              <a:rect l="l" t="t" r="r" b="b"/>
              <a:pathLst>
                <a:path w="1814" h="1472" extrusionOk="0">
                  <a:moveTo>
                    <a:pt x="1346" y="1"/>
                  </a:moveTo>
                  <a:cubicBezTo>
                    <a:pt x="1255" y="1"/>
                    <a:pt x="1161" y="31"/>
                    <a:pt x="1088" y="104"/>
                  </a:cubicBezTo>
                  <a:cubicBezTo>
                    <a:pt x="977" y="216"/>
                    <a:pt x="921" y="355"/>
                    <a:pt x="921" y="383"/>
                  </a:cubicBezTo>
                  <a:cubicBezTo>
                    <a:pt x="921" y="355"/>
                    <a:pt x="865" y="188"/>
                    <a:pt x="754" y="104"/>
                  </a:cubicBezTo>
                  <a:cubicBezTo>
                    <a:pt x="674" y="36"/>
                    <a:pt x="585" y="9"/>
                    <a:pt x="499" y="9"/>
                  </a:cubicBezTo>
                  <a:cubicBezTo>
                    <a:pt x="372" y="9"/>
                    <a:pt x="250" y="66"/>
                    <a:pt x="168" y="132"/>
                  </a:cubicBezTo>
                  <a:cubicBezTo>
                    <a:pt x="56" y="244"/>
                    <a:pt x="0" y="550"/>
                    <a:pt x="224" y="829"/>
                  </a:cubicBezTo>
                  <a:cubicBezTo>
                    <a:pt x="530" y="1192"/>
                    <a:pt x="921" y="1471"/>
                    <a:pt x="921" y="1471"/>
                  </a:cubicBezTo>
                  <a:cubicBezTo>
                    <a:pt x="977" y="1415"/>
                    <a:pt x="1339" y="1220"/>
                    <a:pt x="1618" y="829"/>
                  </a:cubicBezTo>
                  <a:cubicBezTo>
                    <a:pt x="1814" y="523"/>
                    <a:pt x="1814" y="299"/>
                    <a:pt x="1646" y="132"/>
                  </a:cubicBezTo>
                  <a:cubicBezTo>
                    <a:pt x="1583" y="53"/>
                    <a:pt x="1466" y="1"/>
                    <a:pt x="1346"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1"/>
            <p:cNvSpPr/>
            <p:nvPr/>
          </p:nvSpPr>
          <p:spPr>
            <a:xfrm>
              <a:off x="3396595" y="3870290"/>
              <a:ext cx="7728" cy="7728"/>
            </a:xfrm>
            <a:custGeom>
              <a:avLst/>
              <a:gdLst/>
              <a:ahLst/>
              <a:cxnLst/>
              <a:rect l="l" t="t" r="r" b="b"/>
              <a:pathLst>
                <a:path w="476" h="476" extrusionOk="0">
                  <a:moveTo>
                    <a:pt x="252" y="1"/>
                  </a:moveTo>
                  <a:cubicBezTo>
                    <a:pt x="113" y="1"/>
                    <a:pt x="1" y="113"/>
                    <a:pt x="1" y="252"/>
                  </a:cubicBezTo>
                  <a:cubicBezTo>
                    <a:pt x="1" y="364"/>
                    <a:pt x="113" y="475"/>
                    <a:pt x="252" y="475"/>
                  </a:cubicBezTo>
                  <a:cubicBezTo>
                    <a:pt x="392" y="475"/>
                    <a:pt x="475" y="364"/>
                    <a:pt x="475" y="252"/>
                  </a:cubicBezTo>
                  <a:cubicBezTo>
                    <a:pt x="475" y="113"/>
                    <a:pt x="392" y="1"/>
                    <a:pt x="252"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1"/>
            <p:cNvSpPr/>
            <p:nvPr/>
          </p:nvSpPr>
          <p:spPr>
            <a:xfrm>
              <a:off x="3414713" y="3868942"/>
              <a:ext cx="3198" cy="3182"/>
            </a:xfrm>
            <a:custGeom>
              <a:avLst/>
              <a:gdLst/>
              <a:ahLst/>
              <a:cxnLst/>
              <a:rect l="l" t="t" r="r" b="b"/>
              <a:pathLst>
                <a:path w="197" h="196" extrusionOk="0">
                  <a:moveTo>
                    <a:pt x="85" y="0"/>
                  </a:moveTo>
                  <a:cubicBezTo>
                    <a:pt x="29" y="0"/>
                    <a:pt x="1" y="28"/>
                    <a:pt x="1" y="84"/>
                  </a:cubicBezTo>
                  <a:cubicBezTo>
                    <a:pt x="1" y="140"/>
                    <a:pt x="29" y="196"/>
                    <a:pt x="85" y="196"/>
                  </a:cubicBezTo>
                  <a:cubicBezTo>
                    <a:pt x="140" y="196"/>
                    <a:pt x="196" y="140"/>
                    <a:pt x="196" y="84"/>
                  </a:cubicBezTo>
                  <a:cubicBezTo>
                    <a:pt x="196" y="28"/>
                    <a:pt x="140" y="0"/>
                    <a:pt x="85"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1"/>
            <p:cNvSpPr/>
            <p:nvPr/>
          </p:nvSpPr>
          <p:spPr>
            <a:xfrm>
              <a:off x="3421515" y="3797057"/>
              <a:ext cx="29450" cy="23882"/>
            </a:xfrm>
            <a:custGeom>
              <a:avLst/>
              <a:gdLst/>
              <a:ahLst/>
              <a:cxnLst/>
              <a:rect l="l" t="t" r="r" b="b"/>
              <a:pathLst>
                <a:path w="1814" h="1471" extrusionOk="0">
                  <a:moveTo>
                    <a:pt x="484" y="1"/>
                  </a:moveTo>
                  <a:cubicBezTo>
                    <a:pt x="367" y="1"/>
                    <a:pt x="259" y="53"/>
                    <a:pt x="196" y="132"/>
                  </a:cubicBezTo>
                  <a:cubicBezTo>
                    <a:pt x="56" y="243"/>
                    <a:pt x="0" y="550"/>
                    <a:pt x="224" y="829"/>
                  </a:cubicBezTo>
                  <a:cubicBezTo>
                    <a:pt x="530" y="1192"/>
                    <a:pt x="921" y="1471"/>
                    <a:pt x="921" y="1471"/>
                  </a:cubicBezTo>
                  <a:cubicBezTo>
                    <a:pt x="977" y="1415"/>
                    <a:pt x="1340" y="1220"/>
                    <a:pt x="1619" y="829"/>
                  </a:cubicBezTo>
                  <a:cubicBezTo>
                    <a:pt x="1814" y="522"/>
                    <a:pt x="1814" y="299"/>
                    <a:pt x="1674" y="132"/>
                  </a:cubicBezTo>
                  <a:cubicBezTo>
                    <a:pt x="1595" y="53"/>
                    <a:pt x="1472" y="1"/>
                    <a:pt x="1349" y="1"/>
                  </a:cubicBezTo>
                  <a:cubicBezTo>
                    <a:pt x="1255" y="1"/>
                    <a:pt x="1161" y="31"/>
                    <a:pt x="1088" y="104"/>
                  </a:cubicBezTo>
                  <a:cubicBezTo>
                    <a:pt x="977" y="216"/>
                    <a:pt x="921" y="355"/>
                    <a:pt x="921" y="383"/>
                  </a:cubicBezTo>
                  <a:cubicBezTo>
                    <a:pt x="921" y="355"/>
                    <a:pt x="865" y="188"/>
                    <a:pt x="754" y="104"/>
                  </a:cubicBezTo>
                  <a:cubicBezTo>
                    <a:pt x="669" y="31"/>
                    <a:pt x="574" y="1"/>
                    <a:pt x="484"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1"/>
            <p:cNvSpPr/>
            <p:nvPr/>
          </p:nvSpPr>
          <p:spPr>
            <a:xfrm>
              <a:off x="3423771" y="3799184"/>
              <a:ext cx="7728" cy="7728"/>
            </a:xfrm>
            <a:custGeom>
              <a:avLst/>
              <a:gdLst/>
              <a:ahLst/>
              <a:cxnLst/>
              <a:rect l="l" t="t" r="r" b="b"/>
              <a:pathLst>
                <a:path w="476" h="476" extrusionOk="0">
                  <a:moveTo>
                    <a:pt x="224" y="1"/>
                  </a:moveTo>
                  <a:cubicBezTo>
                    <a:pt x="112" y="1"/>
                    <a:pt x="1" y="112"/>
                    <a:pt x="1" y="252"/>
                  </a:cubicBezTo>
                  <a:cubicBezTo>
                    <a:pt x="1" y="364"/>
                    <a:pt x="112" y="475"/>
                    <a:pt x="224" y="475"/>
                  </a:cubicBezTo>
                  <a:cubicBezTo>
                    <a:pt x="364" y="475"/>
                    <a:pt x="475" y="364"/>
                    <a:pt x="475" y="252"/>
                  </a:cubicBezTo>
                  <a:cubicBezTo>
                    <a:pt x="475" y="112"/>
                    <a:pt x="364" y="1"/>
                    <a:pt x="224"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1"/>
            <p:cNvSpPr/>
            <p:nvPr/>
          </p:nvSpPr>
          <p:spPr>
            <a:xfrm>
              <a:off x="3441434" y="3797836"/>
              <a:ext cx="3198" cy="3182"/>
            </a:xfrm>
            <a:custGeom>
              <a:avLst/>
              <a:gdLst/>
              <a:ahLst/>
              <a:cxnLst/>
              <a:rect l="l" t="t" r="r" b="b"/>
              <a:pathLst>
                <a:path w="197" h="196" extrusionOk="0">
                  <a:moveTo>
                    <a:pt x="85" y="0"/>
                  </a:moveTo>
                  <a:cubicBezTo>
                    <a:pt x="57" y="0"/>
                    <a:pt x="1" y="28"/>
                    <a:pt x="1" y="84"/>
                  </a:cubicBezTo>
                  <a:cubicBezTo>
                    <a:pt x="1" y="140"/>
                    <a:pt x="57" y="195"/>
                    <a:pt x="85" y="195"/>
                  </a:cubicBezTo>
                  <a:cubicBezTo>
                    <a:pt x="140" y="195"/>
                    <a:pt x="196" y="140"/>
                    <a:pt x="196" y="84"/>
                  </a:cubicBezTo>
                  <a:cubicBezTo>
                    <a:pt x="196" y="28"/>
                    <a:pt x="140" y="0"/>
                    <a:pt x="85"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1"/>
            <p:cNvSpPr/>
            <p:nvPr/>
          </p:nvSpPr>
          <p:spPr>
            <a:xfrm>
              <a:off x="3311447" y="3666680"/>
              <a:ext cx="48932" cy="42844"/>
            </a:xfrm>
            <a:custGeom>
              <a:avLst/>
              <a:gdLst/>
              <a:ahLst/>
              <a:cxnLst/>
              <a:rect l="l" t="t" r="r" b="b"/>
              <a:pathLst>
                <a:path w="3014" h="2639" extrusionOk="0">
                  <a:moveTo>
                    <a:pt x="2247" y="1"/>
                  </a:moveTo>
                  <a:cubicBezTo>
                    <a:pt x="2016" y="1"/>
                    <a:pt x="1768" y="100"/>
                    <a:pt x="1619" y="323"/>
                  </a:cubicBezTo>
                  <a:cubicBezTo>
                    <a:pt x="1480" y="546"/>
                    <a:pt x="1480" y="825"/>
                    <a:pt x="1480" y="853"/>
                  </a:cubicBezTo>
                  <a:cubicBezTo>
                    <a:pt x="1452" y="825"/>
                    <a:pt x="1312" y="574"/>
                    <a:pt x="1061" y="491"/>
                  </a:cubicBezTo>
                  <a:cubicBezTo>
                    <a:pt x="967" y="450"/>
                    <a:pt x="873" y="433"/>
                    <a:pt x="782" y="433"/>
                  </a:cubicBezTo>
                  <a:cubicBezTo>
                    <a:pt x="497" y="433"/>
                    <a:pt x="246" y="607"/>
                    <a:pt x="140" y="797"/>
                  </a:cubicBezTo>
                  <a:cubicBezTo>
                    <a:pt x="1" y="1049"/>
                    <a:pt x="57" y="1579"/>
                    <a:pt x="559" y="1913"/>
                  </a:cubicBezTo>
                  <a:cubicBezTo>
                    <a:pt x="1228" y="2388"/>
                    <a:pt x="2010" y="2639"/>
                    <a:pt x="2010" y="2639"/>
                  </a:cubicBezTo>
                  <a:cubicBezTo>
                    <a:pt x="2065" y="2527"/>
                    <a:pt x="2568" y="2025"/>
                    <a:pt x="2819" y="1244"/>
                  </a:cubicBezTo>
                  <a:cubicBezTo>
                    <a:pt x="3014" y="686"/>
                    <a:pt x="2902" y="295"/>
                    <a:pt x="2568" y="72"/>
                  </a:cubicBezTo>
                  <a:cubicBezTo>
                    <a:pt x="2475" y="26"/>
                    <a:pt x="2363" y="1"/>
                    <a:pt x="2247"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1"/>
            <p:cNvSpPr/>
            <p:nvPr/>
          </p:nvSpPr>
          <p:spPr>
            <a:xfrm>
              <a:off x="3313265" y="3678303"/>
              <a:ext cx="14514" cy="13053"/>
            </a:xfrm>
            <a:custGeom>
              <a:avLst/>
              <a:gdLst/>
              <a:ahLst/>
              <a:cxnLst/>
              <a:rect l="l" t="t" r="r" b="b"/>
              <a:pathLst>
                <a:path w="894" h="804" extrusionOk="0">
                  <a:moveTo>
                    <a:pt x="470" y="1"/>
                  </a:moveTo>
                  <a:cubicBezTo>
                    <a:pt x="426" y="1"/>
                    <a:pt x="381" y="9"/>
                    <a:pt x="335" y="26"/>
                  </a:cubicBezTo>
                  <a:cubicBezTo>
                    <a:pt x="140" y="81"/>
                    <a:pt x="0" y="305"/>
                    <a:pt x="84" y="528"/>
                  </a:cubicBezTo>
                  <a:cubicBezTo>
                    <a:pt x="129" y="684"/>
                    <a:pt x="279" y="804"/>
                    <a:pt x="438" y="804"/>
                  </a:cubicBezTo>
                  <a:cubicBezTo>
                    <a:pt x="478" y="804"/>
                    <a:pt x="519" y="796"/>
                    <a:pt x="558" y="779"/>
                  </a:cubicBezTo>
                  <a:cubicBezTo>
                    <a:pt x="782" y="723"/>
                    <a:pt x="893" y="500"/>
                    <a:pt x="837" y="277"/>
                  </a:cubicBezTo>
                  <a:cubicBezTo>
                    <a:pt x="793" y="121"/>
                    <a:pt x="642" y="1"/>
                    <a:pt x="470"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1"/>
            <p:cNvSpPr/>
            <p:nvPr/>
          </p:nvSpPr>
          <p:spPr>
            <a:xfrm>
              <a:off x="3340896" y="3668579"/>
              <a:ext cx="6348" cy="5293"/>
            </a:xfrm>
            <a:custGeom>
              <a:avLst/>
              <a:gdLst/>
              <a:ahLst/>
              <a:cxnLst/>
              <a:rect l="l" t="t" r="r" b="b"/>
              <a:pathLst>
                <a:path w="391" h="326" extrusionOk="0">
                  <a:moveTo>
                    <a:pt x="214" y="1"/>
                  </a:moveTo>
                  <a:cubicBezTo>
                    <a:pt x="191" y="1"/>
                    <a:pt x="166" y="4"/>
                    <a:pt x="140" y="11"/>
                  </a:cubicBezTo>
                  <a:cubicBezTo>
                    <a:pt x="56" y="11"/>
                    <a:pt x="0" y="122"/>
                    <a:pt x="28" y="206"/>
                  </a:cubicBezTo>
                  <a:cubicBezTo>
                    <a:pt x="51" y="275"/>
                    <a:pt x="131" y="325"/>
                    <a:pt x="205" y="325"/>
                  </a:cubicBezTo>
                  <a:cubicBezTo>
                    <a:pt x="221" y="325"/>
                    <a:pt x="237" y="323"/>
                    <a:pt x="251" y="318"/>
                  </a:cubicBezTo>
                  <a:cubicBezTo>
                    <a:pt x="335" y="290"/>
                    <a:pt x="391" y="206"/>
                    <a:pt x="363" y="122"/>
                  </a:cubicBezTo>
                  <a:cubicBezTo>
                    <a:pt x="342" y="37"/>
                    <a:pt x="288" y="1"/>
                    <a:pt x="214"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1"/>
            <p:cNvSpPr/>
            <p:nvPr/>
          </p:nvSpPr>
          <p:spPr>
            <a:xfrm>
              <a:off x="3501225" y="3650121"/>
              <a:ext cx="31269" cy="25895"/>
            </a:xfrm>
            <a:custGeom>
              <a:avLst/>
              <a:gdLst/>
              <a:ahLst/>
              <a:cxnLst/>
              <a:rect l="l" t="t" r="r" b="b"/>
              <a:pathLst>
                <a:path w="1926" h="1595" extrusionOk="0">
                  <a:moveTo>
                    <a:pt x="509" y="0"/>
                  </a:moveTo>
                  <a:cubicBezTo>
                    <a:pt x="410" y="0"/>
                    <a:pt x="318" y="34"/>
                    <a:pt x="252" y="88"/>
                  </a:cubicBezTo>
                  <a:cubicBezTo>
                    <a:pt x="84" y="171"/>
                    <a:pt x="1" y="506"/>
                    <a:pt x="168" y="813"/>
                  </a:cubicBezTo>
                  <a:cubicBezTo>
                    <a:pt x="447" y="1259"/>
                    <a:pt x="810" y="1594"/>
                    <a:pt x="810" y="1594"/>
                  </a:cubicBezTo>
                  <a:cubicBezTo>
                    <a:pt x="865" y="1566"/>
                    <a:pt x="1284" y="1399"/>
                    <a:pt x="1619" y="1036"/>
                  </a:cubicBezTo>
                  <a:cubicBezTo>
                    <a:pt x="1870" y="757"/>
                    <a:pt x="1926" y="506"/>
                    <a:pt x="1786" y="311"/>
                  </a:cubicBezTo>
                  <a:cubicBezTo>
                    <a:pt x="1714" y="202"/>
                    <a:pt x="1571" y="129"/>
                    <a:pt x="1426" y="129"/>
                  </a:cubicBezTo>
                  <a:cubicBezTo>
                    <a:pt x="1348" y="129"/>
                    <a:pt x="1269" y="150"/>
                    <a:pt x="1200" y="199"/>
                  </a:cubicBezTo>
                  <a:cubicBezTo>
                    <a:pt x="1061" y="283"/>
                    <a:pt x="977" y="423"/>
                    <a:pt x="977" y="450"/>
                  </a:cubicBezTo>
                  <a:cubicBezTo>
                    <a:pt x="977" y="423"/>
                    <a:pt x="949" y="255"/>
                    <a:pt x="838" y="144"/>
                  </a:cubicBezTo>
                  <a:cubicBezTo>
                    <a:pt x="735" y="41"/>
                    <a:pt x="618" y="0"/>
                    <a:pt x="509"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1"/>
            <p:cNvSpPr/>
            <p:nvPr/>
          </p:nvSpPr>
          <p:spPr>
            <a:xfrm>
              <a:off x="3503498" y="3651988"/>
              <a:ext cx="8621" cy="8247"/>
            </a:xfrm>
            <a:custGeom>
              <a:avLst/>
              <a:gdLst/>
              <a:ahLst/>
              <a:cxnLst/>
              <a:rect l="l" t="t" r="r" b="b"/>
              <a:pathLst>
                <a:path w="531" h="508" extrusionOk="0">
                  <a:moveTo>
                    <a:pt x="279" y="1"/>
                  </a:moveTo>
                  <a:cubicBezTo>
                    <a:pt x="167" y="1"/>
                    <a:pt x="28" y="84"/>
                    <a:pt x="0" y="224"/>
                  </a:cubicBezTo>
                  <a:cubicBezTo>
                    <a:pt x="0" y="363"/>
                    <a:pt x="84" y="475"/>
                    <a:pt x="223" y="503"/>
                  </a:cubicBezTo>
                  <a:cubicBezTo>
                    <a:pt x="238" y="506"/>
                    <a:pt x="252" y="507"/>
                    <a:pt x="266" y="507"/>
                  </a:cubicBezTo>
                  <a:cubicBezTo>
                    <a:pt x="385" y="507"/>
                    <a:pt x="477" y="405"/>
                    <a:pt x="502" y="280"/>
                  </a:cubicBezTo>
                  <a:cubicBezTo>
                    <a:pt x="530" y="168"/>
                    <a:pt x="419" y="29"/>
                    <a:pt x="279"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1"/>
            <p:cNvSpPr/>
            <p:nvPr/>
          </p:nvSpPr>
          <p:spPr>
            <a:xfrm>
              <a:off x="3522508" y="3652897"/>
              <a:ext cx="3653" cy="3312"/>
            </a:xfrm>
            <a:custGeom>
              <a:avLst/>
              <a:gdLst/>
              <a:ahLst/>
              <a:cxnLst/>
              <a:rect l="l" t="t" r="r" b="b"/>
              <a:pathLst>
                <a:path w="225" h="204" extrusionOk="0">
                  <a:moveTo>
                    <a:pt x="140" y="0"/>
                  </a:moveTo>
                  <a:cubicBezTo>
                    <a:pt x="85" y="0"/>
                    <a:pt x="29" y="28"/>
                    <a:pt x="1" y="84"/>
                  </a:cubicBezTo>
                  <a:cubicBezTo>
                    <a:pt x="1" y="140"/>
                    <a:pt x="29" y="196"/>
                    <a:pt x="85" y="196"/>
                  </a:cubicBezTo>
                  <a:cubicBezTo>
                    <a:pt x="95" y="201"/>
                    <a:pt x="105" y="203"/>
                    <a:pt x="115" y="203"/>
                  </a:cubicBezTo>
                  <a:cubicBezTo>
                    <a:pt x="160" y="203"/>
                    <a:pt x="201" y="158"/>
                    <a:pt x="224" y="112"/>
                  </a:cubicBezTo>
                  <a:cubicBezTo>
                    <a:pt x="224" y="56"/>
                    <a:pt x="196" y="0"/>
                    <a:pt x="140"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1"/>
            <p:cNvSpPr/>
            <p:nvPr/>
          </p:nvSpPr>
          <p:spPr>
            <a:xfrm>
              <a:off x="3340896" y="3537130"/>
              <a:ext cx="29450" cy="26560"/>
            </a:xfrm>
            <a:custGeom>
              <a:avLst/>
              <a:gdLst/>
              <a:ahLst/>
              <a:cxnLst/>
              <a:rect l="l" t="t" r="r" b="b"/>
              <a:pathLst>
                <a:path w="1814" h="1636" extrusionOk="0">
                  <a:moveTo>
                    <a:pt x="1340" y="0"/>
                  </a:moveTo>
                  <a:cubicBezTo>
                    <a:pt x="1180" y="0"/>
                    <a:pt x="988" y="90"/>
                    <a:pt x="921" y="268"/>
                  </a:cubicBezTo>
                  <a:cubicBezTo>
                    <a:pt x="865" y="408"/>
                    <a:pt x="865" y="575"/>
                    <a:pt x="893" y="603"/>
                  </a:cubicBezTo>
                  <a:cubicBezTo>
                    <a:pt x="865" y="575"/>
                    <a:pt x="754" y="464"/>
                    <a:pt x="586" y="436"/>
                  </a:cubicBezTo>
                  <a:cubicBezTo>
                    <a:pt x="553" y="428"/>
                    <a:pt x="520" y="425"/>
                    <a:pt x="488" y="425"/>
                  </a:cubicBezTo>
                  <a:cubicBezTo>
                    <a:pt x="285" y="425"/>
                    <a:pt x="132" y="570"/>
                    <a:pt x="84" y="715"/>
                  </a:cubicBezTo>
                  <a:cubicBezTo>
                    <a:pt x="0" y="882"/>
                    <a:pt x="112" y="1189"/>
                    <a:pt x="447" y="1356"/>
                  </a:cubicBezTo>
                  <a:cubicBezTo>
                    <a:pt x="893" y="1552"/>
                    <a:pt x="1395" y="1635"/>
                    <a:pt x="1395" y="1635"/>
                  </a:cubicBezTo>
                  <a:cubicBezTo>
                    <a:pt x="1423" y="1552"/>
                    <a:pt x="1674" y="1217"/>
                    <a:pt x="1758" y="715"/>
                  </a:cubicBezTo>
                  <a:cubicBezTo>
                    <a:pt x="1814" y="324"/>
                    <a:pt x="1702" y="129"/>
                    <a:pt x="1451" y="17"/>
                  </a:cubicBezTo>
                  <a:cubicBezTo>
                    <a:pt x="1418" y="6"/>
                    <a:pt x="1380" y="0"/>
                    <a:pt x="1340"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1"/>
            <p:cNvSpPr/>
            <p:nvPr/>
          </p:nvSpPr>
          <p:spPr>
            <a:xfrm>
              <a:off x="3342259" y="3547017"/>
              <a:ext cx="9075" cy="8053"/>
            </a:xfrm>
            <a:custGeom>
              <a:avLst/>
              <a:gdLst/>
              <a:ahLst/>
              <a:cxnLst/>
              <a:rect l="l" t="t" r="r" b="b"/>
              <a:pathLst>
                <a:path w="559" h="496" extrusionOk="0">
                  <a:moveTo>
                    <a:pt x="266" y="0"/>
                  </a:moveTo>
                  <a:cubicBezTo>
                    <a:pt x="231" y="0"/>
                    <a:pt x="197" y="7"/>
                    <a:pt x="167" y="22"/>
                  </a:cubicBezTo>
                  <a:cubicBezTo>
                    <a:pt x="56" y="78"/>
                    <a:pt x="0" y="245"/>
                    <a:pt x="56" y="357"/>
                  </a:cubicBezTo>
                  <a:cubicBezTo>
                    <a:pt x="94" y="452"/>
                    <a:pt x="171" y="495"/>
                    <a:pt x="261" y="495"/>
                  </a:cubicBezTo>
                  <a:cubicBezTo>
                    <a:pt x="302" y="495"/>
                    <a:pt x="346" y="486"/>
                    <a:pt x="391" y="468"/>
                  </a:cubicBezTo>
                  <a:cubicBezTo>
                    <a:pt x="502" y="413"/>
                    <a:pt x="558" y="273"/>
                    <a:pt x="502" y="134"/>
                  </a:cubicBezTo>
                  <a:cubicBezTo>
                    <a:pt x="461" y="52"/>
                    <a:pt x="361" y="0"/>
                    <a:pt x="266" y="0"/>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1"/>
            <p:cNvSpPr/>
            <p:nvPr/>
          </p:nvSpPr>
          <p:spPr>
            <a:xfrm>
              <a:off x="3357649" y="3538575"/>
              <a:ext cx="4091" cy="3555"/>
            </a:xfrm>
            <a:custGeom>
              <a:avLst/>
              <a:gdLst/>
              <a:ahLst/>
              <a:cxnLst/>
              <a:rect l="l" t="t" r="r" b="b"/>
              <a:pathLst>
                <a:path w="252" h="219" extrusionOk="0">
                  <a:moveTo>
                    <a:pt x="117" y="1"/>
                  </a:moveTo>
                  <a:cubicBezTo>
                    <a:pt x="103" y="1"/>
                    <a:pt x="92" y="4"/>
                    <a:pt x="84" y="12"/>
                  </a:cubicBezTo>
                  <a:cubicBezTo>
                    <a:pt x="28" y="40"/>
                    <a:pt x="1" y="96"/>
                    <a:pt x="28" y="151"/>
                  </a:cubicBezTo>
                  <a:cubicBezTo>
                    <a:pt x="49" y="192"/>
                    <a:pt x="84" y="218"/>
                    <a:pt x="124" y="218"/>
                  </a:cubicBezTo>
                  <a:cubicBezTo>
                    <a:pt x="138" y="218"/>
                    <a:pt x="153" y="215"/>
                    <a:pt x="168" y="207"/>
                  </a:cubicBezTo>
                  <a:cubicBezTo>
                    <a:pt x="224" y="179"/>
                    <a:pt x="252" y="123"/>
                    <a:pt x="224" y="68"/>
                  </a:cubicBezTo>
                  <a:cubicBezTo>
                    <a:pt x="203" y="27"/>
                    <a:pt x="153" y="1"/>
                    <a:pt x="117" y="1"/>
                  </a:cubicBezTo>
                  <a:close/>
                </a:path>
              </a:pathLst>
            </a:custGeom>
            <a:solidFill>
              <a:srgbClr val="ECE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1"/>
            <p:cNvSpPr/>
            <p:nvPr/>
          </p:nvSpPr>
          <p:spPr>
            <a:xfrm>
              <a:off x="4948764" y="2262432"/>
              <a:ext cx="655423" cy="919485"/>
            </a:xfrm>
            <a:custGeom>
              <a:avLst/>
              <a:gdLst/>
              <a:ahLst/>
              <a:cxnLst/>
              <a:rect l="l" t="t" r="r" b="b"/>
              <a:pathLst>
                <a:path w="40371" h="56636" extrusionOk="0">
                  <a:moveTo>
                    <a:pt x="35767" y="0"/>
                  </a:moveTo>
                  <a:lnTo>
                    <a:pt x="35850" y="41068"/>
                  </a:lnTo>
                  <a:cubicBezTo>
                    <a:pt x="35850" y="47150"/>
                    <a:pt x="30884" y="52116"/>
                    <a:pt x="24802" y="52116"/>
                  </a:cubicBezTo>
                  <a:lnTo>
                    <a:pt x="0" y="52199"/>
                  </a:lnTo>
                  <a:lnTo>
                    <a:pt x="0" y="56635"/>
                  </a:lnTo>
                  <a:lnTo>
                    <a:pt x="24802" y="56635"/>
                  </a:lnTo>
                  <a:cubicBezTo>
                    <a:pt x="33367" y="56635"/>
                    <a:pt x="40370" y="49661"/>
                    <a:pt x="40370" y="41068"/>
                  </a:cubicBezTo>
                  <a:lnTo>
                    <a:pt x="40370" y="0"/>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1"/>
            <p:cNvSpPr/>
            <p:nvPr/>
          </p:nvSpPr>
          <p:spPr>
            <a:xfrm>
              <a:off x="4948764" y="2262432"/>
              <a:ext cx="655423" cy="919485"/>
            </a:xfrm>
            <a:custGeom>
              <a:avLst/>
              <a:gdLst/>
              <a:ahLst/>
              <a:cxnLst/>
              <a:rect l="l" t="t" r="r" b="b"/>
              <a:pathLst>
                <a:path w="40371" h="56636" extrusionOk="0">
                  <a:moveTo>
                    <a:pt x="35767" y="0"/>
                  </a:moveTo>
                  <a:lnTo>
                    <a:pt x="35850" y="41068"/>
                  </a:lnTo>
                  <a:cubicBezTo>
                    <a:pt x="35850" y="47150"/>
                    <a:pt x="30884" y="52116"/>
                    <a:pt x="24802" y="52116"/>
                  </a:cubicBezTo>
                  <a:lnTo>
                    <a:pt x="0" y="52199"/>
                  </a:lnTo>
                  <a:lnTo>
                    <a:pt x="0" y="56635"/>
                  </a:lnTo>
                  <a:lnTo>
                    <a:pt x="24802" y="56635"/>
                  </a:lnTo>
                  <a:cubicBezTo>
                    <a:pt x="33367" y="56635"/>
                    <a:pt x="40370" y="49661"/>
                    <a:pt x="40370" y="41068"/>
                  </a:cubicBezTo>
                  <a:lnTo>
                    <a:pt x="40370"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1"/>
            <p:cNvSpPr/>
            <p:nvPr/>
          </p:nvSpPr>
          <p:spPr>
            <a:xfrm>
              <a:off x="4784344" y="2902403"/>
              <a:ext cx="655423" cy="919485"/>
            </a:xfrm>
            <a:custGeom>
              <a:avLst/>
              <a:gdLst/>
              <a:ahLst/>
              <a:cxnLst/>
              <a:rect l="l" t="t" r="r" b="b"/>
              <a:pathLst>
                <a:path w="40371" h="56636" extrusionOk="0">
                  <a:moveTo>
                    <a:pt x="1" y="1"/>
                  </a:moveTo>
                  <a:lnTo>
                    <a:pt x="1" y="4437"/>
                  </a:lnTo>
                  <a:lnTo>
                    <a:pt x="24803" y="4520"/>
                  </a:lnTo>
                  <a:cubicBezTo>
                    <a:pt x="30885" y="4520"/>
                    <a:pt x="35851" y="9458"/>
                    <a:pt x="35851" y="15568"/>
                  </a:cubicBezTo>
                  <a:lnTo>
                    <a:pt x="35767" y="56636"/>
                  </a:lnTo>
                  <a:lnTo>
                    <a:pt x="40371" y="56636"/>
                  </a:lnTo>
                  <a:lnTo>
                    <a:pt x="40371" y="15568"/>
                  </a:lnTo>
                  <a:cubicBezTo>
                    <a:pt x="40371" y="6975"/>
                    <a:pt x="33368" y="1"/>
                    <a:pt x="24803"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1"/>
            <p:cNvSpPr/>
            <p:nvPr/>
          </p:nvSpPr>
          <p:spPr>
            <a:xfrm>
              <a:off x="4784344" y="2902403"/>
              <a:ext cx="655423" cy="919485"/>
            </a:xfrm>
            <a:custGeom>
              <a:avLst/>
              <a:gdLst/>
              <a:ahLst/>
              <a:cxnLst/>
              <a:rect l="l" t="t" r="r" b="b"/>
              <a:pathLst>
                <a:path w="40371" h="56636" extrusionOk="0">
                  <a:moveTo>
                    <a:pt x="1" y="1"/>
                  </a:moveTo>
                  <a:lnTo>
                    <a:pt x="1" y="4437"/>
                  </a:lnTo>
                  <a:lnTo>
                    <a:pt x="24803" y="4520"/>
                  </a:lnTo>
                  <a:cubicBezTo>
                    <a:pt x="30885" y="4520"/>
                    <a:pt x="35851" y="9458"/>
                    <a:pt x="35851" y="15568"/>
                  </a:cubicBezTo>
                  <a:lnTo>
                    <a:pt x="35767" y="56636"/>
                  </a:lnTo>
                  <a:lnTo>
                    <a:pt x="40371" y="56636"/>
                  </a:lnTo>
                  <a:lnTo>
                    <a:pt x="40371" y="15568"/>
                  </a:lnTo>
                  <a:cubicBezTo>
                    <a:pt x="40371" y="6975"/>
                    <a:pt x="33368" y="1"/>
                    <a:pt x="24803"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1"/>
            <p:cNvSpPr/>
            <p:nvPr/>
          </p:nvSpPr>
          <p:spPr>
            <a:xfrm>
              <a:off x="4420195" y="1967131"/>
              <a:ext cx="74308" cy="756551"/>
            </a:xfrm>
            <a:custGeom>
              <a:avLst/>
              <a:gdLst/>
              <a:ahLst/>
              <a:cxnLst/>
              <a:rect l="l" t="t" r="r" b="b"/>
              <a:pathLst>
                <a:path w="4577" h="46600" extrusionOk="0">
                  <a:moveTo>
                    <a:pt x="1" y="0"/>
                  </a:moveTo>
                  <a:lnTo>
                    <a:pt x="85" y="41067"/>
                  </a:lnTo>
                  <a:cubicBezTo>
                    <a:pt x="85" y="44361"/>
                    <a:pt x="1402" y="46599"/>
                    <a:pt x="2609" y="46599"/>
                  </a:cubicBezTo>
                  <a:cubicBezTo>
                    <a:pt x="3632" y="46599"/>
                    <a:pt x="4576" y="44995"/>
                    <a:pt x="4576" y="41067"/>
                  </a:cubicBezTo>
                  <a:lnTo>
                    <a:pt x="4576"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1"/>
            <p:cNvSpPr/>
            <p:nvPr/>
          </p:nvSpPr>
          <p:spPr>
            <a:xfrm>
              <a:off x="3397504" y="2678208"/>
              <a:ext cx="529505" cy="743287"/>
            </a:xfrm>
            <a:custGeom>
              <a:avLst/>
              <a:gdLst/>
              <a:ahLst/>
              <a:cxnLst/>
              <a:rect l="l" t="t" r="r" b="b"/>
              <a:pathLst>
                <a:path w="32615" h="45783" extrusionOk="0">
                  <a:moveTo>
                    <a:pt x="12555" y="1"/>
                  </a:moveTo>
                  <a:cubicBezTo>
                    <a:pt x="5636" y="1"/>
                    <a:pt x="1" y="5664"/>
                    <a:pt x="1" y="12583"/>
                  </a:cubicBezTo>
                  <a:lnTo>
                    <a:pt x="1" y="45783"/>
                  </a:lnTo>
                  <a:lnTo>
                    <a:pt x="3711" y="45783"/>
                  </a:lnTo>
                  <a:lnTo>
                    <a:pt x="3628" y="12583"/>
                  </a:lnTo>
                  <a:cubicBezTo>
                    <a:pt x="3628" y="7673"/>
                    <a:pt x="7645" y="3655"/>
                    <a:pt x="12555" y="3655"/>
                  </a:cubicBezTo>
                  <a:lnTo>
                    <a:pt x="32615" y="3572"/>
                  </a:lnTo>
                  <a:lnTo>
                    <a:pt x="32615" y="1"/>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1"/>
            <p:cNvSpPr/>
            <p:nvPr/>
          </p:nvSpPr>
          <p:spPr>
            <a:xfrm>
              <a:off x="3397504" y="2678208"/>
              <a:ext cx="641834" cy="743287"/>
            </a:xfrm>
            <a:custGeom>
              <a:avLst/>
              <a:gdLst/>
              <a:ahLst/>
              <a:cxnLst/>
              <a:rect l="l" t="t" r="r" b="b"/>
              <a:pathLst>
                <a:path w="39534" h="45783" extrusionOk="0">
                  <a:moveTo>
                    <a:pt x="12555" y="1"/>
                  </a:moveTo>
                  <a:cubicBezTo>
                    <a:pt x="5636" y="1"/>
                    <a:pt x="1" y="5664"/>
                    <a:pt x="1" y="12583"/>
                  </a:cubicBezTo>
                  <a:lnTo>
                    <a:pt x="1" y="45783"/>
                  </a:lnTo>
                  <a:lnTo>
                    <a:pt x="3711" y="45783"/>
                  </a:lnTo>
                  <a:lnTo>
                    <a:pt x="3628" y="12583"/>
                  </a:lnTo>
                  <a:cubicBezTo>
                    <a:pt x="3628" y="7673"/>
                    <a:pt x="7645" y="3655"/>
                    <a:pt x="12555" y="3655"/>
                  </a:cubicBezTo>
                  <a:lnTo>
                    <a:pt x="39534" y="3572"/>
                  </a:lnTo>
                  <a:lnTo>
                    <a:pt x="385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1"/>
            <p:cNvSpPr/>
            <p:nvPr/>
          </p:nvSpPr>
          <p:spPr>
            <a:xfrm>
              <a:off x="3889839" y="4063688"/>
              <a:ext cx="330658" cy="521355"/>
            </a:xfrm>
            <a:custGeom>
              <a:avLst/>
              <a:gdLst/>
              <a:ahLst/>
              <a:cxnLst/>
              <a:rect l="l" t="t" r="r" b="b"/>
              <a:pathLst>
                <a:path w="20367" h="32113" extrusionOk="0">
                  <a:moveTo>
                    <a:pt x="18051" y="1"/>
                  </a:moveTo>
                  <a:lnTo>
                    <a:pt x="18079" y="23297"/>
                  </a:lnTo>
                  <a:cubicBezTo>
                    <a:pt x="18079" y="26728"/>
                    <a:pt x="15596" y="29546"/>
                    <a:pt x="12499" y="29546"/>
                  </a:cubicBezTo>
                  <a:lnTo>
                    <a:pt x="0" y="29602"/>
                  </a:lnTo>
                  <a:lnTo>
                    <a:pt x="0" y="32113"/>
                  </a:lnTo>
                  <a:lnTo>
                    <a:pt x="12499" y="32113"/>
                  </a:lnTo>
                  <a:cubicBezTo>
                    <a:pt x="16851" y="32113"/>
                    <a:pt x="20366" y="28151"/>
                    <a:pt x="20366" y="23297"/>
                  </a:cubicBezTo>
                  <a:lnTo>
                    <a:pt x="20366" y="1"/>
                  </a:ln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1"/>
            <p:cNvSpPr/>
            <p:nvPr/>
          </p:nvSpPr>
          <p:spPr>
            <a:xfrm>
              <a:off x="3422879" y="3341735"/>
              <a:ext cx="797642" cy="1243341"/>
            </a:xfrm>
            <a:custGeom>
              <a:avLst/>
              <a:gdLst/>
              <a:ahLst/>
              <a:cxnLst/>
              <a:rect l="l" t="t" r="r" b="b"/>
              <a:pathLst>
                <a:path w="49131" h="76584" extrusionOk="0">
                  <a:moveTo>
                    <a:pt x="49130" y="1"/>
                  </a:moveTo>
                  <a:lnTo>
                    <a:pt x="46815" y="252"/>
                  </a:lnTo>
                  <a:lnTo>
                    <a:pt x="46843" y="67768"/>
                  </a:lnTo>
                  <a:cubicBezTo>
                    <a:pt x="46843" y="71199"/>
                    <a:pt x="44360" y="74017"/>
                    <a:pt x="41263" y="74017"/>
                  </a:cubicBezTo>
                  <a:lnTo>
                    <a:pt x="2037" y="74073"/>
                  </a:lnTo>
                  <a:lnTo>
                    <a:pt x="0" y="76584"/>
                  </a:lnTo>
                  <a:lnTo>
                    <a:pt x="41263" y="76584"/>
                  </a:lnTo>
                  <a:cubicBezTo>
                    <a:pt x="45615" y="76584"/>
                    <a:pt x="49130" y="72622"/>
                    <a:pt x="49130" y="67768"/>
                  </a:cubicBezTo>
                  <a:lnTo>
                    <a:pt x="491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1"/>
            <p:cNvSpPr/>
            <p:nvPr/>
          </p:nvSpPr>
          <p:spPr>
            <a:xfrm>
              <a:off x="3865374" y="1699899"/>
              <a:ext cx="340627" cy="175760"/>
            </a:xfrm>
            <a:custGeom>
              <a:avLst/>
              <a:gdLst/>
              <a:ahLst/>
              <a:cxnLst/>
              <a:rect l="l" t="t" r="r" b="b"/>
              <a:pathLst>
                <a:path w="20981" h="10826" extrusionOk="0">
                  <a:moveTo>
                    <a:pt x="4660" y="1"/>
                  </a:moveTo>
                  <a:cubicBezTo>
                    <a:pt x="2093" y="1"/>
                    <a:pt x="0" y="1870"/>
                    <a:pt x="0" y="4185"/>
                  </a:cubicBezTo>
                  <a:lnTo>
                    <a:pt x="0" y="10825"/>
                  </a:lnTo>
                  <a:lnTo>
                    <a:pt x="1312" y="10825"/>
                  </a:lnTo>
                  <a:lnTo>
                    <a:pt x="1340" y="4185"/>
                  </a:lnTo>
                  <a:cubicBezTo>
                    <a:pt x="1340" y="2539"/>
                    <a:pt x="2846" y="1228"/>
                    <a:pt x="4660" y="1228"/>
                  </a:cubicBezTo>
                  <a:lnTo>
                    <a:pt x="20116" y="1228"/>
                  </a:lnTo>
                  <a:lnTo>
                    <a:pt x="20981" y="1"/>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1"/>
            <p:cNvSpPr/>
            <p:nvPr/>
          </p:nvSpPr>
          <p:spPr>
            <a:xfrm>
              <a:off x="4067831" y="1800000"/>
              <a:ext cx="340627" cy="67505"/>
            </a:xfrm>
            <a:custGeom>
              <a:avLst/>
              <a:gdLst/>
              <a:ahLst/>
              <a:cxnLst/>
              <a:rect l="l" t="t" r="r" b="b"/>
              <a:pathLst>
                <a:path w="20981" h="4158" extrusionOk="0">
                  <a:moveTo>
                    <a:pt x="4660" y="0"/>
                  </a:moveTo>
                  <a:cubicBezTo>
                    <a:pt x="2093" y="0"/>
                    <a:pt x="0" y="1870"/>
                    <a:pt x="0" y="4157"/>
                  </a:cubicBezTo>
                  <a:lnTo>
                    <a:pt x="1340" y="4157"/>
                  </a:lnTo>
                  <a:cubicBezTo>
                    <a:pt x="1340" y="2539"/>
                    <a:pt x="2846" y="1200"/>
                    <a:pt x="4660" y="1200"/>
                  </a:cubicBezTo>
                  <a:lnTo>
                    <a:pt x="20116" y="1228"/>
                  </a:lnTo>
                  <a:lnTo>
                    <a:pt x="20980"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1"/>
            <p:cNvSpPr/>
            <p:nvPr/>
          </p:nvSpPr>
          <p:spPr>
            <a:xfrm>
              <a:off x="3810568" y="2350747"/>
              <a:ext cx="919485" cy="655423"/>
            </a:xfrm>
            <a:custGeom>
              <a:avLst/>
              <a:gdLst/>
              <a:ahLst/>
              <a:cxnLst/>
              <a:rect l="l" t="t" r="r" b="b"/>
              <a:pathLst>
                <a:path w="56636" h="40371" extrusionOk="0">
                  <a:moveTo>
                    <a:pt x="1" y="1"/>
                  </a:moveTo>
                  <a:lnTo>
                    <a:pt x="1" y="4604"/>
                  </a:lnTo>
                  <a:lnTo>
                    <a:pt x="41068" y="4520"/>
                  </a:lnTo>
                  <a:cubicBezTo>
                    <a:pt x="47150" y="4520"/>
                    <a:pt x="52116" y="9458"/>
                    <a:pt x="52116" y="15568"/>
                  </a:cubicBezTo>
                  <a:lnTo>
                    <a:pt x="52200" y="40371"/>
                  </a:lnTo>
                  <a:lnTo>
                    <a:pt x="56636" y="40371"/>
                  </a:lnTo>
                  <a:lnTo>
                    <a:pt x="56636" y="15568"/>
                  </a:lnTo>
                  <a:cubicBezTo>
                    <a:pt x="56636" y="6975"/>
                    <a:pt x="49661" y="1"/>
                    <a:pt x="41068" y="1"/>
                  </a:cubicBezTo>
                  <a:close/>
                </a:path>
              </a:pathLst>
            </a:custGeom>
            <a:solidFill>
              <a:srgbClr val="F9C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1"/>
            <p:cNvSpPr/>
            <p:nvPr/>
          </p:nvSpPr>
          <p:spPr>
            <a:xfrm>
              <a:off x="3498059" y="2350747"/>
              <a:ext cx="1232009" cy="655423"/>
            </a:xfrm>
            <a:custGeom>
              <a:avLst/>
              <a:gdLst/>
              <a:ahLst/>
              <a:cxnLst/>
              <a:rect l="l" t="t" r="r" b="b"/>
              <a:pathLst>
                <a:path w="75886" h="40371" extrusionOk="0">
                  <a:moveTo>
                    <a:pt x="2790" y="1"/>
                  </a:moveTo>
                  <a:lnTo>
                    <a:pt x="0" y="4604"/>
                  </a:lnTo>
                  <a:lnTo>
                    <a:pt x="60318" y="4520"/>
                  </a:lnTo>
                  <a:cubicBezTo>
                    <a:pt x="66400" y="4520"/>
                    <a:pt x="71366" y="9458"/>
                    <a:pt x="71366" y="15568"/>
                  </a:cubicBezTo>
                  <a:lnTo>
                    <a:pt x="71450" y="40371"/>
                  </a:lnTo>
                  <a:lnTo>
                    <a:pt x="75886" y="40371"/>
                  </a:lnTo>
                  <a:lnTo>
                    <a:pt x="75886" y="15568"/>
                  </a:lnTo>
                  <a:cubicBezTo>
                    <a:pt x="75886" y="6975"/>
                    <a:pt x="68911" y="1"/>
                    <a:pt x="60318"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1"/>
            <p:cNvSpPr/>
            <p:nvPr/>
          </p:nvSpPr>
          <p:spPr>
            <a:xfrm>
              <a:off x="3932405" y="2634278"/>
              <a:ext cx="1022302" cy="680782"/>
            </a:xfrm>
            <a:custGeom>
              <a:avLst/>
              <a:gdLst/>
              <a:ahLst/>
              <a:cxnLst/>
              <a:rect l="l" t="t" r="r" b="b"/>
              <a:pathLst>
                <a:path w="62969" h="41933" extrusionOk="0">
                  <a:moveTo>
                    <a:pt x="754" y="0"/>
                  </a:moveTo>
                  <a:cubicBezTo>
                    <a:pt x="335" y="0"/>
                    <a:pt x="1" y="307"/>
                    <a:pt x="1" y="698"/>
                  </a:cubicBezTo>
                  <a:lnTo>
                    <a:pt x="1" y="41235"/>
                  </a:lnTo>
                  <a:cubicBezTo>
                    <a:pt x="1" y="41626"/>
                    <a:pt x="335" y="41933"/>
                    <a:pt x="754" y="41933"/>
                  </a:cubicBezTo>
                  <a:lnTo>
                    <a:pt x="62215" y="41933"/>
                  </a:lnTo>
                  <a:cubicBezTo>
                    <a:pt x="62634" y="41933"/>
                    <a:pt x="62969" y="41626"/>
                    <a:pt x="62969" y="41235"/>
                  </a:cubicBezTo>
                  <a:lnTo>
                    <a:pt x="62969" y="698"/>
                  </a:lnTo>
                  <a:cubicBezTo>
                    <a:pt x="62969" y="307"/>
                    <a:pt x="62634" y="0"/>
                    <a:pt x="62215" y="0"/>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1"/>
            <p:cNvSpPr/>
            <p:nvPr/>
          </p:nvSpPr>
          <p:spPr>
            <a:xfrm>
              <a:off x="3987667" y="2678663"/>
              <a:ext cx="911790" cy="575709"/>
            </a:xfrm>
            <a:custGeom>
              <a:avLst/>
              <a:gdLst/>
              <a:ahLst/>
              <a:cxnLst/>
              <a:rect l="l" t="t" r="r" b="b"/>
              <a:pathLst>
                <a:path w="56162" h="35461" extrusionOk="0">
                  <a:moveTo>
                    <a:pt x="0" y="0"/>
                  </a:moveTo>
                  <a:lnTo>
                    <a:pt x="0" y="35460"/>
                  </a:lnTo>
                  <a:lnTo>
                    <a:pt x="56161" y="35460"/>
                  </a:lnTo>
                  <a:lnTo>
                    <a:pt x="56161" y="0"/>
                  </a:lnTo>
                  <a:close/>
                </a:path>
              </a:pathLst>
            </a:custGeom>
            <a:solidFill>
              <a:srgbClr val="191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1"/>
            <p:cNvSpPr/>
            <p:nvPr/>
          </p:nvSpPr>
          <p:spPr>
            <a:xfrm>
              <a:off x="3987667" y="2689978"/>
              <a:ext cx="911790" cy="582512"/>
            </a:xfrm>
            <a:custGeom>
              <a:avLst/>
              <a:gdLst/>
              <a:ahLst/>
              <a:cxnLst/>
              <a:rect l="l" t="t" r="r" b="b"/>
              <a:pathLst>
                <a:path w="56162" h="35880" extrusionOk="0">
                  <a:moveTo>
                    <a:pt x="0" y="1"/>
                  </a:moveTo>
                  <a:lnTo>
                    <a:pt x="0" y="35879"/>
                  </a:lnTo>
                  <a:lnTo>
                    <a:pt x="56161" y="35879"/>
                  </a:lnTo>
                  <a:lnTo>
                    <a:pt x="561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1"/>
            <p:cNvSpPr/>
            <p:nvPr/>
          </p:nvSpPr>
          <p:spPr>
            <a:xfrm>
              <a:off x="3987667" y="2689978"/>
              <a:ext cx="911790" cy="28103"/>
            </a:xfrm>
            <a:custGeom>
              <a:avLst/>
              <a:gdLst/>
              <a:ahLst/>
              <a:cxnLst/>
              <a:rect l="l" t="t" r="r" b="b"/>
              <a:pathLst>
                <a:path w="56162" h="1731" extrusionOk="0">
                  <a:moveTo>
                    <a:pt x="0" y="1"/>
                  </a:moveTo>
                  <a:lnTo>
                    <a:pt x="0" y="1731"/>
                  </a:lnTo>
                  <a:lnTo>
                    <a:pt x="56161" y="1731"/>
                  </a:lnTo>
                  <a:lnTo>
                    <a:pt x="561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1"/>
            <p:cNvSpPr/>
            <p:nvPr/>
          </p:nvSpPr>
          <p:spPr>
            <a:xfrm>
              <a:off x="4015736" y="2696325"/>
              <a:ext cx="16787" cy="16771"/>
            </a:xfrm>
            <a:custGeom>
              <a:avLst/>
              <a:gdLst/>
              <a:ahLst/>
              <a:cxnLst/>
              <a:rect l="l" t="t" r="r" b="b"/>
              <a:pathLst>
                <a:path w="1034" h="1033" extrusionOk="0">
                  <a:moveTo>
                    <a:pt x="503" y="1"/>
                  </a:moveTo>
                  <a:cubicBezTo>
                    <a:pt x="224" y="1"/>
                    <a:pt x="1" y="252"/>
                    <a:pt x="1" y="531"/>
                  </a:cubicBezTo>
                  <a:cubicBezTo>
                    <a:pt x="1" y="810"/>
                    <a:pt x="224" y="1033"/>
                    <a:pt x="503" y="1033"/>
                  </a:cubicBezTo>
                  <a:cubicBezTo>
                    <a:pt x="782" y="1033"/>
                    <a:pt x="1033" y="810"/>
                    <a:pt x="1033" y="531"/>
                  </a:cubicBezTo>
                  <a:cubicBezTo>
                    <a:pt x="1033" y="252"/>
                    <a:pt x="782" y="1"/>
                    <a:pt x="503" y="1"/>
                  </a:cubicBezTo>
                  <a:close/>
                </a:path>
              </a:pathLst>
            </a:custGeom>
            <a:solidFill>
              <a:srgbClr val="F5B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1"/>
            <p:cNvSpPr/>
            <p:nvPr/>
          </p:nvSpPr>
          <p:spPr>
            <a:xfrm>
              <a:off x="4045184" y="2696325"/>
              <a:ext cx="16771" cy="16771"/>
            </a:xfrm>
            <a:custGeom>
              <a:avLst/>
              <a:gdLst/>
              <a:ahLst/>
              <a:cxnLst/>
              <a:rect l="l" t="t" r="r" b="b"/>
              <a:pathLst>
                <a:path w="1033" h="1033" extrusionOk="0">
                  <a:moveTo>
                    <a:pt x="503" y="1"/>
                  </a:moveTo>
                  <a:cubicBezTo>
                    <a:pt x="224" y="1"/>
                    <a:pt x="0" y="252"/>
                    <a:pt x="0" y="531"/>
                  </a:cubicBezTo>
                  <a:cubicBezTo>
                    <a:pt x="0" y="810"/>
                    <a:pt x="224" y="1033"/>
                    <a:pt x="503" y="1033"/>
                  </a:cubicBezTo>
                  <a:cubicBezTo>
                    <a:pt x="809" y="1033"/>
                    <a:pt x="1033" y="810"/>
                    <a:pt x="1033" y="531"/>
                  </a:cubicBezTo>
                  <a:cubicBezTo>
                    <a:pt x="1033" y="252"/>
                    <a:pt x="809" y="1"/>
                    <a:pt x="503" y="1"/>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1"/>
            <p:cNvSpPr/>
            <p:nvPr/>
          </p:nvSpPr>
          <p:spPr>
            <a:xfrm>
              <a:off x="4078254" y="2696325"/>
              <a:ext cx="16771" cy="16771"/>
            </a:xfrm>
            <a:custGeom>
              <a:avLst/>
              <a:gdLst/>
              <a:ahLst/>
              <a:cxnLst/>
              <a:rect l="l" t="t" r="r" b="b"/>
              <a:pathLst>
                <a:path w="1033" h="1033" extrusionOk="0">
                  <a:moveTo>
                    <a:pt x="502" y="1"/>
                  </a:moveTo>
                  <a:cubicBezTo>
                    <a:pt x="223" y="1"/>
                    <a:pt x="0" y="252"/>
                    <a:pt x="0" y="531"/>
                  </a:cubicBezTo>
                  <a:cubicBezTo>
                    <a:pt x="0" y="810"/>
                    <a:pt x="223" y="1033"/>
                    <a:pt x="502" y="1033"/>
                  </a:cubicBezTo>
                  <a:cubicBezTo>
                    <a:pt x="781" y="1033"/>
                    <a:pt x="1032" y="810"/>
                    <a:pt x="1032" y="531"/>
                  </a:cubicBezTo>
                  <a:cubicBezTo>
                    <a:pt x="1032" y="252"/>
                    <a:pt x="781" y="1"/>
                    <a:pt x="502" y="1"/>
                  </a:cubicBezTo>
                  <a:close/>
                </a:path>
              </a:pathLst>
            </a:custGeom>
            <a:solidFill>
              <a:srgbClr val="505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1"/>
            <p:cNvSpPr/>
            <p:nvPr/>
          </p:nvSpPr>
          <p:spPr>
            <a:xfrm>
              <a:off x="3772531" y="3312756"/>
              <a:ext cx="1342083" cy="33071"/>
            </a:xfrm>
            <a:custGeom>
              <a:avLst/>
              <a:gdLst/>
              <a:ahLst/>
              <a:cxnLst/>
              <a:rect l="l" t="t" r="r" b="b"/>
              <a:pathLst>
                <a:path w="82666" h="2037" extrusionOk="0">
                  <a:moveTo>
                    <a:pt x="0" y="0"/>
                  </a:moveTo>
                  <a:lnTo>
                    <a:pt x="0" y="2037"/>
                  </a:lnTo>
                  <a:lnTo>
                    <a:pt x="82665" y="2037"/>
                  </a:lnTo>
                  <a:lnTo>
                    <a:pt x="82665"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1"/>
            <p:cNvSpPr/>
            <p:nvPr/>
          </p:nvSpPr>
          <p:spPr>
            <a:xfrm>
              <a:off x="3772531" y="3345809"/>
              <a:ext cx="1342083" cy="32632"/>
            </a:xfrm>
            <a:custGeom>
              <a:avLst/>
              <a:gdLst/>
              <a:ahLst/>
              <a:cxnLst/>
              <a:rect l="l" t="t" r="r" b="b"/>
              <a:pathLst>
                <a:path w="82666" h="2010" extrusionOk="0">
                  <a:moveTo>
                    <a:pt x="0" y="1"/>
                  </a:moveTo>
                  <a:cubicBezTo>
                    <a:pt x="0" y="1117"/>
                    <a:pt x="781" y="2010"/>
                    <a:pt x="1786" y="2010"/>
                  </a:cubicBezTo>
                  <a:lnTo>
                    <a:pt x="80880" y="2010"/>
                  </a:lnTo>
                  <a:cubicBezTo>
                    <a:pt x="81884" y="2010"/>
                    <a:pt x="82665" y="1117"/>
                    <a:pt x="82665"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1"/>
            <p:cNvSpPr/>
            <p:nvPr/>
          </p:nvSpPr>
          <p:spPr>
            <a:xfrm>
              <a:off x="4678367" y="3320906"/>
              <a:ext cx="20846" cy="20846"/>
            </a:xfrm>
            <a:custGeom>
              <a:avLst/>
              <a:gdLst/>
              <a:ahLst/>
              <a:cxnLst/>
              <a:rect l="l" t="t" r="r" b="b"/>
              <a:pathLst>
                <a:path w="1284" h="1284" extrusionOk="0">
                  <a:moveTo>
                    <a:pt x="642" y="0"/>
                  </a:moveTo>
                  <a:cubicBezTo>
                    <a:pt x="279" y="0"/>
                    <a:pt x="0" y="279"/>
                    <a:pt x="0" y="642"/>
                  </a:cubicBezTo>
                  <a:cubicBezTo>
                    <a:pt x="0" y="1005"/>
                    <a:pt x="279" y="1284"/>
                    <a:pt x="642" y="1284"/>
                  </a:cubicBezTo>
                  <a:cubicBezTo>
                    <a:pt x="1005" y="1284"/>
                    <a:pt x="1284" y="1005"/>
                    <a:pt x="1284" y="642"/>
                  </a:cubicBezTo>
                  <a:cubicBezTo>
                    <a:pt x="1284" y="279"/>
                    <a:pt x="1005" y="0"/>
                    <a:pt x="6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1"/>
            <p:cNvSpPr/>
            <p:nvPr/>
          </p:nvSpPr>
          <p:spPr>
            <a:xfrm>
              <a:off x="4749928" y="3320906"/>
              <a:ext cx="20846" cy="20846"/>
            </a:xfrm>
            <a:custGeom>
              <a:avLst/>
              <a:gdLst/>
              <a:ahLst/>
              <a:cxnLst/>
              <a:rect l="l" t="t" r="r" b="b"/>
              <a:pathLst>
                <a:path w="1284" h="1284" extrusionOk="0">
                  <a:moveTo>
                    <a:pt x="642" y="0"/>
                  </a:moveTo>
                  <a:cubicBezTo>
                    <a:pt x="279" y="0"/>
                    <a:pt x="0" y="279"/>
                    <a:pt x="0" y="642"/>
                  </a:cubicBezTo>
                  <a:cubicBezTo>
                    <a:pt x="0" y="1005"/>
                    <a:pt x="279" y="1284"/>
                    <a:pt x="642" y="1284"/>
                  </a:cubicBezTo>
                  <a:cubicBezTo>
                    <a:pt x="1005" y="1284"/>
                    <a:pt x="1284" y="1005"/>
                    <a:pt x="1284" y="642"/>
                  </a:cubicBezTo>
                  <a:cubicBezTo>
                    <a:pt x="1284" y="279"/>
                    <a:pt x="1005" y="0"/>
                    <a:pt x="642"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1"/>
            <p:cNvSpPr/>
            <p:nvPr/>
          </p:nvSpPr>
          <p:spPr>
            <a:xfrm>
              <a:off x="4821943" y="3320906"/>
              <a:ext cx="21300" cy="20846"/>
            </a:xfrm>
            <a:custGeom>
              <a:avLst/>
              <a:gdLst/>
              <a:ahLst/>
              <a:cxnLst/>
              <a:rect l="l" t="t" r="r" b="b"/>
              <a:pathLst>
                <a:path w="1312" h="1284" extrusionOk="0">
                  <a:moveTo>
                    <a:pt x="670" y="0"/>
                  </a:moveTo>
                  <a:cubicBezTo>
                    <a:pt x="307" y="0"/>
                    <a:pt x="0" y="279"/>
                    <a:pt x="0" y="642"/>
                  </a:cubicBezTo>
                  <a:cubicBezTo>
                    <a:pt x="0" y="1005"/>
                    <a:pt x="307" y="1284"/>
                    <a:pt x="670" y="1284"/>
                  </a:cubicBezTo>
                  <a:cubicBezTo>
                    <a:pt x="1005" y="1284"/>
                    <a:pt x="1312" y="1005"/>
                    <a:pt x="1312" y="642"/>
                  </a:cubicBezTo>
                  <a:cubicBezTo>
                    <a:pt x="1312" y="279"/>
                    <a:pt x="1005" y="0"/>
                    <a:pt x="670" y="0"/>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1"/>
            <p:cNvSpPr/>
            <p:nvPr/>
          </p:nvSpPr>
          <p:spPr>
            <a:xfrm>
              <a:off x="3681489" y="2778763"/>
              <a:ext cx="91062" cy="320690"/>
            </a:xfrm>
            <a:custGeom>
              <a:avLst/>
              <a:gdLst/>
              <a:ahLst/>
              <a:cxnLst/>
              <a:rect l="l" t="t" r="r" b="b"/>
              <a:pathLst>
                <a:path w="5609" h="19753" extrusionOk="0">
                  <a:moveTo>
                    <a:pt x="1758" y="0"/>
                  </a:moveTo>
                  <a:cubicBezTo>
                    <a:pt x="782" y="0"/>
                    <a:pt x="0" y="726"/>
                    <a:pt x="0" y="1618"/>
                  </a:cubicBezTo>
                  <a:lnTo>
                    <a:pt x="0" y="18135"/>
                  </a:lnTo>
                  <a:cubicBezTo>
                    <a:pt x="0" y="19027"/>
                    <a:pt x="782" y="19753"/>
                    <a:pt x="1758" y="19753"/>
                  </a:cubicBezTo>
                  <a:lnTo>
                    <a:pt x="3851" y="19753"/>
                  </a:lnTo>
                  <a:cubicBezTo>
                    <a:pt x="4799" y="19753"/>
                    <a:pt x="5608" y="19027"/>
                    <a:pt x="5608" y="18135"/>
                  </a:cubicBezTo>
                  <a:lnTo>
                    <a:pt x="5608" y="1618"/>
                  </a:lnTo>
                  <a:cubicBezTo>
                    <a:pt x="5608" y="726"/>
                    <a:pt x="4799" y="0"/>
                    <a:pt x="3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1"/>
            <p:cNvSpPr/>
            <p:nvPr/>
          </p:nvSpPr>
          <p:spPr>
            <a:xfrm>
              <a:off x="3673340" y="2770159"/>
              <a:ext cx="107362" cy="337899"/>
            </a:xfrm>
            <a:custGeom>
              <a:avLst/>
              <a:gdLst/>
              <a:ahLst/>
              <a:cxnLst/>
              <a:rect l="l" t="t" r="r" b="b"/>
              <a:pathLst>
                <a:path w="6613" h="20813" extrusionOk="0">
                  <a:moveTo>
                    <a:pt x="4353" y="530"/>
                  </a:moveTo>
                  <a:cubicBezTo>
                    <a:pt x="5301" y="530"/>
                    <a:pt x="6110" y="1256"/>
                    <a:pt x="6110" y="2148"/>
                  </a:cubicBezTo>
                  <a:lnTo>
                    <a:pt x="6110" y="18665"/>
                  </a:lnTo>
                  <a:cubicBezTo>
                    <a:pt x="6110" y="19557"/>
                    <a:pt x="5301" y="20283"/>
                    <a:pt x="4353" y="20283"/>
                  </a:cubicBezTo>
                  <a:lnTo>
                    <a:pt x="2260" y="20283"/>
                  </a:lnTo>
                  <a:cubicBezTo>
                    <a:pt x="1284" y="20283"/>
                    <a:pt x="502" y="19557"/>
                    <a:pt x="502" y="18665"/>
                  </a:cubicBezTo>
                  <a:lnTo>
                    <a:pt x="502" y="2148"/>
                  </a:lnTo>
                  <a:cubicBezTo>
                    <a:pt x="502" y="1256"/>
                    <a:pt x="1284" y="530"/>
                    <a:pt x="2260" y="530"/>
                  </a:cubicBezTo>
                  <a:close/>
                  <a:moveTo>
                    <a:pt x="2260" y="0"/>
                  </a:moveTo>
                  <a:cubicBezTo>
                    <a:pt x="1005" y="0"/>
                    <a:pt x="0" y="977"/>
                    <a:pt x="0" y="2148"/>
                  </a:cubicBezTo>
                  <a:lnTo>
                    <a:pt x="0" y="18665"/>
                  </a:lnTo>
                  <a:cubicBezTo>
                    <a:pt x="0" y="19836"/>
                    <a:pt x="1005" y="20813"/>
                    <a:pt x="2260" y="20813"/>
                  </a:cubicBezTo>
                  <a:lnTo>
                    <a:pt x="4353" y="20813"/>
                  </a:lnTo>
                  <a:cubicBezTo>
                    <a:pt x="5608" y="20813"/>
                    <a:pt x="6612" y="19836"/>
                    <a:pt x="6612" y="18665"/>
                  </a:cubicBezTo>
                  <a:lnTo>
                    <a:pt x="6612" y="2148"/>
                  </a:lnTo>
                  <a:cubicBezTo>
                    <a:pt x="6612" y="977"/>
                    <a:pt x="5608" y="0"/>
                    <a:pt x="4353"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1"/>
            <p:cNvSpPr/>
            <p:nvPr/>
          </p:nvSpPr>
          <p:spPr>
            <a:xfrm>
              <a:off x="3693714" y="3022423"/>
              <a:ext cx="65248" cy="65248"/>
            </a:xfrm>
            <a:custGeom>
              <a:avLst/>
              <a:gdLst/>
              <a:ahLst/>
              <a:cxnLst/>
              <a:rect l="l" t="t" r="r" b="b"/>
              <a:pathLst>
                <a:path w="4019" h="4019" extrusionOk="0">
                  <a:moveTo>
                    <a:pt x="2009" y="1"/>
                  </a:moveTo>
                  <a:cubicBezTo>
                    <a:pt x="893" y="1"/>
                    <a:pt x="1" y="894"/>
                    <a:pt x="1" y="2010"/>
                  </a:cubicBezTo>
                  <a:cubicBezTo>
                    <a:pt x="1" y="3126"/>
                    <a:pt x="893" y="4018"/>
                    <a:pt x="2009" y="4018"/>
                  </a:cubicBezTo>
                  <a:cubicBezTo>
                    <a:pt x="3125" y="4018"/>
                    <a:pt x="4018" y="3126"/>
                    <a:pt x="4018" y="2010"/>
                  </a:cubicBezTo>
                  <a:cubicBezTo>
                    <a:pt x="4018" y="894"/>
                    <a:pt x="3125" y="1"/>
                    <a:pt x="2009"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1"/>
            <p:cNvSpPr/>
            <p:nvPr/>
          </p:nvSpPr>
          <p:spPr>
            <a:xfrm>
              <a:off x="3739916" y="2826768"/>
              <a:ext cx="28103" cy="4546"/>
            </a:xfrm>
            <a:custGeom>
              <a:avLst/>
              <a:gdLst/>
              <a:ahLst/>
              <a:cxnLst/>
              <a:rect l="l" t="t" r="r" b="b"/>
              <a:pathLst>
                <a:path w="1731" h="280" extrusionOk="0">
                  <a:moveTo>
                    <a:pt x="224" y="0"/>
                  </a:moveTo>
                  <a:cubicBezTo>
                    <a:pt x="84" y="0"/>
                    <a:pt x="0" y="56"/>
                    <a:pt x="0" y="140"/>
                  </a:cubicBezTo>
                  <a:cubicBezTo>
                    <a:pt x="0" y="224"/>
                    <a:pt x="84" y="279"/>
                    <a:pt x="224" y="279"/>
                  </a:cubicBezTo>
                  <a:lnTo>
                    <a:pt x="1507" y="279"/>
                  </a:lnTo>
                  <a:cubicBezTo>
                    <a:pt x="1646" y="279"/>
                    <a:pt x="1730" y="224"/>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1"/>
            <p:cNvSpPr/>
            <p:nvPr/>
          </p:nvSpPr>
          <p:spPr>
            <a:xfrm>
              <a:off x="3739916" y="2862548"/>
              <a:ext cx="28103" cy="4546"/>
            </a:xfrm>
            <a:custGeom>
              <a:avLst/>
              <a:gdLst/>
              <a:ahLst/>
              <a:cxnLst/>
              <a:rect l="l" t="t" r="r" b="b"/>
              <a:pathLst>
                <a:path w="1731" h="280" extrusionOk="0">
                  <a:moveTo>
                    <a:pt x="224" y="1"/>
                  </a:moveTo>
                  <a:cubicBezTo>
                    <a:pt x="84" y="1"/>
                    <a:pt x="0" y="56"/>
                    <a:pt x="0" y="140"/>
                  </a:cubicBezTo>
                  <a:cubicBezTo>
                    <a:pt x="0" y="224"/>
                    <a:pt x="84" y="280"/>
                    <a:pt x="224" y="280"/>
                  </a:cubicBezTo>
                  <a:lnTo>
                    <a:pt x="1507" y="280"/>
                  </a:lnTo>
                  <a:cubicBezTo>
                    <a:pt x="1646" y="280"/>
                    <a:pt x="1730" y="224"/>
                    <a:pt x="1730" y="140"/>
                  </a:cubicBezTo>
                  <a:cubicBezTo>
                    <a:pt x="1730" y="56"/>
                    <a:pt x="1646" y="1"/>
                    <a:pt x="1507"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1"/>
            <p:cNvSpPr/>
            <p:nvPr/>
          </p:nvSpPr>
          <p:spPr>
            <a:xfrm>
              <a:off x="3749430" y="2844431"/>
              <a:ext cx="18589" cy="4546"/>
            </a:xfrm>
            <a:custGeom>
              <a:avLst/>
              <a:gdLst/>
              <a:ahLst/>
              <a:cxnLst/>
              <a:rect l="l" t="t" r="r" b="b"/>
              <a:pathLst>
                <a:path w="1145" h="280" extrusionOk="0">
                  <a:moveTo>
                    <a:pt x="168" y="1"/>
                  </a:moveTo>
                  <a:cubicBezTo>
                    <a:pt x="84" y="1"/>
                    <a:pt x="0" y="84"/>
                    <a:pt x="0" y="140"/>
                  </a:cubicBezTo>
                  <a:cubicBezTo>
                    <a:pt x="0" y="224"/>
                    <a:pt x="84" y="280"/>
                    <a:pt x="168" y="280"/>
                  </a:cubicBezTo>
                  <a:lnTo>
                    <a:pt x="1005" y="280"/>
                  </a:lnTo>
                  <a:cubicBezTo>
                    <a:pt x="1088" y="280"/>
                    <a:pt x="1144" y="224"/>
                    <a:pt x="1144" y="140"/>
                  </a:cubicBezTo>
                  <a:cubicBezTo>
                    <a:pt x="1144" y="84"/>
                    <a:pt x="1088" y="1"/>
                    <a:pt x="1005"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1"/>
            <p:cNvSpPr/>
            <p:nvPr/>
          </p:nvSpPr>
          <p:spPr>
            <a:xfrm>
              <a:off x="3739916" y="2896072"/>
              <a:ext cx="28103" cy="4546"/>
            </a:xfrm>
            <a:custGeom>
              <a:avLst/>
              <a:gdLst/>
              <a:ahLst/>
              <a:cxnLst/>
              <a:rect l="l" t="t" r="r" b="b"/>
              <a:pathLst>
                <a:path w="1731" h="280" extrusionOk="0">
                  <a:moveTo>
                    <a:pt x="224" y="0"/>
                  </a:moveTo>
                  <a:cubicBezTo>
                    <a:pt x="84" y="0"/>
                    <a:pt x="0" y="56"/>
                    <a:pt x="0" y="140"/>
                  </a:cubicBezTo>
                  <a:cubicBezTo>
                    <a:pt x="0" y="195"/>
                    <a:pt x="84" y="279"/>
                    <a:pt x="224" y="279"/>
                  </a:cubicBezTo>
                  <a:lnTo>
                    <a:pt x="1507" y="279"/>
                  </a:lnTo>
                  <a:cubicBezTo>
                    <a:pt x="1646" y="279"/>
                    <a:pt x="1730" y="195"/>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1"/>
            <p:cNvSpPr/>
            <p:nvPr/>
          </p:nvSpPr>
          <p:spPr>
            <a:xfrm>
              <a:off x="3739916" y="2931852"/>
              <a:ext cx="28103" cy="4546"/>
            </a:xfrm>
            <a:custGeom>
              <a:avLst/>
              <a:gdLst/>
              <a:ahLst/>
              <a:cxnLst/>
              <a:rect l="l" t="t" r="r" b="b"/>
              <a:pathLst>
                <a:path w="1731" h="280" extrusionOk="0">
                  <a:moveTo>
                    <a:pt x="224" y="0"/>
                  </a:moveTo>
                  <a:cubicBezTo>
                    <a:pt x="84" y="0"/>
                    <a:pt x="0" y="56"/>
                    <a:pt x="0" y="140"/>
                  </a:cubicBezTo>
                  <a:cubicBezTo>
                    <a:pt x="0" y="195"/>
                    <a:pt x="84" y="279"/>
                    <a:pt x="224" y="279"/>
                  </a:cubicBezTo>
                  <a:lnTo>
                    <a:pt x="1507" y="279"/>
                  </a:lnTo>
                  <a:cubicBezTo>
                    <a:pt x="1646" y="279"/>
                    <a:pt x="1730" y="195"/>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1"/>
            <p:cNvSpPr/>
            <p:nvPr/>
          </p:nvSpPr>
          <p:spPr>
            <a:xfrm>
              <a:off x="3749430" y="2913735"/>
              <a:ext cx="18589" cy="4546"/>
            </a:xfrm>
            <a:custGeom>
              <a:avLst/>
              <a:gdLst/>
              <a:ahLst/>
              <a:cxnLst/>
              <a:rect l="l" t="t" r="r" b="b"/>
              <a:pathLst>
                <a:path w="1145" h="280" extrusionOk="0">
                  <a:moveTo>
                    <a:pt x="168" y="0"/>
                  </a:moveTo>
                  <a:cubicBezTo>
                    <a:pt x="84" y="0"/>
                    <a:pt x="0" y="56"/>
                    <a:pt x="0" y="140"/>
                  </a:cubicBezTo>
                  <a:cubicBezTo>
                    <a:pt x="0" y="195"/>
                    <a:pt x="84" y="279"/>
                    <a:pt x="168" y="279"/>
                  </a:cubicBezTo>
                  <a:lnTo>
                    <a:pt x="1005" y="279"/>
                  </a:lnTo>
                  <a:cubicBezTo>
                    <a:pt x="1088" y="279"/>
                    <a:pt x="1144" y="195"/>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1"/>
            <p:cNvSpPr/>
            <p:nvPr/>
          </p:nvSpPr>
          <p:spPr>
            <a:xfrm>
              <a:off x="3749430" y="2879302"/>
              <a:ext cx="18589" cy="4546"/>
            </a:xfrm>
            <a:custGeom>
              <a:avLst/>
              <a:gdLst/>
              <a:ahLst/>
              <a:cxnLst/>
              <a:rect l="l" t="t" r="r" b="b"/>
              <a:pathLst>
                <a:path w="1145" h="280" extrusionOk="0">
                  <a:moveTo>
                    <a:pt x="168" y="1"/>
                  </a:moveTo>
                  <a:cubicBezTo>
                    <a:pt x="84" y="1"/>
                    <a:pt x="0" y="57"/>
                    <a:pt x="0" y="140"/>
                  </a:cubicBezTo>
                  <a:cubicBezTo>
                    <a:pt x="0" y="196"/>
                    <a:pt x="84" y="280"/>
                    <a:pt x="168" y="280"/>
                  </a:cubicBezTo>
                  <a:lnTo>
                    <a:pt x="1005" y="280"/>
                  </a:lnTo>
                  <a:cubicBezTo>
                    <a:pt x="1088" y="280"/>
                    <a:pt x="1144" y="196"/>
                    <a:pt x="1144" y="140"/>
                  </a:cubicBezTo>
                  <a:cubicBezTo>
                    <a:pt x="1144" y="57"/>
                    <a:pt x="1088" y="1"/>
                    <a:pt x="1005"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1"/>
            <p:cNvSpPr/>
            <p:nvPr/>
          </p:nvSpPr>
          <p:spPr>
            <a:xfrm>
              <a:off x="3739916" y="2967178"/>
              <a:ext cx="28103" cy="4546"/>
            </a:xfrm>
            <a:custGeom>
              <a:avLst/>
              <a:gdLst/>
              <a:ahLst/>
              <a:cxnLst/>
              <a:rect l="l" t="t" r="r" b="b"/>
              <a:pathLst>
                <a:path w="1731" h="280" extrusionOk="0">
                  <a:moveTo>
                    <a:pt x="224" y="0"/>
                  </a:moveTo>
                  <a:cubicBezTo>
                    <a:pt x="84" y="0"/>
                    <a:pt x="0" y="84"/>
                    <a:pt x="0" y="140"/>
                  </a:cubicBezTo>
                  <a:cubicBezTo>
                    <a:pt x="0" y="223"/>
                    <a:pt x="84" y="279"/>
                    <a:pt x="224" y="279"/>
                  </a:cubicBezTo>
                  <a:lnTo>
                    <a:pt x="1507" y="279"/>
                  </a:lnTo>
                  <a:cubicBezTo>
                    <a:pt x="1646" y="279"/>
                    <a:pt x="1730" y="223"/>
                    <a:pt x="1730" y="140"/>
                  </a:cubicBezTo>
                  <a:cubicBezTo>
                    <a:pt x="1730" y="84"/>
                    <a:pt x="1646" y="0"/>
                    <a:pt x="1507"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1"/>
            <p:cNvSpPr/>
            <p:nvPr/>
          </p:nvSpPr>
          <p:spPr>
            <a:xfrm>
              <a:off x="3749430" y="2949515"/>
              <a:ext cx="18589" cy="4546"/>
            </a:xfrm>
            <a:custGeom>
              <a:avLst/>
              <a:gdLst/>
              <a:ahLst/>
              <a:cxnLst/>
              <a:rect l="l" t="t" r="r" b="b"/>
              <a:pathLst>
                <a:path w="1145" h="280" extrusionOk="0">
                  <a:moveTo>
                    <a:pt x="168" y="0"/>
                  </a:moveTo>
                  <a:cubicBezTo>
                    <a:pt x="84" y="0"/>
                    <a:pt x="0" y="56"/>
                    <a:pt x="0" y="140"/>
                  </a:cubicBezTo>
                  <a:cubicBezTo>
                    <a:pt x="0" y="195"/>
                    <a:pt x="84" y="279"/>
                    <a:pt x="168" y="279"/>
                  </a:cubicBezTo>
                  <a:lnTo>
                    <a:pt x="1005" y="279"/>
                  </a:lnTo>
                  <a:cubicBezTo>
                    <a:pt x="1088" y="279"/>
                    <a:pt x="1144" y="195"/>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1"/>
            <p:cNvSpPr/>
            <p:nvPr/>
          </p:nvSpPr>
          <p:spPr>
            <a:xfrm>
              <a:off x="3739916" y="3000685"/>
              <a:ext cx="28103" cy="4546"/>
            </a:xfrm>
            <a:custGeom>
              <a:avLst/>
              <a:gdLst/>
              <a:ahLst/>
              <a:cxnLst/>
              <a:rect l="l" t="t" r="r" b="b"/>
              <a:pathLst>
                <a:path w="1731" h="280" extrusionOk="0">
                  <a:moveTo>
                    <a:pt x="224" y="1"/>
                  </a:moveTo>
                  <a:cubicBezTo>
                    <a:pt x="84" y="1"/>
                    <a:pt x="0" y="57"/>
                    <a:pt x="0" y="140"/>
                  </a:cubicBezTo>
                  <a:cubicBezTo>
                    <a:pt x="0" y="224"/>
                    <a:pt x="84" y="280"/>
                    <a:pt x="224" y="280"/>
                  </a:cubicBezTo>
                  <a:lnTo>
                    <a:pt x="1507" y="280"/>
                  </a:lnTo>
                  <a:cubicBezTo>
                    <a:pt x="1646" y="280"/>
                    <a:pt x="1730" y="224"/>
                    <a:pt x="1730" y="140"/>
                  </a:cubicBezTo>
                  <a:cubicBezTo>
                    <a:pt x="1730" y="57"/>
                    <a:pt x="1646" y="1"/>
                    <a:pt x="1507"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1"/>
            <p:cNvSpPr/>
            <p:nvPr/>
          </p:nvSpPr>
          <p:spPr>
            <a:xfrm>
              <a:off x="3749430" y="2983932"/>
              <a:ext cx="18589" cy="4546"/>
            </a:xfrm>
            <a:custGeom>
              <a:avLst/>
              <a:gdLst/>
              <a:ahLst/>
              <a:cxnLst/>
              <a:rect l="l" t="t" r="r" b="b"/>
              <a:pathLst>
                <a:path w="1145" h="280" extrusionOk="0">
                  <a:moveTo>
                    <a:pt x="168" y="0"/>
                  </a:moveTo>
                  <a:cubicBezTo>
                    <a:pt x="84" y="0"/>
                    <a:pt x="0" y="56"/>
                    <a:pt x="0" y="140"/>
                  </a:cubicBezTo>
                  <a:cubicBezTo>
                    <a:pt x="0" y="224"/>
                    <a:pt x="84" y="279"/>
                    <a:pt x="168" y="279"/>
                  </a:cubicBezTo>
                  <a:lnTo>
                    <a:pt x="1005" y="279"/>
                  </a:lnTo>
                  <a:cubicBezTo>
                    <a:pt x="1088" y="279"/>
                    <a:pt x="1144" y="224"/>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1"/>
            <p:cNvSpPr/>
            <p:nvPr/>
          </p:nvSpPr>
          <p:spPr>
            <a:xfrm>
              <a:off x="3718179" y="2795062"/>
              <a:ext cx="16316" cy="136812"/>
            </a:xfrm>
            <a:custGeom>
              <a:avLst/>
              <a:gdLst/>
              <a:ahLst/>
              <a:cxnLst/>
              <a:rect l="l" t="t" r="r" b="b"/>
              <a:pathLst>
                <a:path w="1005" h="8427" extrusionOk="0">
                  <a:moveTo>
                    <a:pt x="502" y="1"/>
                  </a:moveTo>
                  <a:cubicBezTo>
                    <a:pt x="223" y="1"/>
                    <a:pt x="0" y="224"/>
                    <a:pt x="0" y="503"/>
                  </a:cubicBezTo>
                  <a:lnTo>
                    <a:pt x="0" y="8426"/>
                  </a:lnTo>
                  <a:lnTo>
                    <a:pt x="1005" y="8426"/>
                  </a:lnTo>
                  <a:lnTo>
                    <a:pt x="1005" y="503"/>
                  </a:lnTo>
                  <a:cubicBezTo>
                    <a:pt x="1005" y="224"/>
                    <a:pt x="781" y="1"/>
                    <a:pt x="502" y="1"/>
                  </a:cubicBezTo>
                  <a:close/>
                </a:path>
              </a:pathLst>
            </a:custGeom>
            <a:solidFill>
              <a:srgbClr val="04B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1"/>
            <p:cNvSpPr/>
            <p:nvPr/>
          </p:nvSpPr>
          <p:spPr>
            <a:xfrm>
              <a:off x="3718179" y="2931852"/>
              <a:ext cx="16316" cy="115512"/>
            </a:xfrm>
            <a:custGeom>
              <a:avLst/>
              <a:gdLst/>
              <a:ahLst/>
              <a:cxnLst/>
              <a:rect l="l" t="t" r="r" b="b"/>
              <a:pathLst>
                <a:path w="1005" h="7115" extrusionOk="0">
                  <a:moveTo>
                    <a:pt x="0" y="0"/>
                  </a:moveTo>
                  <a:lnTo>
                    <a:pt x="0" y="6612"/>
                  </a:lnTo>
                  <a:cubicBezTo>
                    <a:pt x="0" y="6891"/>
                    <a:pt x="223" y="7114"/>
                    <a:pt x="502" y="7114"/>
                  </a:cubicBezTo>
                  <a:cubicBezTo>
                    <a:pt x="781" y="7114"/>
                    <a:pt x="1005" y="6891"/>
                    <a:pt x="1005" y="6612"/>
                  </a:cubicBezTo>
                  <a:lnTo>
                    <a:pt x="1005"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1"/>
            <p:cNvSpPr/>
            <p:nvPr/>
          </p:nvSpPr>
          <p:spPr>
            <a:xfrm>
              <a:off x="3270244" y="4522956"/>
              <a:ext cx="304845" cy="85623"/>
            </a:xfrm>
            <a:custGeom>
              <a:avLst/>
              <a:gdLst/>
              <a:ahLst/>
              <a:cxnLst/>
              <a:rect l="l" t="t" r="r" b="b"/>
              <a:pathLst>
                <a:path w="18777" h="5274" extrusionOk="0">
                  <a:moveTo>
                    <a:pt x="0" y="1"/>
                  </a:moveTo>
                  <a:lnTo>
                    <a:pt x="9569" y="5273"/>
                  </a:lnTo>
                  <a:lnTo>
                    <a:pt x="18776" y="1"/>
                  </a:ln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1"/>
            <p:cNvSpPr/>
            <p:nvPr/>
          </p:nvSpPr>
          <p:spPr>
            <a:xfrm>
              <a:off x="3306025" y="3994855"/>
              <a:ext cx="126828" cy="97848"/>
            </a:xfrm>
            <a:custGeom>
              <a:avLst/>
              <a:gdLst/>
              <a:ahLst/>
              <a:cxnLst/>
              <a:rect l="l" t="t" r="r" b="b"/>
              <a:pathLst>
                <a:path w="7812" h="6027" extrusionOk="0">
                  <a:moveTo>
                    <a:pt x="0" y="0"/>
                  </a:moveTo>
                  <a:lnTo>
                    <a:pt x="2651" y="5999"/>
                  </a:lnTo>
                  <a:lnTo>
                    <a:pt x="7812" y="6026"/>
                  </a:lnTo>
                  <a:lnTo>
                    <a:pt x="7812" y="0"/>
                  </a:ln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1"/>
            <p:cNvSpPr/>
            <p:nvPr/>
          </p:nvSpPr>
          <p:spPr>
            <a:xfrm>
              <a:off x="3432830" y="3994855"/>
              <a:ext cx="125935" cy="97848"/>
            </a:xfrm>
            <a:custGeom>
              <a:avLst/>
              <a:gdLst/>
              <a:ahLst/>
              <a:cxnLst/>
              <a:rect l="l" t="t" r="r" b="b"/>
              <a:pathLst>
                <a:path w="7757" h="6027" extrusionOk="0">
                  <a:moveTo>
                    <a:pt x="1" y="0"/>
                  </a:moveTo>
                  <a:lnTo>
                    <a:pt x="1" y="6026"/>
                  </a:lnTo>
                  <a:lnTo>
                    <a:pt x="4883" y="6026"/>
                  </a:lnTo>
                  <a:lnTo>
                    <a:pt x="7757" y="0"/>
                  </a:lnTo>
                  <a:close/>
                </a:path>
              </a:pathLst>
            </a:custGeom>
            <a:solidFill>
              <a:srgbClr val="F493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1"/>
            <p:cNvSpPr/>
            <p:nvPr/>
          </p:nvSpPr>
          <p:spPr>
            <a:xfrm>
              <a:off x="3349045" y="4092228"/>
              <a:ext cx="83805" cy="75201"/>
            </a:xfrm>
            <a:custGeom>
              <a:avLst/>
              <a:gdLst/>
              <a:ahLst/>
              <a:cxnLst/>
              <a:rect l="l" t="t" r="r" b="b"/>
              <a:pathLst>
                <a:path w="5162" h="4632" extrusionOk="0">
                  <a:moveTo>
                    <a:pt x="1" y="1"/>
                  </a:moveTo>
                  <a:lnTo>
                    <a:pt x="2065" y="4632"/>
                  </a:lnTo>
                  <a:lnTo>
                    <a:pt x="5162" y="4632"/>
                  </a:lnTo>
                  <a:lnTo>
                    <a:pt x="5162" y="28"/>
                  </a:lnTo>
                  <a:lnTo>
                    <a:pt x="1" y="1"/>
                  </a:lnTo>
                  <a:close/>
                </a:path>
              </a:pathLst>
            </a:custGeom>
            <a:solidFill>
              <a:srgbClr val="BA57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1"/>
            <p:cNvSpPr/>
            <p:nvPr/>
          </p:nvSpPr>
          <p:spPr>
            <a:xfrm>
              <a:off x="3432830" y="4092683"/>
              <a:ext cx="79292" cy="74746"/>
            </a:xfrm>
            <a:custGeom>
              <a:avLst/>
              <a:gdLst/>
              <a:ahLst/>
              <a:cxnLst/>
              <a:rect l="l" t="t" r="r" b="b"/>
              <a:pathLst>
                <a:path w="4884" h="4604" extrusionOk="0">
                  <a:moveTo>
                    <a:pt x="1" y="0"/>
                  </a:moveTo>
                  <a:lnTo>
                    <a:pt x="1" y="4604"/>
                  </a:lnTo>
                  <a:lnTo>
                    <a:pt x="2679" y="4604"/>
                  </a:lnTo>
                  <a:lnTo>
                    <a:pt x="4883" y="0"/>
                  </a:ln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1"/>
            <p:cNvSpPr/>
            <p:nvPr/>
          </p:nvSpPr>
          <p:spPr>
            <a:xfrm>
              <a:off x="3432376" y="4158805"/>
              <a:ext cx="5000" cy="10894"/>
            </a:xfrm>
            <a:custGeom>
              <a:avLst/>
              <a:gdLst/>
              <a:ahLst/>
              <a:cxnLst/>
              <a:rect l="l" t="t" r="r" b="b"/>
              <a:pathLst>
                <a:path w="308" h="671" extrusionOk="0">
                  <a:moveTo>
                    <a:pt x="1" y="1"/>
                  </a:moveTo>
                  <a:lnTo>
                    <a:pt x="1" y="670"/>
                  </a:lnTo>
                  <a:lnTo>
                    <a:pt x="308" y="670"/>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1"/>
            <p:cNvSpPr/>
            <p:nvPr/>
          </p:nvSpPr>
          <p:spPr>
            <a:xfrm>
              <a:off x="3456840" y="4158805"/>
              <a:ext cx="559848" cy="10894"/>
            </a:xfrm>
            <a:custGeom>
              <a:avLst/>
              <a:gdLst/>
              <a:ahLst/>
              <a:cxnLst/>
              <a:rect l="l" t="t" r="r" b="b"/>
              <a:pathLst>
                <a:path w="34484" h="671" extrusionOk="0">
                  <a:moveTo>
                    <a:pt x="0" y="1"/>
                  </a:moveTo>
                  <a:lnTo>
                    <a:pt x="0" y="670"/>
                  </a:lnTo>
                  <a:lnTo>
                    <a:pt x="586" y="670"/>
                  </a:lnTo>
                  <a:lnTo>
                    <a:pt x="586" y="1"/>
                  </a:lnTo>
                  <a:close/>
                  <a:moveTo>
                    <a:pt x="1786" y="1"/>
                  </a:moveTo>
                  <a:lnTo>
                    <a:pt x="1786" y="670"/>
                  </a:lnTo>
                  <a:lnTo>
                    <a:pt x="2372" y="670"/>
                  </a:lnTo>
                  <a:lnTo>
                    <a:pt x="2372" y="1"/>
                  </a:lnTo>
                  <a:close/>
                  <a:moveTo>
                    <a:pt x="3572" y="1"/>
                  </a:moveTo>
                  <a:lnTo>
                    <a:pt x="3572" y="670"/>
                  </a:lnTo>
                  <a:lnTo>
                    <a:pt x="4157" y="670"/>
                  </a:lnTo>
                  <a:lnTo>
                    <a:pt x="4157" y="1"/>
                  </a:lnTo>
                  <a:close/>
                  <a:moveTo>
                    <a:pt x="5329" y="1"/>
                  </a:moveTo>
                  <a:lnTo>
                    <a:pt x="5329" y="670"/>
                  </a:lnTo>
                  <a:lnTo>
                    <a:pt x="5943" y="670"/>
                  </a:lnTo>
                  <a:lnTo>
                    <a:pt x="5943" y="1"/>
                  </a:lnTo>
                  <a:close/>
                  <a:moveTo>
                    <a:pt x="7115" y="1"/>
                  </a:moveTo>
                  <a:lnTo>
                    <a:pt x="7115" y="670"/>
                  </a:lnTo>
                  <a:lnTo>
                    <a:pt x="7729" y="670"/>
                  </a:lnTo>
                  <a:lnTo>
                    <a:pt x="7729" y="1"/>
                  </a:lnTo>
                  <a:close/>
                  <a:moveTo>
                    <a:pt x="8900" y="1"/>
                  </a:moveTo>
                  <a:lnTo>
                    <a:pt x="8900" y="670"/>
                  </a:lnTo>
                  <a:lnTo>
                    <a:pt x="9514" y="670"/>
                  </a:lnTo>
                  <a:lnTo>
                    <a:pt x="9514" y="1"/>
                  </a:lnTo>
                  <a:close/>
                  <a:moveTo>
                    <a:pt x="10686" y="1"/>
                  </a:moveTo>
                  <a:lnTo>
                    <a:pt x="10686" y="670"/>
                  </a:lnTo>
                  <a:lnTo>
                    <a:pt x="11300" y="670"/>
                  </a:lnTo>
                  <a:lnTo>
                    <a:pt x="11300" y="1"/>
                  </a:lnTo>
                  <a:close/>
                  <a:moveTo>
                    <a:pt x="12471" y="1"/>
                  </a:moveTo>
                  <a:lnTo>
                    <a:pt x="12471" y="670"/>
                  </a:lnTo>
                  <a:lnTo>
                    <a:pt x="13085" y="670"/>
                  </a:lnTo>
                  <a:lnTo>
                    <a:pt x="13085" y="1"/>
                  </a:lnTo>
                  <a:close/>
                  <a:moveTo>
                    <a:pt x="14257" y="1"/>
                  </a:moveTo>
                  <a:lnTo>
                    <a:pt x="14257" y="670"/>
                  </a:lnTo>
                  <a:lnTo>
                    <a:pt x="14871" y="670"/>
                  </a:lnTo>
                  <a:lnTo>
                    <a:pt x="14871" y="1"/>
                  </a:lnTo>
                  <a:close/>
                  <a:moveTo>
                    <a:pt x="16042" y="1"/>
                  </a:moveTo>
                  <a:lnTo>
                    <a:pt x="16042" y="670"/>
                  </a:lnTo>
                  <a:lnTo>
                    <a:pt x="16656" y="670"/>
                  </a:lnTo>
                  <a:lnTo>
                    <a:pt x="16656" y="1"/>
                  </a:lnTo>
                  <a:close/>
                  <a:moveTo>
                    <a:pt x="17828" y="1"/>
                  </a:moveTo>
                  <a:lnTo>
                    <a:pt x="17828" y="670"/>
                  </a:lnTo>
                  <a:lnTo>
                    <a:pt x="18442" y="670"/>
                  </a:lnTo>
                  <a:lnTo>
                    <a:pt x="18442" y="1"/>
                  </a:lnTo>
                  <a:close/>
                  <a:moveTo>
                    <a:pt x="19614" y="1"/>
                  </a:moveTo>
                  <a:lnTo>
                    <a:pt x="19614" y="670"/>
                  </a:lnTo>
                  <a:lnTo>
                    <a:pt x="20199" y="670"/>
                  </a:lnTo>
                  <a:lnTo>
                    <a:pt x="20199" y="1"/>
                  </a:lnTo>
                  <a:close/>
                  <a:moveTo>
                    <a:pt x="21399" y="1"/>
                  </a:moveTo>
                  <a:lnTo>
                    <a:pt x="21399" y="670"/>
                  </a:lnTo>
                  <a:lnTo>
                    <a:pt x="21985" y="670"/>
                  </a:lnTo>
                  <a:lnTo>
                    <a:pt x="21985" y="1"/>
                  </a:lnTo>
                  <a:close/>
                  <a:moveTo>
                    <a:pt x="23185" y="1"/>
                  </a:moveTo>
                  <a:lnTo>
                    <a:pt x="23185" y="670"/>
                  </a:lnTo>
                  <a:lnTo>
                    <a:pt x="23771" y="670"/>
                  </a:lnTo>
                  <a:lnTo>
                    <a:pt x="23771" y="1"/>
                  </a:lnTo>
                  <a:close/>
                  <a:moveTo>
                    <a:pt x="24970" y="1"/>
                  </a:moveTo>
                  <a:lnTo>
                    <a:pt x="24970" y="670"/>
                  </a:lnTo>
                  <a:lnTo>
                    <a:pt x="25556" y="670"/>
                  </a:lnTo>
                  <a:lnTo>
                    <a:pt x="25556" y="1"/>
                  </a:lnTo>
                  <a:close/>
                  <a:moveTo>
                    <a:pt x="26756" y="1"/>
                  </a:moveTo>
                  <a:lnTo>
                    <a:pt x="26756" y="670"/>
                  </a:lnTo>
                  <a:lnTo>
                    <a:pt x="27342" y="670"/>
                  </a:lnTo>
                  <a:lnTo>
                    <a:pt x="27342" y="1"/>
                  </a:lnTo>
                  <a:close/>
                  <a:moveTo>
                    <a:pt x="28541" y="1"/>
                  </a:moveTo>
                  <a:lnTo>
                    <a:pt x="28541" y="670"/>
                  </a:lnTo>
                  <a:lnTo>
                    <a:pt x="29127" y="670"/>
                  </a:lnTo>
                  <a:lnTo>
                    <a:pt x="29127" y="1"/>
                  </a:lnTo>
                  <a:close/>
                  <a:moveTo>
                    <a:pt x="30327" y="1"/>
                  </a:moveTo>
                  <a:lnTo>
                    <a:pt x="30327" y="670"/>
                  </a:lnTo>
                  <a:lnTo>
                    <a:pt x="30913" y="670"/>
                  </a:lnTo>
                  <a:lnTo>
                    <a:pt x="30913" y="1"/>
                  </a:lnTo>
                  <a:close/>
                  <a:moveTo>
                    <a:pt x="32112" y="1"/>
                  </a:moveTo>
                  <a:lnTo>
                    <a:pt x="32112" y="670"/>
                  </a:lnTo>
                  <a:lnTo>
                    <a:pt x="32698" y="670"/>
                  </a:lnTo>
                  <a:lnTo>
                    <a:pt x="32698" y="1"/>
                  </a:lnTo>
                  <a:close/>
                  <a:moveTo>
                    <a:pt x="33898" y="1"/>
                  </a:moveTo>
                  <a:lnTo>
                    <a:pt x="33898" y="670"/>
                  </a:lnTo>
                  <a:lnTo>
                    <a:pt x="34484" y="670"/>
                  </a:lnTo>
                  <a:lnTo>
                    <a:pt x="344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1"/>
            <p:cNvSpPr/>
            <p:nvPr/>
          </p:nvSpPr>
          <p:spPr>
            <a:xfrm>
              <a:off x="4036126" y="4158805"/>
              <a:ext cx="5000" cy="10894"/>
            </a:xfrm>
            <a:custGeom>
              <a:avLst/>
              <a:gdLst/>
              <a:ahLst/>
              <a:cxnLst/>
              <a:rect l="l" t="t" r="r" b="b"/>
              <a:pathLst>
                <a:path w="308" h="671" extrusionOk="0">
                  <a:moveTo>
                    <a:pt x="0" y="1"/>
                  </a:moveTo>
                  <a:lnTo>
                    <a:pt x="0" y="670"/>
                  </a:lnTo>
                  <a:lnTo>
                    <a:pt x="307" y="670"/>
                  </a:lnTo>
                  <a:lnTo>
                    <a:pt x="3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1"/>
            <p:cNvSpPr/>
            <p:nvPr/>
          </p:nvSpPr>
          <p:spPr>
            <a:xfrm>
              <a:off x="3432376" y="4072747"/>
              <a:ext cx="5000" cy="10894"/>
            </a:xfrm>
            <a:custGeom>
              <a:avLst/>
              <a:gdLst/>
              <a:ahLst/>
              <a:cxnLst/>
              <a:rect l="l" t="t" r="r" b="b"/>
              <a:pathLst>
                <a:path w="308" h="671" extrusionOk="0">
                  <a:moveTo>
                    <a:pt x="1" y="1"/>
                  </a:moveTo>
                  <a:lnTo>
                    <a:pt x="1" y="670"/>
                  </a:lnTo>
                  <a:lnTo>
                    <a:pt x="308" y="670"/>
                  </a:lnTo>
                  <a:lnTo>
                    <a:pt x="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1"/>
            <p:cNvSpPr/>
            <p:nvPr/>
          </p:nvSpPr>
          <p:spPr>
            <a:xfrm>
              <a:off x="3456840" y="4072747"/>
              <a:ext cx="559848" cy="10894"/>
            </a:xfrm>
            <a:custGeom>
              <a:avLst/>
              <a:gdLst/>
              <a:ahLst/>
              <a:cxnLst/>
              <a:rect l="l" t="t" r="r" b="b"/>
              <a:pathLst>
                <a:path w="34484" h="671" extrusionOk="0">
                  <a:moveTo>
                    <a:pt x="0" y="1"/>
                  </a:moveTo>
                  <a:lnTo>
                    <a:pt x="0" y="670"/>
                  </a:lnTo>
                  <a:lnTo>
                    <a:pt x="586" y="670"/>
                  </a:lnTo>
                  <a:lnTo>
                    <a:pt x="586" y="1"/>
                  </a:lnTo>
                  <a:close/>
                  <a:moveTo>
                    <a:pt x="1786" y="1"/>
                  </a:moveTo>
                  <a:lnTo>
                    <a:pt x="1786" y="670"/>
                  </a:lnTo>
                  <a:lnTo>
                    <a:pt x="2372" y="670"/>
                  </a:lnTo>
                  <a:lnTo>
                    <a:pt x="2372" y="1"/>
                  </a:lnTo>
                  <a:close/>
                  <a:moveTo>
                    <a:pt x="3572" y="1"/>
                  </a:moveTo>
                  <a:lnTo>
                    <a:pt x="3572" y="670"/>
                  </a:lnTo>
                  <a:lnTo>
                    <a:pt x="4157" y="670"/>
                  </a:lnTo>
                  <a:lnTo>
                    <a:pt x="4157" y="1"/>
                  </a:lnTo>
                  <a:close/>
                  <a:moveTo>
                    <a:pt x="5329" y="1"/>
                  </a:moveTo>
                  <a:lnTo>
                    <a:pt x="5329" y="670"/>
                  </a:lnTo>
                  <a:lnTo>
                    <a:pt x="5943" y="670"/>
                  </a:lnTo>
                  <a:lnTo>
                    <a:pt x="5943" y="1"/>
                  </a:lnTo>
                  <a:close/>
                  <a:moveTo>
                    <a:pt x="7115" y="1"/>
                  </a:moveTo>
                  <a:lnTo>
                    <a:pt x="7115" y="670"/>
                  </a:lnTo>
                  <a:lnTo>
                    <a:pt x="7729" y="670"/>
                  </a:lnTo>
                  <a:lnTo>
                    <a:pt x="7729" y="1"/>
                  </a:lnTo>
                  <a:close/>
                  <a:moveTo>
                    <a:pt x="8900" y="1"/>
                  </a:moveTo>
                  <a:lnTo>
                    <a:pt x="8900" y="670"/>
                  </a:lnTo>
                  <a:lnTo>
                    <a:pt x="9514" y="670"/>
                  </a:lnTo>
                  <a:lnTo>
                    <a:pt x="9514" y="1"/>
                  </a:lnTo>
                  <a:close/>
                  <a:moveTo>
                    <a:pt x="10686" y="1"/>
                  </a:moveTo>
                  <a:lnTo>
                    <a:pt x="10686" y="670"/>
                  </a:lnTo>
                  <a:lnTo>
                    <a:pt x="11300" y="670"/>
                  </a:lnTo>
                  <a:lnTo>
                    <a:pt x="11300" y="1"/>
                  </a:lnTo>
                  <a:close/>
                  <a:moveTo>
                    <a:pt x="12471" y="1"/>
                  </a:moveTo>
                  <a:lnTo>
                    <a:pt x="12471" y="670"/>
                  </a:lnTo>
                  <a:lnTo>
                    <a:pt x="13085" y="670"/>
                  </a:lnTo>
                  <a:lnTo>
                    <a:pt x="13085" y="1"/>
                  </a:lnTo>
                  <a:close/>
                  <a:moveTo>
                    <a:pt x="14257" y="1"/>
                  </a:moveTo>
                  <a:lnTo>
                    <a:pt x="14257" y="670"/>
                  </a:lnTo>
                  <a:lnTo>
                    <a:pt x="14871" y="670"/>
                  </a:lnTo>
                  <a:lnTo>
                    <a:pt x="14871" y="1"/>
                  </a:lnTo>
                  <a:close/>
                  <a:moveTo>
                    <a:pt x="16042" y="1"/>
                  </a:moveTo>
                  <a:lnTo>
                    <a:pt x="16042" y="670"/>
                  </a:lnTo>
                  <a:lnTo>
                    <a:pt x="16656" y="670"/>
                  </a:lnTo>
                  <a:lnTo>
                    <a:pt x="16656" y="1"/>
                  </a:lnTo>
                  <a:close/>
                  <a:moveTo>
                    <a:pt x="17828" y="1"/>
                  </a:moveTo>
                  <a:lnTo>
                    <a:pt x="17828" y="670"/>
                  </a:lnTo>
                  <a:lnTo>
                    <a:pt x="18442" y="670"/>
                  </a:lnTo>
                  <a:lnTo>
                    <a:pt x="18442" y="1"/>
                  </a:lnTo>
                  <a:close/>
                  <a:moveTo>
                    <a:pt x="19614" y="1"/>
                  </a:moveTo>
                  <a:lnTo>
                    <a:pt x="19614" y="670"/>
                  </a:lnTo>
                  <a:lnTo>
                    <a:pt x="20199" y="670"/>
                  </a:lnTo>
                  <a:lnTo>
                    <a:pt x="20199" y="1"/>
                  </a:lnTo>
                  <a:close/>
                  <a:moveTo>
                    <a:pt x="21399" y="1"/>
                  </a:moveTo>
                  <a:lnTo>
                    <a:pt x="21399" y="670"/>
                  </a:lnTo>
                  <a:lnTo>
                    <a:pt x="21985" y="670"/>
                  </a:lnTo>
                  <a:lnTo>
                    <a:pt x="21985" y="1"/>
                  </a:lnTo>
                  <a:close/>
                  <a:moveTo>
                    <a:pt x="23185" y="1"/>
                  </a:moveTo>
                  <a:lnTo>
                    <a:pt x="23185" y="670"/>
                  </a:lnTo>
                  <a:lnTo>
                    <a:pt x="23771" y="670"/>
                  </a:lnTo>
                  <a:lnTo>
                    <a:pt x="23771" y="1"/>
                  </a:lnTo>
                  <a:close/>
                  <a:moveTo>
                    <a:pt x="24970" y="1"/>
                  </a:moveTo>
                  <a:lnTo>
                    <a:pt x="24970" y="670"/>
                  </a:lnTo>
                  <a:lnTo>
                    <a:pt x="25556" y="670"/>
                  </a:lnTo>
                  <a:lnTo>
                    <a:pt x="25556" y="1"/>
                  </a:lnTo>
                  <a:close/>
                  <a:moveTo>
                    <a:pt x="26756" y="1"/>
                  </a:moveTo>
                  <a:lnTo>
                    <a:pt x="26756" y="670"/>
                  </a:lnTo>
                  <a:lnTo>
                    <a:pt x="27342" y="670"/>
                  </a:lnTo>
                  <a:lnTo>
                    <a:pt x="27342" y="1"/>
                  </a:lnTo>
                  <a:close/>
                  <a:moveTo>
                    <a:pt x="28541" y="1"/>
                  </a:moveTo>
                  <a:lnTo>
                    <a:pt x="28541" y="670"/>
                  </a:lnTo>
                  <a:lnTo>
                    <a:pt x="29127" y="670"/>
                  </a:lnTo>
                  <a:lnTo>
                    <a:pt x="29127" y="1"/>
                  </a:lnTo>
                  <a:close/>
                  <a:moveTo>
                    <a:pt x="30327" y="1"/>
                  </a:moveTo>
                  <a:lnTo>
                    <a:pt x="30327" y="670"/>
                  </a:lnTo>
                  <a:lnTo>
                    <a:pt x="30913" y="670"/>
                  </a:lnTo>
                  <a:lnTo>
                    <a:pt x="30913" y="1"/>
                  </a:lnTo>
                  <a:close/>
                  <a:moveTo>
                    <a:pt x="32112" y="1"/>
                  </a:moveTo>
                  <a:lnTo>
                    <a:pt x="32112" y="670"/>
                  </a:lnTo>
                  <a:lnTo>
                    <a:pt x="32698" y="670"/>
                  </a:lnTo>
                  <a:lnTo>
                    <a:pt x="32698" y="1"/>
                  </a:lnTo>
                  <a:close/>
                  <a:moveTo>
                    <a:pt x="33898" y="1"/>
                  </a:moveTo>
                  <a:lnTo>
                    <a:pt x="33898" y="670"/>
                  </a:lnTo>
                  <a:lnTo>
                    <a:pt x="34484" y="670"/>
                  </a:lnTo>
                  <a:lnTo>
                    <a:pt x="344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1"/>
            <p:cNvSpPr/>
            <p:nvPr/>
          </p:nvSpPr>
          <p:spPr>
            <a:xfrm>
              <a:off x="4036126" y="4072747"/>
              <a:ext cx="5000" cy="10894"/>
            </a:xfrm>
            <a:custGeom>
              <a:avLst/>
              <a:gdLst/>
              <a:ahLst/>
              <a:cxnLst/>
              <a:rect l="l" t="t" r="r" b="b"/>
              <a:pathLst>
                <a:path w="308" h="671" extrusionOk="0">
                  <a:moveTo>
                    <a:pt x="0" y="1"/>
                  </a:moveTo>
                  <a:lnTo>
                    <a:pt x="0" y="670"/>
                  </a:lnTo>
                  <a:lnTo>
                    <a:pt x="307" y="670"/>
                  </a:lnTo>
                  <a:lnTo>
                    <a:pt x="3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1"/>
            <p:cNvSpPr/>
            <p:nvPr/>
          </p:nvSpPr>
          <p:spPr>
            <a:xfrm>
              <a:off x="3432830" y="3989871"/>
              <a:ext cx="4546" cy="10439"/>
            </a:xfrm>
            <a:custGeom>
              <a:avLst/>
              <a:gdLst/>
              <a:ahLst/>
              <a:cxnLst/>
              <a:rect l="l" t="t" r="r" b="b"/>
              <a:pathLst>
                <a:path w="280" h="643" extrusionOk="0">
                  <a:moveTo>
                    <a:pt x="1" y="0"/>
                  </a:moveTo>
                  <a:lnTo>
                    <a:pt x="1" y="642"/>
                  </a:lnTo>
                  <a:lnTo>
                    <a:pt x="280" y="642"/>
                  </a:lnTo>
                  <a:lnTo>
                    <a:pt x="2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1"/>
            <p:cNvSpPr/>
            <p:nvPr/>
          </p:nvSpPr>
          <p:spPr>
            <a:xfrm>
              <a:off x="3456840" y="3989871"/>
              <a:ext cx="560302" cy="10439"/>
            </a:xfrm>
            <a:custGeom>
              <a:avLst/>
              <a:gdLst/>
              <a:ahLst/>
              <a:cxnLst/>
              <a:rect l="l" t="t" r="r" b="b"/>
              <a:pathLst>
                <a:path w="34512" h="643" extrusionOk="0">
                  <a:moveTo>
                    <a:pt x="0" y="0"/>
                  </a:moveTo>
                  <a:lnTo>
                    <a:pt x="0" y="642"/>
                  </a:lnTo>
                  <a:lnTo>
                    <a:pt x="586" y="642"/>
                  </a:lnTo>
                  <a:lnTo>
                    <a:pt x="586" y="0"/>
                  </a:lnTo>
                  <a:close/>
                  <a:moveTo>
                    <a:pt x="1786" y="0"/>
                  </a:moveTo>
                  <a:lnTo>
                    <a:pt x="1786" y="642"/>
                  </a:lnTo>
                  <a:lnTo>
                    <a:pt x="2372" y="642"/>
                  </a:lnTo>
                  <a:lnTo>
                    <a:pt x="2372" y="0"/>
                  </a:lnTo>
                  <a:close/>
                  <a:moveTo>
                    <a:pt x="3572" y="0"/>
                  </a:moveTo>
                  <a:lnTo>
                    <a:pt x="3572" y="642"/>
                  </a:lnTo>
                  <a:lnTo>
                    <a:pt x="4157" y="642"/>
                  </a:lnTo>
                  <a:lnTo>
                    <a:pt x="4157" y="0"/>
                  </a:lnTo>
                  <a:close/>
                  <a:moveTo>
                    <a:pt x="5357" y="0"/>
                  </a:moveTo>
                  <a:lnTo>
                    <a:pt x="5357" y="642"/>
                  </a:lnTo>
                  <a:lnTo>
                    <a:pt x="5943" y="642"/>
                  </a:lnTo>
                  <a:lnTo>
                    <a:pt x="5943" y="0"/>
                  </a:lnTo>
                  <a:close/>
                  <a:moveTo>
                    <a:pt x="7143" y="0"/>
                  </a:moveTo>
                  <a:lnTo>
                    <a:pt x="7143" y="642"/>
                  </a:lnTo>
                  <a:lnTo>
                    <a:pt x="7729" y="642"/>
                  </a:lnTo>
                  <a:lnTo>
                    <a:pt x="7729" y="0"/>
                  </a:lnTo>
                  <a:close/>
                  <a:moveTo>
                    <a:pt x="8928" y="0"/>
                  </a:moveTo>
                  <a:lnTo>
                    <a:pt x="8928" y="642"/>
                  </a:lnTo>
                  <a:lnTo>
                    <a:pt x="9514" y="642"/>
                  </a:lnTo>
                  <a:lnTo>
                    <a:pt x="9514" y="0"/>
                  </a:lnTo>
                  <a:close/>
                  <a:moveTo>
                    <a:pt x="10714" y="0"/>
                  </a:moveTo>
                  <a:lnTo>
                    <a:pt x="10714" y="642"/>
                  </a:lnTo>
                  <a:lnTo>
                    <a:pt x="11300" y="642"/>
                  </a:lnTo>
                  <a:lnTo>
                    <a:pt x="11300" y="0"/>
                  </a:lnTo>
                  <a:close/>
                  <a:moveTo>
                    <a:pt x="12499" y="0"/>
                  </a:moveTo>
                  <a:lnTo>
                    <a:pt x="12499" y="642"/>
                  </a:lnTo>
                  <a:lnTo>
                    <a:pt x="13085" y="642"/>
                  </a:lnTo>
                  <a:lnTo>
                    <a:pt x="13085" y="0"/>
                  </a:lnTo>
                  <a:close/>
                  <a:moveTo>
                    <a:pt x="14285" y="0"/>
                  </a:moveTo>
                  <a:lnTo>
                    <a:pt x="14285" y="642"/>
                  </a:lnTo>
                  <a:lnTo>
                    <a:pt x="14871" y="642"/>
                  </a:lnTo>
                  <a:lnTo>
                    <a:pt x="14871" y="0"/>
                  </a:lnTo>
                  <a:close/>
                  <a:moveTo>
                    <a:pt x="16070" y="0"/>
                  </a:moveTo>
                  <a:lnTo>
                    <a:pt x="16070" y="642"/>
                  </a:lnTo>
                  <a:lnTo>
                    <a:pt x="16656" y="642"/>
                  </a:lnTo>
                  <a:lnTo>
                    <a:pt x="16656" y="0"/>
                  </a:lnTo>
                  <a:close/>
                  <a:moveTo>
                    <a:pt x="17856" y="0"/>
                  </a:moveTo>
                  <a:lnTo>
                    <a:pt x="17856" y="642"/>
                  </a:lnTo>
                  <a:lnTo>
                    <a:pt x="18442" y="642"/>
                  </a:lnTo>
                  <a:lnTo>
                    <a:pt x="18442" y="0"/>
                  </a:lnTo>
                  <a:close/>
                  <a:moveTo>
                    <a:pt x="19641" y="0"/>
                  </a:moveTo>
                  <a:lnTo>
                    <a:pt x="19641" y="642"/>
                  </a:lnTo>
                  <a:lnTo>
                    <a:pt x="20227" y="642"/>
                  </a:lnTo>
                  <a:lnTo>
                    <a:pt x="20227" y="0"/>
                  </a:lnTo>
                  <a:close/>
                  <a:moveTo>
                    <a:pt x="21427" y="0"/>
                  </a:moveTo>
                  <a:lnTo>
                    <a:pt x="21427" y="642"/>
                  </a:lnTo>
                  <a:lnTo>
                    <a:pt x="22013" y="642"/>
                  </a:lnTo>
                  <a:lnTo>
                    <a:pt x="22013" y="0"/>
                  </a:lnTo>
                  <a:close/>
                  <a:moveTo>
                    <a:pt x="23213" y="0"/>
                  </a:moveTo>
                  <a:lnTo>
                    <a:pt x="23213" y="642"/>
                  </a:lnTo>
                  <a:lnTo>
                    <a:pt x="23798" y="642"/>
                  </a:lnTo>
                  <a:lnTo>
                    <a:pt x="23798" y="0"/>
                  </a:lnTo>
                  <a:close/>
                  <a:moveTo>
                    <a:pt x="24998" y="0"/>
                  </a:moveTo>
                  <a:lnTo>
                    <a:pt x="24998" y="642"/>
                  </a:lnTo>
                  <a:lnTo>
                    <a:pt x="25584" y="642"/>
                  </a:lnTo>
                  <a:lnTo>
                    <a:pt x="25584" y="0"/>
                  </a:lnTo>
                  <a:close/>
                  <a:moveTo>
                    <a:pt x="26784" y="0"/>
                  </a:moveTo>
                  <a:lnTo>
                    <a:pt x="26784" y="642"/>
                  </a:lnTo>
                  <a:lnTo>
                    <a:pt x="27369" y="642"/>
                  </a:lnTo>
                  <a:lnTo>
                    <a:pt x="27369" y="0"/>
                  </a:lnTo>
                  <a:close/>
                  <a:moveTo>
                    <a:pt x="28569" y="0"/>
                  </a:moveTo>
                  <a:lnTo>
                    <a:pt x="28569" y="642"/>
                  </a:lnTo>
                  <a:lnTo>
                    <a:pt x="29155" y="642"/>
                  </a:lnTo>
                  <a:lnTo>
                    <a:pt x="29155" y="0"/>
                  </a:lnTo>
                  <a:close/>
                  <a:moveTo>
                    <a:pt x="30355" y="0"/>
                  </a:moveTo>
                  <a:lnTo>
                    <a:pt x="30355" y="642"/>
                  </a:lnTo>
                  <a:lnTo>
                    <a:pt x="30941" y="642"/>
                  </a:lnTo>
                  <a:lnTo>
                    <a:pt x="30941" y="0"/>
                  </a:lnTo>
                  <a:close/>
                  <a:moveTo>
                    <a:pt x="32140" y="0"/>
                  </a:moveTo>
                  <a:lnTo>
                    <a:pt x="32140" y="642"/>
                  </a:lnTo>
                  <a:lnTo>
                    <a:pt x="32726" y="642"/>
                  </a:lnTo>
                  <a:lnTo>
                    <a:pt x="32726" y="0"/>
                  </a:lnTo>
                  <a:close/>
                  <a:moveTo>
                    <a:pt x="33926" y="0"/>
                  </a:moveTo>
                  <a:lnTo>
                    <a:pt x="33926" y="642"/>
                  </a:lnTo>
                  <a:lnTo>
                    <a:pt x="34512" y="642"/>
                  </a:lnTo>
                  <a:lnTo>
                    <a:pt x="345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1"/>
            <p:cNvSpPr/>
            <p:nvPr/>
          </p:nvSpPr>
          <p:spPr>
            <a:xfrm>
              <a:off x="4036580" y="3989871"/>
              <a:ext cx="4546" cy="10439"/>
            </a:xfrm>
            <a:custGeom>
              <a:avLst/>
              <a:gdLst/>
              <a:ahLst/>
              <a:cxnLst/>
              <a:rect l="l" t="t" r="r" b="b"/>
              <a:pathLst>
                <a:path w="280" h="643" extrusionOk="0">
                  <a:moveTo>
                    <a:pt x="0" y="0"/>
                  </a:moveTo>
                  <a:lnTo>
                    <a:pt x="0" y="642"/>
                  </a:lnTo>
                  <a:lnTo>
                    <a:pt x="279" y="642"/>
                  </a:lnTo>
                  <a:lnTo>
                    <a:pt x="2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1"/>
            <p:cNvSpPr/>
            <p:nvPr/>
          </p:nvSpPr>
          <p:spPr>
            <a:xfrm>
              <a:off x="4089114" y="3967679"/>
              <a:ext cx="14060" cy="39419"/>
            </a:xfrm>
            <a:custGeom>
              <a:avLst/>
              <a:gdLst/>
              <a:ahLst/>
              <a:cxnLst/>
              <a:rect l="l" t="t" r="r" b="b"/>
              <a:pathLst>
                <a:path w="866" h="2428" extrusionOk="0">
                  <a:moveTo>
                    <a:pt x="586" y="0"/>
                  </a:moveTo>
                  <a:lnTo>
                    <a:pt x="586" y="28"/>
                  </a:lnTo>
                  <a:lnTo>
                    <a:pt x="559" y="28"/>
                  </a:lnTo>
                  <a:lnTo>
                    <a:pt x="140" y="279"/>
                  </a:lnTo>
                  <a:cubicBezTo>
                    <a:pt x="29" y="335"/>
                    <a:pt x="1" y="447"/>
                    <a:pt x="56" y="530"/>
                  </a:cubicBezTo>
                  <a:cubicBezTo>
                    <a:pt x="112" y="614"/>
                    <a:pt x="168" y="642"/>
                    <a:pt x="224" y="642"/>
                  </a:cubicBezTo>
                  <a:lnTo>
                    <a:pt x="335" y="614"/>
                  </a:lnTo>
                  <a:lnTo>
                    <a:pt x="475" y="530"/>
                  </a:lnTo>
                  <a:lnTo>
                    <a:pt x="475" y="2260"/>
                  </a:lnTo>
                  <a:cubicBezTo>
                    <a:pt x="475" y="2344"/>
                    <a:pt x="559" y="2428"/>
                    <a:pt x="670" y="2428"/>
                  </a:cubicBezTo>
                  <a:cubicBezTo>
                    <a:pt x="754" y="2428"/>
                    <a:pt x="865" y="2344"/>
                    <a:pt x="865" y="2260"/>
                  </a:cubicBezTo>
                  <a:lnTo>
                    <a:pt x="865" y="196"/>
                  </a:lnTo>
                  <a:lnTo>
                    <a:pt x="865" y="168"/>
                  </a:lnTo>
                  <a:lnTo>
                    <a:pt x="838" y="168"/>
                  </a:lnTo>
                  <a:lnTo>
                    <a:pt x="838" y="140"/>
                  </a:lnTo>
                  <a:lnTo>
                    <a:pt x="838" y="112"/>
                  </a:lnTo>
                  <a:lnTo>
                    <a:pt x="838" y="84"/>
                  </a:lnTo>
                  <a:lnTo>
                    <a:pt x="810" y="84"/>
                  </a:lnTo>
                  <a:lnTo>
                    <a:pt x="810" y="56"/>
                  </a:lnTo>
                  <a:lnTo>
                    <a:pt x="782" y="56"/>
                  </a:lnTo>
                  <a:lnTo>
                    <a:pt x="782" y="28"/>
                  </a:lnTo>
                  <a:lnTo>
                    <a:pt x="754" y="28"/>
                  </a:lnTo>
                  <a:lnTo>
                    <a:pt x="7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1"/>
            <p:cNvSpPr/>
            <p:nvPr/>
          </p:nvSpPr>
          <p:spPr>
            <a:xfrm>
              <a:off x="4029324" y="4144308"/>
              <a:ext cx="33542" cy="36707"/>
            </a:xfrm>
            <a:custGeom>
              <a:avLst/>
              <a:gdLst/>
              <a:ahLst/>
              <a:cxnLst/>
              <a:rect l="l" t="t" r="r" b="b"/>
              <a:pathLst>
                <a:path w="2066" h="2261" extrusionOk="0">
                  <a:moveTo>
                    <a:pt x="1" y="1"/>
                  </a:moveTo>
                  <a:lnTo>
                    <a:pt x="1" y="2261"/>
                  </a:lnTo>
                  <a:lnTo>
                    <a:pt x="2065" y="2261"/>
                  </a:lnTo>
                  <a:lnTo>
                    <a:pt x="2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1"/>
            <p:cNvSpPr/>
            <p:nvPr/>
          </p:nvSpPr>
          <p:spPr>
            <a:xfrm>
              <a:off x="4029324" y="4058266"/>
              <a:ext cx="33542" cy="36691"/>
            </a:xfrm>
            <a:custGeom>
              <a:avLst/>
              <a:gdLst/>
              <a:ahLst/>
              <a:cxnLst/>
              <a:rect l="l" t="t" r="r" b="b"/>
              <a:pathLst>
                <a:path w="2066" h="2260" extrusionOk="0">
                  <a:moveTo>
                    <a:pt x="1" y="0"/>
                  </a:moveTo>
                  <a:lnTo>
                    <a:pt x="1" y="2260"/>
                  </a:lnTo>
                  <a:lnTo>
                    <a:pt x="2065" y="2260"/>
                  </a:lnTo>
                  <a:lnTo>
                    <a:pt x="20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1"/>
            <p:cNvSpPr/>
            <p:nvPr/>
          </p:nvSpPr>
          <p:spPr>
            <a:xfrm>
              <a:off x="4029324" y="3975374"/>
              <a:ext cx="33542" cy="36253"/>
            </a:xfrm>
            <a:custGeom>
              <a:avLst/>
              <a:gdLst/>
              <a:ahLst/>
              <a:cxnLst/>
              <a:rect l="l" t="t" r="r" b="b"/>
              <a:pathLst>
                <a:path w="2066" h="2233" extrusionOk="0">
                  <a:moveTo>
                    <a:pt x="1" y="1"/>
                  </a:moveTo>
                  <a:lnTo>
                    <a:pt x="1" y="2232"/>
                  </a:lnTo>
                  <a:lnTo>
                    <a:pt x="2065" y="2232"/>
                  </a:lnTo>
                  <a:lnTo>
                    <a:pt x="20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1"/>
            <p:cNvSpPr/>
            <p:nvPr/>
          </p:nvSpPr>
          <p:spPr>
            <a:xfrm>
              <a:off x="4086403" y="4054191"/>
              <a:ext cx="26739" cy="39419"/>
            </a:xfrm>
            <a:custGeom>
              <a:avLst/>
              <a:gdLst/>
              <a:ahLst/>
              <a:cxnLst/>
              <a:rect l="l" t="t" r="r" b="b"/>
              <a:pathLst>
                <a:path w="1647" h="2428" extrusionOk="0">
                  <a:moveTo>
                    <a:pt x="809" y="0"/>
                  </a:moveTo>
                  <a:cubicBezTo>
                    <a:pt x="614" y="0"/>
                    <a:pt x="391" y="56"/>
                    <a:pt x="251" y="195"/>
                  </a:cubicBezTo>
                  <a:lnTo>
                    <a:pt x="140" y="307"/>
                  </a:lnTo>
                  <a:cubicBezTo>
                    <a:pt x="56" y="391"/>
                    <a:pt x="56" y="502"/>
                    <a:pt x="112" y="586"/>
                  </a:cubicBezTo>
                  <a:cubicBezTo>
                    <a:pt x="154" y="628"/>
                    <a:pt x="202" y="649"/>
                    <a:pt x="251" y="649"/>
                  </a:cubicBezTo>
                  <a:cubicBezTo>
                    <a:pt x="300" y="649"/>
                    <a:pt x="349" y="628"/>
                    <a:pt x="391" y="586"/>
                  </a:cubicBezTo>
                  <a:lnTo>
                    <a:pt x="502" y="502"/>
                  </a:lnTo>
                  <a:cubicBezTo>
                    <a:pt x="586" y="418"/>
                    <a:pt x="698" y="391"/>
                    <a:pt x="809" y="391"/>
                  </a:cubicBezTo>
                  <a:cubicBezTo>
                    <a:pt x="921" y="391"/>
                    <a:pt x="1032" y="418"/>
                    <a:pt x="1144" y="530"/>
                  </a:cubicBezTo>
                  <a:cubicBezTo>
                    <a:pt x="1200" y="614"/>
                    <a:pt x="1256" y="725"/>
                    <a:pt x="1256" y="837"/>
                  </a:cubicBezTo>
                  <a:cubicBezTo>
                    <a:pt x="1256" y="949"/>
                    <a:pt x="1200" y="1060"/>
                    <a:pt x="1116" y="1172"/>
                  </a:cubicBezTo>
                  <a:lnTo>
                    <a:pt x="84" y="2092"/>
                  </a:lnTo>
                  <a:cubicBezTo>
                    <a:pt x="0" y="2176"/>
                    <a:pt x="0" y="2288"/>
                    <a:pt x="56" y="2371"/>
                  </a:cubicBezTo>
                  <a:cubicBezTo>
                    <a:pt x="84" y="2399"/>
                    <a:pt x="140" y="2427"/>
                    <a:pt x="196" y="2427"/>
                  </a:cubicBezTo>
                  <a:lnTo>
                    <a:pt x="1451" y="2427"/>
                  </a:lnTo>
                  <a:cubicBezTo>
                    <a:pt x="1563" y="2427"/>
                    <a:pt x="1646" y="2344"/>
                    <a:pt x="1646" y="2232"/>
                  </a:cubicBezTo>
                  <a:cubicBezTo>
                    <a:pt x="1646" y="2120"/>
                    <a:pt x="1563" y="2037"/>
                    <a:pt x="1451" y="2037"/>
                  </a:cubicBezTo>
                  <a:lnTo>
                    <a:pt x="698" y="2037"/>
                  </a:lnTo>
                  <a:lnTo>
                    <a:pt x="1367" y="1451"/>
                  </a:lnTo>
                  <a:cubicBezTo>
                    <a:pt x="1535" y="1283"/>
                    <a:pt x="1646" y="1060"/>
                    <a:pt x="1646" y="837"/>
                  </a:cubicBezTo>
                  <a:cubicBezTo>
                    <a:pt x="1646" y="642"/>
                    <a:pt x="1563" y="418"/>
                    <a:pt x="1423" y="279"/>
                  </a:cubicBezTo>
                  <a:cubicBezTo>
                    <a:pt x="1256" y="84"/>
                    <a:pt x="1032" y="0"/>
                    <a:pt x="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1"/>
            <p:cNvSpPr/>
            <p:nvPr/>
          </p:nvSpPr>
          <p:spPr>
            <a:xfrm>
              <a:off x="4087751" y="4142960"/>
              <a:ext cx="25392" cy="39873"/>
            </a:xfrm>
            <a:custGeom>
              <a:avLst/>
              <a:gdLst/>
              <a:ahLst/>
              <a:cxnLst/>
              <a:rect l="l" t="t" r="r" b="b"/>
              <a:pathLst>
                <a:path w="1564" h="2456" extrusionOk="0">
                  <a:moveTo>
                    <a:pt x="336" y="0"/>
                  </a:moveTo>
                  <a:cubicBezTo>
                    <a:pt x="224" y="0"/>
                    <a:pt x="140" y="84"/>
                    <a:pt x="140" y="196"/>
                  </a:cubicBezTo>
                  <a:cubicBezTo>
                    <a:pt x="140" y="307"/>
                    <a:pt x="224" y="391"/>
                    <a:pt x="336" y="391"/>
                  </a:cubicBezTo>
                  <a:lnTo>
                    <a:pt x="894" y="391"/>
                  </a:lnTo>
                  <a:lnTo>
                    <a:pt x="531" y="754"/>
                  </a:lnTo>
                  <a:cubicBezTo>
                    <a:pt x="475" y="837"/>
                    <a:pt x="475" y="977"/>
                    <a:pt x="531" y="1032"/>
                  </a:cubicBezTo>
                  <a:lnTo>
                    <a:pt x="559" y="1060"/>
                  </a:lnTo>
                  <a:cubicBezTo>
                    <a:pt x="587" y="1088"/>
                    <a:pt x="643" y="1116"/>
                    <a:pt x="698" y="1116"/>
                  </a:cubicBezTo>
                  <a:cubicBezTo>
                    <a:pt x="810" y="1116"/>
                    <a:pt x="922" y="1144"/>
                    <a:pt x="1033" y="1256"/>
                  </a:cubicBezTo>
                  <a:cubicBezTo>
                    <a:pt x="1117" y="1339"/>
                    <a:pt x="1145" y="1451"/>
                    <a:pt x="1145" y="1590"/>
                  </a:cubicBezTo>
                  <a:cubicBezTo>
                    <a:pt x="1145" y="1702"/>
                    <a:pt x="1117" y="1814"/>
                    <a:pt x="1033" y="1925"/>
                  </a:cubicBezTo>
                  <a:cubicBezTo>
                    <a:pt x="922" y="2009"/>
                    <a:pt x="810" y="2037"/>
                    <a:pt x="698" y="2037"/>
                  </a:cubicBezTo>
                  <a:cubicBezTo>
                    <a:pt x="559" y="2037"/>
                    <a:pt x="447" y="2009"/>
                    <a:pt x="364" y="1925"/>
                  </a:cubicBezTo>
                  <a:cubicBezTo>
                    <a:pt x="322" y="1883"/>
                    <a:pt x="266" y="1862"/>
                    <a:pt x="214" y="1862"/>
                  </a:cubicBezTo>
                  <a:cubicBezTo>
                    <a:pt x="161" y="1862"/>
                    <a:pt x="113" y="1883"/>
                    <a:pt x="85" y="1925"/>
                  </a:cubicBezTo>
                  <a:cubicBezTo>
                    <a:pt x="1" y="1981"/>
                    <a:pt x="1" y="2121"/>
                    <a:pt x="85" y="2204"/>
                  </a:cubicBezTo>
                  <a:cubicBezTo>
                    <a:pt x="252" y="2372"/>
                    <a:pt x="475" y="2455"/>
                    <a:pt x="698" y="2455"/>
                  </a:cubicBezTo>
                  <a:cubicBezTo>
                    <a:pt x="894" y="2455"/>
                    <a:pt x="1117" y="2372"/>
                    <a:pt x="1284" y="2204"/>
                  </a:cubicBezTo>
                  <a:cubicBezTo>
                    <a:pt x="1480" y="2009"/>
                    <a:pt x="1563" y="1786"/>
                    <a:pt x="1563" y="1590"/>
                  </a:cubicBezTo>
                  <a:cubicBezTo>
                    <a:pt x="1563" y="1367"/>
                    <a:pt x="1480" y="1144"/>
                    <a:pt x="1284" y="977"/>
                  </a:cubicBezTo>
                  <a:cubicBezTo>
                    <a:pt x="1228" y="893"/>
                    <a:pt x="1145" y="837"/>
                    <a:pt x="1061" y="809"/>
                  </a:cubicBezTo>
                  <a:lnTo>
                    <a:pt x="1480" y="335"/>
                  </a:lnTo>
                  <a:lnTo>
                    <a:pt x="1535" y="307"/>
                  </a:lnTo>
                  <a:lnTo>
                    <a:pt x="1563" y="196"/>
                  </a:lnTo>
                  <a:cubicBezTo>
                    <a:pt x="1563" y="84"/>
                    <a:pt x="1452"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1"/>
            <p:cNvSpPr/>
            <p:nvPr/>
          </p:nvSpPr>
          <p:spPr>
            <a:xfrm>
              <a:off x="5265348" y="1771460"/>
              <a:ext cx="607871" cy="607416"/>
            </a:xfrm>
            <a:custGeom>
              <a:avLst/>
              <a:gdLst/>
              <a:ahLst/>
              <a:cxnLst/>
              <a:rect l="l" t="t" r="r" b="b"/>
              <a:pathLst>
                <a:path w="37442" h="37414" extrusionOk="0">
                  <a:moveTo>
                    <a:pt x="18721" y="1"/>
                  </a:moveTo>
                  <a:cubicBezTo>
                    <a:pt x="8370" y="1"/>
                    <a:pt x="1" y="8370"/>
                    <a:pt x="1" y="18721"/>
                  </a:cubicBezTo>
                  <a:cubicBezTo>
                    <a:pt x="1" y="29044"/>
                    <a:pt x="8370" y="37413"/>
                    <a:pt x="18721" y="37413"/>
                  </a:cubicBezTo>
                  <a:cubicBezTo>
                    <a:pt x="29043" y="37413"/>
                    <a:pt x="37441" y="29044"/>
                    <a:pt x="37441" y="18721"/>
                  </a:cubicBezTo>
                  <a:cubicBezTo>
                    <a:pt x="37441" y="8370"/>
                    <a:pt x="29043" y="1"/>
                    <a:pt x="18721"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1"/>
            <p:cNvSpPr/>
            <p:nvPr/>
          </p:nvSpPr>
          <p:spPr>
            <a:xfrm>
              <a:off x="5247230" y="1753342"/>
              <a:ext cx="643653" cy="643653"/>
            </a:xfrm>
            <a:custGeom>
              <a:avLst/>
              <a:gdLst/>
              <a:ahLst/>
              <a:cxnLst/>
              <a:rect l="l" t="t" r="r" b="b"/>
              <a:pathLst>
                <a:path w="39646" h="39646" extrusionOk="0">
                  <a:moveTo>
                    <a:pt x="19837" y="2233"/>
                  </a:moveTo>
                  <a:cubicBezTo>
                    <a:pt x="29546" y="2233"/>
                    <a:pt x="37441" y="10128"/>
                    <a:pt x="37441" y="19837"/>
                  </a:cubicBezTo>
                  <a:cubicBezTo>
                    <a:pt x="37441" y="29546"/>
                    <a:pt x="29546" y="37441"/>
                    <a:pt x="19837" y="37441"/>
                  </a:cubicBezTo>
                  <a:cubicBezTo>
                    <a:pt x="10128" y="37441"/>
                    <a:pt x="2232" y="29546"/>
                    <a:pt x="2232" y="19837"/>
                  </a:cubicBezTo>
                  <a:cubicBezTo>
                    <a:pt x="2232" y="10128"/>
                    <a:pt x="10128" y="2233"/>
                    <a:pt x="19837" y="2233"/>
                  </a:cubicBezTo>
                  <a:close/>
                  <a:moveTo>
                    <a:pt x="19837" y="1"/>
                  </a:moveTo>
                  <a:cubicBezTo>
                    <a:pt x="8900" y="1"/>
                    <a:pt x="1" y="8900"/>
                    <a:pt x="1" y="19837"/>
                  </a:cubicBezTo>
                  <a:cubicBezTo>
                    <a:pt x="1" y="30773"/>
                    <a:pt x="8900" y="39645"/>
                    <a:pt x="19837" y="39645"/>
                  </a:cubicBezTo>
                  <a:cubicBezTo>
                    <a:pt x="30773" y="39645"/>
                    <a:pt x="39645" y="30773"/>
                    <a:pt x="39645" y="19837"/>
                  </a:cubicBezTo>
                  <a:cubicBezTo>
                    <a:pt x="39645" y="8900"/>
                    <a:pt x="30773" y="1"/>
                    <a:pt x="19837" y="1"/>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1"/>
            <p:cNvSpPr/>
            <p:nvPr/>
          </p:nvSpPr>
          <p:spPr>
            <a:xfrm>
              <a:off x="4191925" y="1520088"/>
              <a:ext cx="530868" cy="530868"/>
            </a:xfrm>
            <a:custGeom>
              <a:avLst/>
              <a:gdLst/>
              <a:ahLst/>
              <a:cxnLst/>
              <a:rect l="l" t="t" r="r" b="b"/>
              <a:pathLst>
                <a:path w="32699" h="32699" extrusionOk="0">
                  <a:moveTo>
                    <a:pt x="16350" y="1"/>
                  </a:moveTo>
                  <a:cubicBezTo>
                    <a:pt x="7310" y="1"/>
                    <a:pt x="1" y="7310"/>
                    <a:pt x="1" y="16350"/>
                  </a:cubicBezTo>
                  <a:cubicBezTo>
                    <a:pt x="1" y="25361"/>
                    <a:pt x="7310" y="32698"/>
                    <a:pt x="16350" y="32698"/>
                  </a:cubicBezTo>
                  <a:cubicBezTo>
                    <a:pt x="25389" y="32698"/>
                    <a:pt x="32698" y="25361"/>
                    <a:pt x="32698" y="16350"/>
                  </a:cubicBezTo>
                  <a:cubicBezTo>
                    <a:pt x="32698" y="7310"/>
                    <a:pt x="25389" y="1"/>
                    <a:pt x="16350"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1"/>
            <p:cNvSpPr/>
            <p:nvPr/>
          </p:nvSpPr>
          <p:spPr>
            <a:xfrm>
              <a:off x="4173808" y="1501971"/>
              <a:ext cx="567105" cy="567105"/>
            </a:xfrm>
            <a:custGeom>
              <a:avLst/>
              <a:gdLst/>
              <a:ahLst/>
              <a:cxnLst/>
              <a:rect l="l" t="t" r="r" b="b"/>
              <a:pathLst>
                <a:path w="34931" h="34931" extrusionOk="0">
                  <a:moveTo>
                    <a:pt x="17466" y="2205"/>
                  </a:moveTo>
                  <a:cubicBezTo>
                    <a:pt x="25863" y="2205"/>
                    <a:pt x="32698" y="9040"/>
                    <a:pt x="32698" y="17466"/>
                  </a:cubicBezTo>
                  <a:cubicBezTo>
                    <a:pt x="32698" y="25863"/>
                    <a:pt x="25863" y="32698"/>
                    <a:pt x="17466" y="32698"/>
                  </a:cubicBezTo>
                  <a:cubicBezTo>
                    <a:pt x="9068" y="32698"/>
                    <a:pt x="2233" y="25863"/>
                    <a:pt x="2233" y="17466"/>
                  </a:cubicBezTo>
                  <a:cubicBezTo>
                    <a:pt x="2233" y="9040"/>
                    <a:pt x="9068" y="2205"/>
                    <a:pt x="17466" y="2205"/>
                  </a:cubicBezTo>
                  <a:close/>
                  <a:moveTo>
                    <a:pt x="17466" y="1"/>
                  </a:moveTo>
                  <a:cubicBezTo>
                    <a:pt x="7840" y="1"/>
                    <a:pt x="1" y="7812"/>
                    <a:pt x="1" y="17466"/>
                  </a:cubicBezTo>
                  <a:cubicBezTo>
                    <a:pt x="1" y="27091"/>
                    <a:pt x="7840" y="34930"/>
                    <a:pt x="17466" y="34930"/>
                  </a:cubicBezTo>
                  <a:cubicBezTo>
                    <a:pt x="27091" y="34930"/>
                    <a:pt x="34930" y="27091"/>
                    <a:pt x="34930" y="17466"/>
                  </a:cubicBezTo>
                  <a:cubicBezTo>
                    <a:pt x="34930" y="7812"/>
                    <a:pt x="27091" y="1"/>
                    <a:pt x="17466" y="1"/>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1"/>
            <p:cNvSpPr/>
            <p:nvPr/>
          </p:nvSpPr>
          <p:spPr>
            <a:xfrm>
              <a:off x="3056002" y="2117038"/>
              <a:ext cx="542639" cy="542184"/>
            </a:xfrm>
            <a:custGeom>
              <a:avLst/>
              <a:gdLst/>
              <a:ahLst/>
              <a:cxnLst/>
              <a:rect l="l" t="t" r="r" b="b"/>
              <a:pathLst>
                <a:path w="33424" h="33396" extrusionOk="0">
                  <a:moveTo>
                    <a:pt x="16712" y="1"/>
                  </a:moveTo>
                  <a:cubicBezTo>
                    <a:pt x="7478" y="1"/>
                    <a:pt x="1" y="7478"/>
                    <a:pt x="1" y="16712"/>
                  </a:cubicBezTo>
                  <a:cubicBezTo>
                    <a:pt x="1" y="25919"/>
                    <a:pt x="7478" y="33396"/>
                    <a:pt x="16712" y="33396"/>
                  </a:cubicBezTo>
                  <a:cubicBezTo>
                    <a:pt x="25947" y="33396"/>
                    <a:pt x="33424" y="25919"/>
                    <a:pt x="33424" y="16712"/>
                  </a:cubicBezTo>
                  <a:cubicBezTo>
                    <a:pt x="33424" y="7478"/>
                    <a:pt x="25947" y="1"/>
                    <a:pt x="16712" y="1"/>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1"/>
            <p:cNvSpPr/>
            <p:nvPr/>
          </p:nvSpPr>
          <p:spPr>
            <a:xfrm>
              <a:off x="3040157" y="2100739"/>
              <a:ext cx="574346" cy="574800"/>
            </a:xfrm>
            <a:custGeom>
              <a:avLst/>
              <a:gdLst/>
              <a:ahLst/>
              <a:cxnLst/>
              <a:rect l="l" t="t" r="r" b="b"/>
              <a:pathLst>
                <a:path w="35377" h="35405" extrusionOk="0">
                  <a:moveTo>
                    <a:pt x="17688" y="2009"/>
                  </a:moveTo>
                  <a:cubicBezTo>
                    <a:pt x="26365" y="2009"/>
                    <a:pt x="33396" y="9040"/>
                    <a:pt x="33396" y="17716"/>
                  </a:cubicBezTo>
                  <a:cubicBezTo>
                    <a:pt x="33396" y="26365"/>
                    <a:pt x="26365" y="33423"/>
                    <a:pt x="17688" y="33423"/>
                  </a:cubicBezTo>
                  <a:cubicBezTo>
                    <a:pt x="9040" y="33423"/>
                    <a:pt x="1981" y="26365"/>
                    <a:pt x="1981" y="17716"/>
                  </a:cubicBezTo>
                  <a:cubicBezTo>
                    <a:pt x="1981" y="9040"/>
                    <a:pt x="9040" y="2009"/>
                    <a:pt x="17688" y="2009"/>
                  </a:cubicBezTo>
                  <a:close/>
                  <a:moveTo>
                    <a:pt x="17688" y="0"/>
                  </a:moveTo>
                  <a:cubicBezTo>
                    <a:pt x="7924" y="0"/>
                    <a:pt x="0" y="7952"/>
                    <a:pt x="0" y="17716"/>
                  </a:cubicBezTo>
                  <a:cubicBezTo>
                    <a:pt x="0" y="27453"/>
                    <a:pt x="7924" y="35404"/>
                    <a:pt x="17688" y="35404"/>
                  </a:cubicBezTo>
                  <a:cubicBezTo>
                    <a:pt x="27453" y="35404"/>
                    <a:pt x="35376" y="27453"/>
                    <a:pt x="35376" y="17716"/>
                  </a:cubicBezTo>
                  <a:cubicBezTo>
                    <a:pt x="35376" y="7952"/>
                    <a:pt x="27453" y="0"/>
                    <a:pt x="17688" y="0"/>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1"/>
            <p:cNvSpPr/>
            <p:nvPr/>
          </p:nvSpPr>
          <p:spPr>
            <a:xfrm>
              <a:off x="5103655" y="3774280"/>
              <a:ext cx="607416" cy="607855"/>
            </a:xfrm>
            <a:custGeom>
              <a:avLst/>
              <a:gdLst/>
              <a:ahLst/>
              <a:cxnLst/>
              <a:rect l="l" t="t" r="r" b="b"/>
              <a:pathLst>
                <a:path w="37414" h="37441" extrusionOk="0">
                  <a:moveTo>
                    <a:pt x="18721" y="0"/>
                  </a:moveTo>
                  <a:cubicBezTo>
                    <a:pt x="8370" y="0"/>
                    <a:pt x="1" y="8370"/>
                    <a:pt x="1" y="18721"/>
                  </a:cubicBezTo>
                  <a:cubicBezTo>
                    <a:pt x="1" y="29043"/>
                    <a:pt x="8370" y="37441"/>
                    <a:pt x="18721" y="37441"/>
                  </a:cubicBezTo>
                  <a:cubicBezTo>
                    <a:pt x="29044" y="37441"/>
                    <a:pt x="37413" y="29043"/>
                    <a:pt x="37413" y="18721"/>
                  </a:cubicBezTo>
                  <a:cubicBezTo>
                    <a:pt x="37413" y="8370"/>
                    <a:pt x="29044" y="0"/>
                    <a:pt x="18721" y="0"/>
                  </a:cubicBezTo>
                  <a:close/>
                </a:path>
              </a:pathLst>
            </a:custGeom>
            <a:solidFill>
              <a:srgbClr val="F6F6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1"/>
            <p:cNvSpPr/>
            <p:nvPr/>
          </p:nvSpPr>
          <p:spPr>
            <a:xfrm>
              <a:off x="5085537" y="3756163"/>
              <a:ext cx="643653" cy="643637"/>
            </a:xfrm>
            <a:custGeom>
              <a:avLst/>
              <a:gdLst/>
              <a:ahLst/>
              <a:cxnLst/>
              <a:rect l="l" t="t" r="r" b="b"/>
              <a:pathLst>
                <a:path w="39646" h="39645" extrusionOk="0">
                  <a:moveTo>
                    <a:pt x="19837" y="2232"/>
                  </a:moveTo>
                  <a:cubicBezTo>
                    <a:pt x="29546" y="2232"/>
                    <a:pt x="37441" y="10128"/>
                    <a:pt x="37441" y="19837"/>
                  </a:cubicBezTo>
                  <a:cubicBezTo>
                    <a:pt x="37441" y="29546"/>
                    <a:pt x="29546" y="37441"/>
                    <a:pt x="19837" y="37441"/>
                  </a:cubicBezTo>
                  <a:cubicBezTo>
                    <a:pt x="10128" y="37441"/>
                    <a:pt x="2233" y="29546"/>
                    <a:pt x="2233" y="19837"/>
                  </a:cubicBezTo>
                  <a:cubicBezTo>
                    <a:pt x="2233" y="10128"/>
                    <a:pt x="10128" y="2232"/>
                    <a:pt x="19837" y="2232"/>
                  </a:cubicBezTo>
                  <a:close/>
                  <a:moveTo>
                    <a:pt x="19837" y="0"/>
                  </a:moveTo>
                  <a:cubicBezTo>
                    <a:pt x="8900" y="0"/>
                    <a:pt x="1" y="8900"/>
                    <a:pt x="1" y="19837"/>
                  </a:cubicBezTo>
                  <a:cubicBezTo>
                    <a:pt x="1" y="30773"/>
                    <a:pt x="8900" y="39645"/>
                    <a:pt x="19837" y="39645"/>
                  </a:cubicBezTo>
                  <a:cubicBezTo>
                    <a:pt x="30773" y="39645"/>
                    <a:pt x="39645" y="30773"/>
                    <a:pt x="39645" y="19837"/>
                  </a:cubicBezTo>
                  <a:cubicBezTo>
                    <a:pt x="39645" y="8900"/>
                    <a:pt x="30773" y="0"/>
                    <a:pt x="19837" y="0"/>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1"/>
            <p:cNvSpPr/>
            <p:nvPr/>
          </p:nvSpPr>
          <p:spPr>
            <a:xfrm>
              <a:off x="5458746" y="1927260"/>
              <a:ext cx="217874" cy="228313"/>
            </a:xfrm>
            <a:custGeom>
              <a:avLst/>
              <a:gdLst/>
              <a:ahLst/>
              <a:cxnLst/>
              <a:rect l="l" t="t" r="r" b="b"/>
              <a:pathLst>
                <a:path w="13420" h="14063" extrusionOk="0">
                  <a:moveTo>
                    <a:pt x="4660" y="1"/>
                  </a:moveTo>
                  <a:cubicBezTo>
                    <a:pt x="4381" y="1"/>
                    <a:pt x="4130" y="308"/>
                    <a:pt x="4130" y="670"/>
                  </a:cubicBezTo>
                  <a:cubicBezTo>
                    <a:pt x="4130" y="1033"/>
                    <a:pt x="4381" y="1340"/>
                    <a:pt x="4660" y="1340"/>
                  </a:cubicBezTo>
                  <a:lnTo>
                    <a:pt x="4966" y="1340"/>
                  </a:lnTo>
                  <a:lnTo>
                    <a:pt x="4966" y="8231"/>
                  </a:lnTo>
                  <a:cubicBezTo>
                    <a:pt x="2316" y="8957"/>
                    <a:pt x="279" y="11244"/>
                    <a:pt x="0" y="14062"/>
                  </a:cubicBezTo>
                  <a:lnTo>
                    <a:pt x="13420" y="14062"/>
                  </a:lnTo>
                  <a:cubicBezTo>
                    <a:pt x="13141" y="11244"/>
                    <a:pt x="11104" y="8957"/>
                    <a:pt x="8454" y="8231"/>
                  </a:cubicBezTo>
                  <a:lnTo>
                    <a:pt x="8454" y="1340"/>
                  </a:lnTo>
                  <a:lnTo>
                    <a:pt x="8761" y="1340"/>
                  </a:lnTo>
                  <a:cubicBezTo>
                    <a:pt x="9068" y="1340"/>
                    <a:pt x="9319" y="1033"/>
                    <a:pt x="9319" y="670"/>
                  </a:cubicBezTo>
                  <a:cubicBezTo>
                    <a:pt x="9319" y="308"/>
                    <a:pt x="9068" y="1"/>
                    <a:pt x="8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1"/>
            <p:cNvSpPr/>
            <p:nvPr/>
          </p:nvSpPr>
          <p:spPr>
            <a:xfrm>
              <a:off x="5452853" y="1922292"/>
              <a:ext cx="229660" cy="238703"/>
            </a:xfrm>
            <a:custGeom>
              <a:avLst/>
              <a:gdLst/>
              <a:ahLst/>
              <a:cxnLst/>
              <a:rect l="l" t="t" r="r" b="b"/>
              <a:pathLst>
                <a:path w="14146" h="14703" extrusionOk="0">
                  <a:moveTo>
                    <a:pt x="9124" y="642"/>
                  </a:moveTo>
                  <a:cubicBezTo>
                    <a:pt x="9235" y="642"/>
                    <a:pt x="9347" y="781"/>
                    <a:pt x="9347" y="976"/>
                  </a:cubicBezTo>
                  <a:cubicBezTo>
                    <a:pt x="9347" y="1200"/>
                    <a:pt x="9235" y="1339"/>
                    <a:pt x="9124" y="1339"/>
                  </a:cubicBezTo>
                  <a:lnTo>
                    <a:pt x="8482" y="1339"/>
                  </a:lnTo>
                  <a:lnTo>
                    <a:pt x="8482" y="8788"/>
                  </a:lnTo>
                  <a:lnTo>
                    <a:pt x="8733" y="8872"/>
                  </a:lnTo>
                  <a:cubicBezTo>
                    <a:pt x="11188" y="9514"/>
                    <a:pt x="13030" y="11578"/>
                    <a:pt x="13420" y="14061"/>
                  </a:cubicBezTo>
                  <a:lnTo>
                    <a:pt x="726" y="14061"/>
                  </a:lnTo>
                  <a:cubicBezTo>
                    <a:pt x="1117" y="11578"/>
                    <a:pt x="2986" y="9514"/>
                    <a:pt x="5413" y="8872"/>
                  </a:cubicBezTo>
                  <a:lnTo>
                    <a:pt x="5664" y="8788"/>
                  </a:lnTo>
                  <a:lnTo>
                    <a:pt x="5664" y="1339"/>
                  </a:lnTo>
                  <a:lnTo>
                    <a:pt x="5023" y="1339"/>
                  </a:lnTo>
                  <a:cubicBezTo>
                    <a:pt x="4939" y="1339"/>
                    <a:pt x="4799" y="1200"/>
                    <a:pt x="4799" y="976"/>
                  </a:cubicBezTo>
                  <a:cubicBezTo>
                    <a:pt x="4799" y="781"/>
                    <a:pt x="4939" y="642"/>
                    <a:pt x="5023" y="642"/>
                  </a:cubicBezTo>
                  <a:close/>
                  <a:moveTo>
                    <a:pt x="5023" y="0"/>
                  </a:moveTo>
                  <a:cubicBezTo>
                    <a:pt x="4548" y="0"/>
                    <a:pt x="4158" y="446"/>
                    <a:pt x="4158" y="976"/>
                  </a:cubicBezTo>
                  <a:cubicBezTo>
                    <a:pt x="4158" y="1534"/>
                    <a:pt x="4548" y="1953"/>
                    <a:pt x="5023" y="1981"/>
                  </a:cubicBezTo>
                  <a:lnTo>
                    <a:pt x="5023" y="8314"/>
                  </a:lnTo>
                  <a:cubicBezTo>
                    <a:pt x="2316" y="9123"/>
                    <a:pt x="336" y="11522"/>
                    <a:pt x="29" y="14340"/>
                  </a:cubicBezTo>
                  <a:lnTo>
                    <a:pt x="1" y="14703"/>
                  </a:lnTo>
                  <a:lnTo>
                    <a:pt x="14146" y="14703"/>
                  </a:lnTo>
                  <a:lnTo>
                    <a:pt x="14118" y="14340"/>
                  </a:lnTo>
                  <a:cubicBezTo>
                    <a:pt x="13811" y="11522"/>
                    <a:pt x="11830" y="9123"/>
                    <a:pt x="9124" y="8314"/>
                  </a:cubicBezTo>
                  <a:lnTo>
                    <a:pt x="9124" y="1981"/>
                  </a:lnTo>
                  <a:cubicBezTo>
                    <a:pt x="9598" y="1953"/>
                    <a:pt x="9989" y="1534"/>
                    <a:pt x="9989" y="976"/>
                  </a:cubicBezTo>
                  <a:cubicBezTo>
                    <a:pt x="9989" y="446"/>
                    <a:pt x="9598" y="0"/>
                    <a:pt x="9124"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1"/>
            <p:cNvSpPr/>
            <p:nvPr/>
          </p:nvSpPr>
          <p:spPr>
            <a:xfrm>
              <a:off x="5458291" y="2155546"/>
              <a:ext cx="219237" cy="120951"/>
            </a:xfrm>
            <a:custGeom>
              <a:avLst/>
              <a:gdLst/>
              <a:ahLst/>
              <a:cxnLst/>
              <a:rect l="l" t="t" r="r" b="b"/>
              <a:pathLst>
                <a:path w="13504" h="7450" extrusionOk="0">
                  <a:moveTo>
                    <a:pt x="28" y="0"/>
                  </a:moveTo>
                  <a:cubicBezTo>
                    <a:pt x="1" y="223"/>
                    <a:pt x="1" y="474"/>
                    <a:pt x="1" y="698"/>
                  </a:cubicBezTo>
                  <a:cubicBezTo>
                    <a:pt x="1" y="4436"/>
                    <a:pt x="3014" y="7449"/>
                    <a:pt x="6752" y="7449"/>
                  </a:cubicBezTo>
                  <a:cubicBezTo>
                    <a:pt x="10463" y="7449"/>
                    <a:pt x="13504" y="4436"/>
                    <a:pt x="13504" y="698"/>
                  </a:cubicBezTo>
                  <a:cubicBezTo>
                    <a:pt x="13504" y="474"/>
                    <a:pt x="13476" y="223"/>
                    <a:pt x="13448"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1"/>
            <p:cNvSpPr/>
            <p:nvPr/>
          </p:nvSpPr>
          <p:spPr>
            <a:xfrm>
              <a:off x="5451944" y="2143305"/>
              <a:ext cx="231479" cy="139069"/>
            </a:xfrm>
            <a:custGeom>
              <a:avLst/>
              <a:gdLst/>
              <a:ahLst/>
              <a:cxnLst/>
              <a:rect l="l" t="t" r="r" b="b"/>
              <a:pathLst>
                <a:path w="14258" h="8566" extrusionOk="0">
                  <a:moveTo>
                    <a:pt x="13504" y="1145"/>
                  </a:moveTo>
                  <a:cubicBezTo>
                    <a:pt x="13504" y="1256"/>
                    <a:pt x="13504" y="1368"/>
                    <a:pt x="13504" y="1452"/>
                  </a:cubicBezTo>
                  <a:cubicBezTo>
                    <a:pt x="13504" y="4967"/>
                    <a:pt x="10658" y="7813"/>
                    <a:pt x="7143" y="7813"/>
                  </a:cubicBezTo>
                  <a:cubicBezTo>
                    <a:pt x="3628" y="7813"/>
                    <a:pt x="754" y="4967"/>
                    <a:pt x="754" y="1452"/>
                  </a:cubicBezTo>
                  <a:cubicBezTo>
                    <a:pt x="754" y="1368"/>
                    <a:pt x="754" y="1256"/>
                    <a:pt x="782" y="1145"/>
                  </a:cubicBezTo>
                  <a:close/>
                  <a:moveTo>
                    <a:pt x="224" y="1"/>
                  </a:moveTo>
                  <a:cubicBezTo>
                    <a:pt x="224" y="1"/>
                    <a:pt x="1" y="1312"/>
                    <a:pt x="1" y="1535"/>
                  </a:cubicBezTo>
                  <a:cubicBezTo>
                    <a:pt x="1" y="5469"/>
                    <a:pt x="3209" y="8566"/>
                    <a:pt x="7143" y="8566"/>
                  </a:cubicBezTo>
                  <a:cubicBezTo>
                    <a:pt x="11049" y="8566"/>
                    <a:pt x="14257" y="5581"/>
                    <a:pt x="14257" y="1647"/>
                  </a:cubicBezTo>
                  <a:cubicBezTo>
                    <a:pt x="14257" y="1312"/>
                    <a:pt x="14090" y="168"/>
                    <a:pt x="14090" y="168"/>
                  </a:cubicBezTo>
                  <a:lnTo>
                    <a:pt x="12639" y="391"/>
                  </a:lnTo>
                  <a:lnTo>
                    <a:pt x="11188" y="1"/>
                  </a:lnTo>
                  <a:lnTo>
                    <a:pt x="9877" y="391"/>
                  </a:lnTo>
                  <a:lnTo>
                    <a:pt x="8594" y="1"/>
                  </a:lnTo>
                  <a:lnTo>
                    <a:pt x="7255" y="391"/>
                  </a:lnTo>
                  <a:lnTo>
                    <a:pt x="5720" y="1"/>
                  </a:lnTo>
                  <a:lnTo>
                    <a:pt x="4632" y="391"/>
                  </a:lnTo>
                  <a:lnTo>
                    <a:pt x="3098" y="1"/>
                  </a:lnTo>
                  <a:lnTo>
                    <a:pt x="1703" y="391"/>
                  </a:lnTo>
                  <a:lnTo>
                    <a:pt x="224" y="1"/>
                  </a:ln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1"/>
            <p:cNvSpPr/>
            <p:nvPr/>
          </p:nvSpPr>
          <p:spPr>
            <a:xfrm>
              <a:off x="5461457" y="2129717"/>
              <a:ext cx="212451" cy="33996"/>
            </a:xfrm>
            <a:custGeom>
              <a:avLst/>
              <a:gdLst/>
              <a:ahLst/>
              <a:cxnLst/>
              <a:rect l="l" t="t" r="r" b="b"/>
              <a:pathLst>
                <a:path w="13086" h="2094" extrusionOk="0">
                  <a:moveTo>
                    <a:pt x="1" y="1"/>
                  </a:moveTo>
                  <a:lnTo>
                    <a:pt x="1" y="1312"/>
                  </a:lnTo>
                  <a:cubicBezTo>
                    <a:pt x="57" y="1312"/>
                    <a:pt x="112" y="1396"/>
                    <a:pt x="168" y="1452"/>
                  </a:cubicBezTo>
                  <a:cubicBezTo>
                    <a:pt x="364" y="1703"/>
                    <a:pt x="698" y="2093"/>
                    <a:pt x="1312" y="2093"/>
                  </a:cubicBezTo>
                  <a:cubicBezTo>
                    <a:pt x="1954" y="2093"/>
                    <a:pt x="2261" y="1703"/>
                    <a:pt x="2456" y="1452"/>
                  </a:cubicBezTo>
                  <a:cubicBezTo>
                    <a:pt x="2512" y="1396"/>
                    <a:pt x="2595" y="1312"/>
                    <a:pt x="2623" y="1312"/>
                  </a:cubicBezTo>
                  <a:cubicBezTo>
                    <a:pt x="2651" y="1312"/>
                    <a:pt x="2735" y="1396"/>
                    <a:pt x="2791" y="1452"/>
                  </a:cubicBezTo>
                  <a:cubicBezTo>
                    <a:pt x="2986" y="1703"/>
                    <a:pt x="3293" y="2093"/>
                    <a:pt x="3935" y="2093"/>
                  </a:cubicBezTo>
                  <a:cubicBezTo>
                    <a:pt x="4548" y="2093"/>
                    <a:pt x="4883" y="1703"/>
                    <a:pt x="5078" y="1452"/>
                  </a:cubicBezTo>
                  <a:cubicBezTo>
                    <a:pt x="5134" y="1396"/>
                    <a:pt x="5190" y="1312"/>
                    <a:pt x="5246" y="1312"/>
                  </a:cubicBezTo>
                  <a:cubicBezTo>
                    <a:pt x="5274" y="1312"/>
                    <a:pt x="5330" y="1396"/>
                    <a:pt x="5385" y="1452"/>
                  </a:cubicBezTo>
                  <a:cubicBezTo>
                    <a:pt x="5581" y="1703"/>
                    <a:pt x="5915" y="2093"/>
                    <a:pt x="6529" y="2093"/>
                  </a:cubicBezTo>
                  <a:cubicBezTo>
                    <a:pt x="7171" y="2093"/>
                    <a:pt x="7506" y="1703"/>
                    <a:pt x="7701" y="1452"/>
                  </a:cubicBezTo>
                  <a:cubicBezTo>
                    <a:pt x="7729" y="1396"/>
                    <a:pt x="7813" y="1312"/>
                    <a:pt x="7868" y="1312"/>
                  </a:cubicBezTo>
                  <a:cubicBezTo>
                    <a:pt x="7896" y="1312"/>
                    <a:pt x="7952" y="1396"/>
                    <a:pt x="8008" y="1452"/>
                  </a:cubicBezTo>
                  <a:cubicBezTo>
                    <a:pt x="8203" y="1703"/>
                    <a:pt x="8538" y="2093"/>
                    <a:pt x="9152" y="2093"/>
                  </a:cubicBezTo>
                  <a:cubicBezTo>
                    <a:pt x="9793" y="2093"/>
                    <a:pt x="10128" y="1703"/>
                    <a:pt x="10323" y="1452"/>
                  </a:cubicBezTo>
                  <a:cubicBezTo>
                    <a:pt x="10351" y="1396"/>
                    <a:pt x="10435" y="1312"/>
                    <a:pt x="10463" y="1312"/>
                  </a:cubicBezTo>
                  <a:cubicBezTo>
                    <a:pt x="10519" y="1312"/>
                    <a:pt x="10575" y="1396"/>
                    <a:pt x="10630" y="1452"/>
                  </a:cubicBezTo>
                  <a:cubicBezTo>
                    <a:pt x="10826" y="1703"/>
                    <a:pt x="11160" y="2093"/>
                    <a:pt x="11774" y="2093"/>
                  </a:cubicBezTo>
                  <a:cubicBezTo>
                    <a:pt x="12416" y="2093"/>
                    <a:pt x="12723" y="1703"/>
                    <a:pt x="12946" y="1452"/>
                  </a:cubicBezTo>
                  <a:cubicBezTo>
                    <a:pt x="12974" y="1396"/>
                    <a:pt x="13058" y="1312"/>
                    <a:pt x="13086" y="1312"/>
                  </a:cubicBezTo>
                  <a:lnTo>
                    <a:pt x="13086" y="1"/>
                  </a:lnTo>
                  <a:cubicBezTo>
                    <a:pt x="12472" y="1"/>
                    <a:pt x="12137" y="391"/>
                    <a:pt x="11942" y="642"/>
                  </a:cubicBezTo>
                  <a:cubicBezTo>
                    <a:pt x="11886" y="698"/>
                    <a:pt x="11830" y="782"/>
                    <a:pt x="11774" y="782"/>
                  </a:cubicBezTo>
                  <a:cubicBezTo>
                    <a:pt x="11746" y="782"/>
                    <a:pt x="11663" y="698"/>
                    <a:pt x="11635" y="642"/>
                  </a:cubicBezTo>
                  <a:cubicBezTo>
                    <a:pt x="11439" y="391"/>
                    <a:pt x="11105" y="1"/>
                    <a:pt x="10463" y="1"/>
                  </a:cubicBezTo>
                  <a:cubicBezTo>
                    <a:pt x="9849" y="1"/>
                    <a:pt x="9514" y="391"/>
                    <a:pt x="9319" y="642"/>
                  </a:cubicBezTo>
                  <a:cubicBezTo>
                    <a:pt x="9263" y="698"/>
                    <a:pt x="9208" y="782"/>
                    <a:pt x="9152" y="782"/>
                  </a:cubicBezTo>
                  <a:cubicBezTo>
                    <a:pt x="9124" y="782"/>
                    <a:pt x="9040" y="698"/>
                    <a:pt x="9012" y="642"/>
                  </a:cubicBezTo>
                  <a:cubicBezTo>
                    <a:pt x="8817" y="391"/>
                    <a:pt x="8482" y="1"/>
                    <a:pt x="7840" y="1"/>
                  </a:cubicBezTo>
                  <a:cubicBezTo>
                    <a:pt x="7227" y="1"/>
                    <a:pt x="6892" y="391"/>
                    <a:pt x="6697" y="642"/>
                  </a:cubicBezTo>
                  <a:cubicBezTo>
                    <a:pt x="6641" y="698"/>
                    <a:pt x="6585" y="782"/>
                    <a:pt x="6529" y="782"/>
                  </a:cubicBezTo>
                  <a:cubicBezTo>
                    <a:pt x="6501" y="782"/>
                    <a:pt x="6446" y="698"/>
                    <a:pt x="6390" y="642"/>
                  </a:cubicBezTo>
                  <a:cubicBezTo>
                    <a:pt x="6194" y="391"/>
                    <a:pt x="5860" y="1"/>
                    <a:pt x="5246" y="1"/>
                  </a:cubicBezTo>
                  <a:cubicBezTo>
                    <a:pt x="4604" y="1"/>
                    <a:pt x="4269" y="391"/>
                    <a:pt x="4074" y="642"/>
                  </a:cubicBezTo>
                  <a:cubicBezTo>
                    <a:pt x="4046" y="698"/>
                    <a:pt x="3963" y="782"/>
                    <a:pt x="3935" y="782"/>
                  </a:cubicBezTo>
                  <a:cubicBezTo>
                    <a:pt x="3907" y="782"/>
                    <a:pt x="3823" y="698"/>
                    <a:pt x="3767" y="642"/>
                  </a:cubicBezTo>
                  <a:cubicBezTo>
                    <a:pt x="3572" y="391"/>
                    <a:pt x="3265" y="1"/>
                    <a:pt x="2623" y="1"/>
                  </a:cubicBezTo>
                  <a:cubicBezTo>
                    <a:pt x="1982" y="1"/>
                    <a:pt x="1675" y="391"/>
                    <a:pt x="1479" y="642"/>
                  </a:cubicBezTo>
                  <a:cubicBezTo>
                    <a:pt x="1424" y="698"/>
                    <a:pt x="1340" y="782"/>
                    <a:pt x="1312" y="782"/>
                  </a:cubicBezTo>
                  <a:cubicBezTo>
                    <a:pt x="1284" y="782"/>
                    <a:pt x="1200" y="698"/>
                    <a:pt x="1173" y="642"/>
                  </a:cubicBezTo>
                  <a:cubicBezTo>
                    <a:pt x="977" y="391"/>
                    <a:pt x="643" y="1"/>
                    <a:pt x="1"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1"/>
            <p:cNvSpPr/>
            <p:nvPr/>
          </p:nvSpPr>
          <p:spPr>
            <a:xfrm>
              <a:off x="5560193" y="2097119"/>
              <a:ext cx="15423" cy="15407"/>
            </a:xfrm>
            <a:custGeom>
              <a:avLst/>
              <a:gdLst/>
              <a:ahLst/>
              <a:cxnLst/>
              <a:rect l="l" t="t" r="r" b="b"/>
              <a:pathLst>
                <a:path w="950" h="949" extrusionOk="0">
                  <a:moveTo>
                    <a:pt x="475" y="0"/>
                  </a:moveTo>
                  <a:cubicBezTo>
                    <a:pt x="196" y="0"/>
                    <a:pt x="1" y="223"/>
                    <a:pt x="1" y="474"/>
                  </a:cubicBezTo>
                  <a:cubicBezTo>
                    <a:pt x="1" y="725"/>
                    <a:pt x="196" y="949"/>
                    <a:pt x="475" y="949"/>
                  </a:cubicBezTo>
                  <a:cubicBezTo>
                    <a:pt x="726" y="949"/>
                    <a:pt x="949" y="725"/>
                    <a:pt x="949" y="474"/>
                  </a:cubicBezTo>
                  <a:cubicBezTo>
                    <a:pt x="949" y="223"/>
                    <a:pt x="726" y="0"/>
                    <a:pt x="475"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1"/>
            <p:cNvSpPr/>
            <p:nvPr/>
          </p:nvSpPr>
          <p:spPr>
            <a:xfrm>
              <a:off x="5565177" y="2002457"/>
              <a:ext cx="8166" cy="8166"/>
            </a:xfrm>
            <a:custGeom>
              <a:avLst/>
              <a:gdLst/>
              <a:ahLst/>
              <a:cxnLst/>
              <a:rect l="l" t="t" r="r" b="b"/>
              <a:pathLst>
                <a:path w="503" h="503" extrusionOk="0">
                  <a:moveTo>
                    <a:pt x="252" y="0"/>
                  </a:moveTo>
                  <a:cubicBezTo>
                    <a:pt x="112" y="0"/>
                    <a:pt x="1" y="112"/>
                    <a:pt x="1" y="251"/>
                  </a:cubicBezTo>
                  <a:cubicBezTo>
                    <a:pt x="1" y="391"/>
                    <a:pt x="112" y="502"/>
                    <a:pt x="252" y="502"/>
                  </a:cubicBezTo>
                  <a:cubicBezTo>
                    <a:pt x="391" y="502"/>
                    <a:pt x="503" y="391"/>
                    <a:pt x="503" y="251"/>
                  </a:cubicBezTo>
                  <a:cubicBezTo>
                    <a:pt x="503" y="112"/>
                    <a:pt x="391" y="0"/>
                    <a:pt x="252" y="0"/>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1"/>
            <p:cNvSpPr/>
            <p:nvPr/>
          </p:nvSpPr>
          <p:spPr>
            <a:xfrm>
              <a:off x="5554771" y="1963495"/>
              <a:ext cx="18573" cy="18134"/>
            </a:xfrm>
            <a:custGeom>
              <a:avLst/>
              <a:gdLst/>
              <a:ahLst/>
              <a:cxnLst/>
              <a:rect l="l" t="t" r="r" b="b"/>
              <a:pathLst>
                <a:path w="1144" h="1117" extrusionOk="0">
                  <a:moveTo>
                    <a:pt x="558" y="1"/>
                  </a:moveTo>
                  <a:cubicBezTo>
                    <a:pt x="251" y="1"/>
                    <a:pt x="0" y="252"/>
                    <a:pt x="0" y="559"/>
                  </a:cubicBezTo>
                  <a:cubicBezTo>
                    <a:pt x="0" y="866"/>
                    <a:pt x="251" y="1117"/>
                    <a:pt x="558" y="1117"/>
                  </a:cubicBezTo>
                  <a:cubicBezTo>
                    <a:pt x="893" y="1117"/>
                    <a:pt x="1144" y="866"/>
                    <a:pt x="1144" y="559"/>
                  </a:cubicBezTo>
                  <a:cubicBezTo>
                    <a:pt x="1144" y="252"/>
                    <a:pt x="893" y="1"/>
                    <a:pt x="558" y="1"/>
                  </a:cubicBezTo>
                  <a:close/>
                </a:path>
              </a:pathLst>
            </a:custGeom>
            <a:solidFill>
              <a:srgbClr val="F9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1"/>
            <p:cNvSpPr/>
            <p:nvPr/>
          </p:nvSpPr>
          <p:spPr>
            <a:xfrm>
              <a:off x="5552044" y="1878801"/>
              <a:ext cx="15878" cy="15423"/>
            </a:xfrm>
            <a:custGeom>
              <a:avLst/>
              <a:gdLst/>
              <a:ahLst/>
              <a:cxnLst/>
              <a:rect l="l" t="t" r="r" b="b"/>
              <a:pathLst>
                <a:path w="978" h="950" extrusionOk="0">
                  <a:moveTo>
                    <a:pt x="503" y="1"/>
                  </a:moveTo>
                  <a:cubicBezTo>
                    <a:pt x="224" y="1"/>
                    <a:pt x="1" y="196"/>
                    <a:pt x="1" y="475"/>
                  </a:cubicBezTo>
                  <a:cubicBezTo>
                    <a:pt x="1" y="726"/>
                    <a:pt x="224" y="949"/>
                    <a:pt x="503" y="949"/>
                  </a:cubicBezTo>
                  <a:cubicBezTo>
                    <a:pt x="754" y="949"/>
                    <a:pt x="977" y="726"/>
                    <a:pt x="977" y="475"/>
                  </a:cubicBezTo>
                  <a:cubicBezTo>
                    <a:pt x="977" y="196"/>
                    <a:pt x="754" y="1"/>
                    <a:pt x="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1"/>
            <p:cNvSpPr/>
            <p:nvPr/>
          </p:nvSpPr>
          <p:spPr>
            <a:xfrm>
              <a:off x="5554771" y="1905977"/>
              <a:ext cx="10423" cy="10439"/>
            </a:xfrm>
            <a:custGeom>
              <a:avLst/>
              <a:gdLst/>
              <a:ahLst/>
              <a:cxnLst/>
              <a:rect l="l" t="t" r="r" b="b"/>
              <a:pathLst>
                <a:path w="642" h="643" extrusionOk="0">
                  <a:moveTo>
                    <a:pt x="335" y="1"/>
                  </a:moveTo>
                  <a:cubicBezTo>
                    <a:pt x="140" y="1"/>
                    <a:pt x="0" y="168"/>
                    <a:pt x="0" y="335"/>
                  </a:cubicBezTo>
                  <a:cubicBezTo>
                    <a:pt x="0" y="503"/>
                    <a:pt x="140" y="642"/>
                    <a:pt x="335" y="642"/>
                  </a:cubicBezTo>
                  <a:cubicBezTo>
                    <a:pt x="502" y="642"/>
                    <a:pt x="642" y="503"/>
                    <a:pt x="642" y="335"/>
                  </a:cubicBezTo>
                  <a:cubicBezTo>
                    <a:pt x="642" y="168"/>
                    <a:pt x="502"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1"/>
            <p:cNvSpPr/>
            <p:nvPr/>
          </p:nvSpPr>
          <p:spPr>
            <a:xfrm>
              <a:off x="5573781" y="1894207"/>
              <a:ext cx="15423" cy="15407"/>
            </a:xfrm>
            <a:custGeom>
              <a:avLst/>
              <a:gdLst/>
              <a:ahLst/>
              <a:cxnLst/>
              <a:rect l="l" t="t" r="r" b="b"/>
              <a:pathLst>
                <a:path w="950" h="949" extrusionOk="0">
                  <a:moveTo>
                    <a:pt x="475" y="0"/>
                  </a:moveTo>
                  <a:cubicBezTo>
                    <a:pt x="224" y="0"/>
                    <a:pt x="1" y="196"/>
                    <a:pt x="1" y="475"/>
                  </a:cubicBezTo>
                  <a:cubicBezTo>
                    <a:pt x="1" y="726"/>
                    <a:pt x="224" y="949"/>
                    <a:pt x="475" y="949"/>
                  </a:cubicBezTo>
                  <a:cubicBezTo>
                    <a:pt x="754" y="949"/>
                    <a:pt x="949" y="726"/>
                    <a:pt x="949" y="475"/>
                  </a:cubicBezTo>
                  <a:cubicBezTo>
                    <a:pt x="949" y="196"/>
                    <a:pt x="754" y="0"/>
                    <a:pt x="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1"/>
            <p:cNvSpPr/>
            <p:nvPr/>
          </p:nvSpPr>
          <p:spPr>
            <a:xfrm>
              <a:off x="5576054" y="1854352"/>
              <a:ext cx="8166" cy="8166"/>
            </a:xfrm>
            <a:custGeom>
              <a:avLst/>
              <a:gdLst/>
              <a:ahLst/>
              <a:cxnLst/>
              <a:rect l="l" t="t" r="r" b="b"/>
              <a:pathLst>
                <a:path w="503" h="503" extrusionOk="0">
                  <a:moveTo>
                    <a:pt x="251" y="0"/>
                  </a:moveTo>
                  <a:cubicBezTo>
                    <a:pt x="112" y="0"/>
                    <a:pt x="0" y="112"/>
                    <a:pt x="0" y="251"/>
                  </a:cubicBezTo>
                  <a:cubicBezTo>
                    <a:pt x="0" y="391"/>
                    <a:pt x="112" y="502"/>
                    <a:pt x="251" y="502"/>
                  </a:cubicBezTo>
                  <a:cubicBezTo>
                    <a:pt x="391" y="502"/>
                    <a:pt x="502" y="391"/>
                    <a:pt x="502" y="251"/>
                  </a:cubicBezTo>
                  <a:cubicBezTo>
                    <a:pt x="502" y="112"/>
                    <a:pt x="39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1"/>
            <p:cNvSpPr/>
            <p:nvPr/>
          </p:nvSpPr>
          <p:spPr>
            <a:xfrm>
              <a:off x="5542530" y="1836689"/>
              <a:ext cx="8166" cy="8166"/>
            </a:xfrm>
            <a:custGeom>
              <a:avLst/>
              <a:gdLst/>
              <a:ahLst/>
              <a:cxnLst/>
              <a:rect l="l" t="t" r="r" b="b"/>
              <a:pathLst>
                <a:path w="503" h="503" extrusionOk="0">
                  <a:moveTo>
                    <a:pt x="252" y="0"/>
                  </a:moveTo>
                  <a:cubicBezTo>
                    <a:pt x="112" y="0"/>
                    <a:pt x="1" y="112"/>
                    <a:pt x="1" y="251"/>
                  </a:cubicBezTo>
                  <a:cubicBezTo>
                    <a:pt x="1" y="391"/>
                    <a:pt x="112" y="502"/>
                    <a:pt x="252" y="502"/>
                  </a:cubicBezTo>
                  <a:cubicBezTo>
                    <a:pt x="391" y="502"/>
                    <a:pt x="503" y="391"/>
                    <a:pt x="503" y="251"/>
                  </a:cubicBezTo>
                  <a:cubicBezTo>
                    <a:pt x="503" y="112"/>
                    <a:pt x="391" y="0"/>
                    <a:pt x="2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1"/>
            <p:cNvSpPr/>
            <p:nvPr/>
          </p:nvSpPr>
          <p:spPr>
            <a:xfrm>
              <a:off x="5576963" y="2160075"/>
              <a:ext cx="24466" cy="24012"/>
            </a:xfrm>
            <a:custGeom>
              <a:avLst/>
              <a:gdLst/>
              <a:ahLst/>
              <a:cxnLst/>
              <a:rect l="l" t="t" r="r" b="b"/>
              <a:pathLst>
                <a:path w="1507" h="1479" extrusionOk="0">
                  <a:moveTo>
                    <a:pt x="753" y="0"/>
                  </a:moveTo>
                  <a:cubicBezTo>
                    <a:pt x="335" y="0"/>
                    <a:pt x="0" y="335"/>
                    <a:pt x="0" y="753"/>
                  </a:cubicBezTo>
                  <a:cubicBezTo>
                    <a:pt x="0" y="1144"/>
                    <a:pt x="335" y="1479"/>
                    <a:pt x="753" y="1479"/>
                  </a:cubicBezTo>
                  <a:cubicBezTo>
                    <a:pt x="1172" y="1479"/>
                    <a:pt x="1507" y="1144"/>
                    <a:pt x="1507" y="753"/>
                  </a:cubicBezTo>
                  <a:cubicBezTo>
                    <a:pt x="1507" y="335"/>
                    <a:pt x="1172"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1"/>
            <p:cNvSpPr/>
            <p:nvPr/>
          </p:nvSpPr>
          <p:spPr>
            <a:xfrm>
              <a:off x="5499510" y="2177738"/>
              <a:ext cx="24466" cy="24012"/>
            </a:xfrm>
            <a:custGeom>
              <a:avLst/>
              <a:gdLst/>
              <a:ahLst/>
              <a:cxnLst/>
              <a:rect l="l" t="t" r="r" b="b"/>
              <a:pathLst>
                <a:path w="1507" h="1479" extrusionOk="0">
                  <a:moveTo>
                    <a:pt x="754" y="0"/>
                  </a:moveTo>
                  <a:cubicBezTo>
                    <a:pt x="335" y="0"/>
                    <a:pt x="0" y="335"/>
                    <a:pt x="0" y="753"/>
                  </a:cubicBezTo>
                  <a:cubicBezTo>
                    <a:pt x="0" y="1144"/>
                    <a:pt x="335" y="1479"/>
                    <a:pt x="754" y="1479"/>
                  </a:cubicBezTo>
                  <a:cubicBezTo>
                    <a:pt x="1172" y="1479"/>
                    <a:pt x="1507" y="1144"/>
                    <a:pt x="1507" y="753"/>
                  </a:cubicBezTo>
                  <a:cubicBezTo>
                    <a:pt x="1507" y="335"/>
                    <a:pt x="1172" y="0"/>
                    <a:pt x="7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1"/>
            <p:cNvSpPr/>
            <p:nvPr/>
          </p:nvSpPr>
          <p:spPr>
            <a:xfrm>
              <a:off x="5582385" y="2221214"/>
              <a:ext cx="14060" cy="14060"/>
            </a:xfrm>
            <a:custGeom>
              <a:avLst/>
              <a:gdLst/>
              <a:ahLst/>
              <a:cxnLst/>
              <a:rect l="l" t="t" r="r" b="b"/>
              <a:pathLst>
                <a:path w="866" h="866" extrusionOk="0">
                  <a:moveTo>
                    <a:pt x="419" y="0"/>
                  </a:moveTo>
                  <a:cubicBezTo>
                    <a:pt x="196" y="0"/>
                    <a:pt x="1" y="196"/>
                    <a:pt x="1" y="419"/>
                  </a:cubicBezTo>
                  <a:cubicBezTo>
                    <a:pt x="1" y="670"/>
                    <a:pt x="196" y="865"/>
                    <a:pt x="419" y="865"/>
                  </a:cubicBezTo>
                  <a:cubicBezTo>
                    <a:pt x="670" y="865"/>
                    <a:pt x="866" y="670"/>
                    <a:pt x="866" y="419"/>
                  </a:cubicBezTo>
                  <a:cubicBezTo>
                    <a:pt x="866" y="196"/>
                    <a:pt x="670"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1"/>
            <p:cNvSpPr/>
            <p:nvPr/>
          </p:nvSpPr>
          <p:spPr>
            <a:xfrm>
              <a:off x="5640812" y="2172300"/>
              <a:ext cx="14060" cy="14060"/>
            </a:xfrm>
            <a:custGeom>
              <a:avLst/>
              <a:gdLst/>
              <a:ahLst/>
              <a:cxnLst/>
              <a:rect l="l" t="t" r="r" b="b"/>
              <a:pathLst>
                <a:path w="866" h="866" extrusionOk="0">
                  <a:moveTo>
                    <a:pt x="447" y="0"/>
                  </a:moveTo>
                  <a:cubicBezTo>
                    <a:pt x="196" y="0"/>
                    <a:pt x="1" y="196"/>
                    <a:pt x="1" y="419"/>
                  </a:cubicBezTo>
                  <a:cubicBezTo>
                    <a:pt x="1" y="670"/>
                    <a:pt x="196" y="865"/>
                    <a:pt x="447" y="865"/>
                  </a:cubicBezTo>
                  <a:cubicBezTo>
                    <a:pt x="670" y="865"/>
                    <a:pt x="866" y="670"/>
                    <a:pt x="866" y="419"/>
                  </a:cubicBezTo>
                  <a:cubicBezTo>
                    <a:pt x="866" y="196"/>
                    <a:pt x="670"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1"/>
            <p:cNvSpPr/>
            <p:nvPr/>
          </p:nvSpPr>
          <p:spPr>
            <a:xfrm>
              <a:off x="3313265" y="2453558"/>
              <a:ext cx="117330" cy="17225"/>
            </a:xfrm>
            <a:custGeom>
              <a:avLst/>
              <a:gdLst/>
              <a:ahLst/>
              <a:cxnLst/>
              <a:rect l="l" t="t" r="r" b="b"/>
              <a:pathLst>
                <a:path w="7227" h="1061" extrusionOk="0">
                  <a:moveTo>
                    <a:pt x="475" y="1"/>
                  </a:moveTo>
                  <a:cubicBezTo>
                    <a:pt x="224" y="1"/>
                    <a:pt x="0" y="224"/>
                    <a:pt x="0" y="531"/>
                  </a:cubicBezTo>
                  <a:cubicBezTo>
                    <a:pt x="0" y="810"/>
                    <a:pt x="224" y="1061"/>
                    <a:pt x="475" y="1061"/>
                  </a:cubicBezTo>
                  <a:lnTo>
                    <a:pt x="6780" y="1061"/>
                  </a:lnTo>
                  <a:cubicBezTo>
                    <a:pt x="7031" y="1061"/>
                    <a:pt x="7226" y="810"/>
                    <a:pt x="7226" y="531"/>
                  </a:cubicBezTo>
                  <a:cubicBezTo>
                    <a:pt x="7226" y="224"/>
                    <a:pt x="7031" y="1"/>
                    <a:pt x="67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1"/>
            <p:cNvSpPr/>
            <p:nvPr/>
          </p:nvSpPr>
          <p:spPr>
            <a:xfrm>
              <a:off x="3182823" y="2237513"/>
              <a:ext cx="148583" cy="148128"/>
            </a:xfrm>
            <a:custGeom>
              <a:avLst/>
              <a:gdLst/>
              <a:ahLst/>
              <a:cxnLst/>
              <a:rect l="l" t="t" r="r" b="b"/>
              <a:pathLst>
                <a:path w="9152" h="9124" extrusionOk="0">
                  <a:moveTo>
                    <a:pt x="5322" y="6470"/>
                  </a:moveTo>
                  <a:cubicBezTo>
                    <a:pt x="5272" y="6511"/>
                    <a:pt x="5219" y="6551"/>
                    <a:pt x="5162" y="6585"/>
                  </a:cubicBezTo>
                  <a:cubicBezTo>
                    <a:pt x="5212" y="6547"/>
                    <a:pt x="5268" y="6510"/>
                    <a:pt x="5322" y="6470"/>
                  </a:cubicBezTo>
                  <a:close/>
                  <a:moveTo>
                    <a:pt x="2930" y="1"/>
                  </a:moveTo>
                  <a:lnTo>
                    <a:pt x="1" y="2930"/>
                  </a:lnTo>
                  <a:lnTo>
                    <a:pt x="2316" y="4911"/>
                  </a:lnTo>
                  <a:cubicBezTo>
                    <a:pt x="2316" y="4772"/>
                    <a:pt x="2344" y="4660"/>
                    <a:pt x="2372" y="4548"/>
                  </a:cubicBezTo>
                  <a:lnTo>
                    <a:pt x="2400" y="4465"/>
                  </a:lnTo>
                  <a:cubicBezTo>
                    <a:pt x="2400" y="4381"/>
                    <a:pt x="2428" y="4297"/>
                    <a:pt x="2456" y="4214"/>
                  </a:cubicBezTo>
                  <a:lnTo>
                    <a:pt x="2511" y="4102"/>
                  </a:lnTo>
                  <a:cubicBezTo>
                    <a:pt x="2539" y="4046"/>
                    <a:pt x="2595" y="3990"/>
                    <a:pt x="2623" y="3935"/>
                  </a:cubicBezTo>
                  <a:lnTo>
                    <a:pt x="2707" y="3823"/>
                  </a:lnTo>
                  <a:cubicBezTo>
                    <a:pt x="3042" y="3349"/>
                    <a:pt x="3600" y="3070"/>
                    <a:pt x="4213" y="3070"/>
                  </a:cubicBezTo>
                  <a:cubicBezTo>
                    <a:pt x="5246" y="3070"/>
                    <a:pt x="6083" y="3907"/>
                    <a:pt x="6083" y="4939"/>
                  </a:cubicBezTo>
                  <a:cubicBezTo>
                    <a:pt x="6083" y="5469"/>
                    <a:pt x="5859" y="5943"/>
                    <a:pt x="5525" y="6278"/>
                  </a:cubicBezTo>
                  <a:cubicBezTo>
                    <a:pt x="5512" y="6291"/>
                    <a:pt x="5499" y="6304"/>
                    <a:pt x="5486" y="6317"/>
                  </a:cubicBezTo>
                  <a:lnTo>
                    <a:pt x="5486" y="6317"/>
                  </a:lnTo>
                  <a:cubicBezTo>
                    <a:pt x="5236" y="6563"/>
                    <a:pt x="4905" y="6753"/>
                    <a:pt x="4520" y="6808"/>
                  </a:cubicBezTo>
                  <a:lnTo>
                    <a:pt x="7226" y="9124"/>
                  </a:lnTo>
                  <a:lnTo>
                    <a:pt x="9151" y="7199"/>
                  </a:lnTo>
                  <a:lnTo>
                    <a:pt x="29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1"/>
            <p:cNvSpPr/>
            <p:nvPr/>
          </p:nvSpPr>
          <p:spPr>
            <a:xfrm>
              <a:off x="3230373" y="2297304"/>
              <a:ext cx="41237" cy="40782"/>
            </a:xfrm>
            <a:custGeom>
              <a:avLst/>
              <a:gdLst/>
              <a:ahLst/>
              <a:cxnLst/>
              <a:rect l="l" t="t" r="r" b="b"/>
              <a:pathLst>
                <a:path w="2540" h="2512" extrusionOk="0">
                  <a:moveTo>
                    <a:pt x="1284" y="0"/>
                  </a:moveTo>
                  <a:cubicBezTo>
                    <a:pt x="587" y="0"/>
                    <a:pt x="1" y="558"/>
                    <a:pt x="1" y="1256"/>
                  </a:cubicBezTo>
                  <a:cubicBezTo>
                    <a:pt x="1" y="1507"/>
                    <a:pt x="85" y="1730"/>
                    <a:pt x="196" y="1926"/>
                  </a:cubicBezTo>
                  <a:cubicBezTo>
                    <a:pt x="336" y="2149"/>
                    <a:pt x="559" y="2316"/>
                    <a:pt x="782" y="2428"/>
                  </a:cubicBezTo>
                  <a:cubicBezTo>
                    <a:pt x="950" y="2483"/>
                    <a:pt x="1117" y="2511"/>
                    <a:pt x="1284" y="2511"/>
                  </a:cubicBezTo>
                  <a:cubicBezTo>
                    <a:pt x="1982" y="2511"/>
                    <a:pt x="2540" y="1953"/>
                    <a:pt x="2540" y="1256"/>
                  </a:cubicBezTo>
                  <a:cubicBezTo>
                    <a:pt x="2540" y="558"/>
                    <a:pt x="1982" y="0"/>
                    <a:pt x="1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1"/>
            <p:cNvSpPr/>
            <p:nvPr/>
          </p:nvSpPr>
          <p:spPr>
            <a:xfrm>
              <a:off x="3157920" y="2213973"/>
              <a:ext cx="51644" cy="51189"/>
            </a:xfrm>
            <a:custGeom>
              <a:avLst/>
              <a:gdLst/>
              <a:ahLst/>
              <a:cxnLst/>
              <a:rect l="l" t="t" r="r" b="b"/>
              <a:pathLst>
                <a:path w="3181" h="3153" extrusionOk="0">
                  <a:moveTo>
                    <a:pt x="1702" y="0"/>
                  </a:moveTo>
                  <a:cubicBezTo>
                    <a:pt x="1618" y="0"/>
                    <a:pt x="1535" y="28"/>
                    <a:pt x="1479" y="84"/>
                  </a:cubicBezTo>
                  <a:lnTo>
                    <a:pt x="112" y="1451"/>
                  </a:lnTo>
                  <a:cubicBezTo>
                    <a:pt x="0" y="1562"/>
                    <a:pt x="0" y="1786"/>
                    <a:pt x="112" y="1897"/>
                  </a:cubicBezTo>
                  <a:cubicBezTo>
                    <a:pt x="181" y="1967"/>
                    <a:pt x="265" y="2002"/>
                    <a:pt x="349" y="2002"/>
                  </a:cubicBezTo>
                  <a:cubicBezTo>
                    <a:pt x="433" y="2002"/>
                    <a:pt x="516" y="1967"/>
                    <a:pt x="586" y="1897"/>
                  </a:cubicBezTo>
                  <a:lnTo>
                    <a:pt x="698" y="1786"/>
                  </a:lnTo>
                  <a:lnTo>
                    <a:pt x="2093" y="3153"/>
                  </a:lnTo>
                  <a:lnTo>
                    <a:pt x="3181" y="2065"/>
                  </a:lnTo>
                  <a:lnTo>
                    <a:pt x="1814" y="670"/>
                  </a:lnTo>
                  <a:lnTo>
                    <a:pt x="1925" y="558"/>
                  </a:lnTo>
                  <a:cubicBezTo>
                    <a:pt x="2065" y="419"/>
                    <a:pt x="2065" y="223"/>
                    <a:pt x="1925" y="84"/>
                  </a:cubicBezTo>
                  <a:cubicBezTo>
                    <a:pt x="1869" y="28"/>
                    <a:pt x="1786" y="0"/>
                    <a:pt x="1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1"/>
            <p:cNvSpPr/>
            <p:nvPr/>
          </p:nvSpPr>
          <p:spPr>
            <a:xfrm>
              <a:off x="3311447" y="2365699"/>
              <a:ext cx="31723" cy="31723"/>
            </a:xfrm>
            <a:custGeom>
              <a:avLst/>
              <a:gdLst/>
              <a:ahLst/>
              <a:cxnLst/>
              <a:rect l="l" t="t" r="r" b="b"/>
              <a:pathLst>
                <a:path w="1954" h="1954" extrusionOk="0">
                  <a:moveTo>
                    <a:pt x="1424" y="0"/>
                  </a:moveTo>
                  <a:lnTo>
                    <a:pt x="1" y="1423"/>
                  </a:lnTo>
                  <a:lnTo>
                    <a:pt x="531" y="1953"/>
                  </a:lnTo>
                  <a:lnTo>
                    <a:pt x="1954" y="530"/>
                  </a:lnTo>
                  <a:lnTo>
                    <a:pt x="14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1"/>
            <p:cNvSpPr/>
            <p:nvPr/>
          </p:nvSpPr>
          <p:spPr>
            <a:xfrm>
              <a:off x="3201850" y="2319496"/>
              <a:ext cx="203830" cy="201119"/>
            </a:xfrm>
            <a:custGeom>
              <a:avLst/>
              <a:gdLst/>
              <a:ahLst/>
              <a:cxnLst/>
              <a:rect l="l" t="t" r="r" b="b"/>
              <a:pathLst>
                <a:path w="12555" h="12388" extrusionOk="0">
                  <a:moveTo>
                    <a:pt x="1144" y="1"/>
                  </a:moveTo>
                  <a:cubicBezTo>
                    <a:pt x="502" y="1033"/>
                    <a:pt x="0" y="2511"/>
                    <a:pt x="0" y="3934"/>
                  </a:cubicBezTo>
                  <a:cubicBezTo>
                    <a:pt x="0" y="7756"/>
                    <a:pt x="2176" y="11132"/>
                    <a:pt x="6110" y="12109"/>
                  </a:cubicBezTo>
                  <a:cubicBezTo>
                    <a:pt x="6166" y="11969"/>
                    <a:pt x="6194" y="11858"/>
                    <a:pt x="6222" y="11774"/>
                  </a:cubicBezTo>
                  <a:cubicBezTo>
                    <a:pt x="6361" y="11355"/>
                    <a:pt x="6668" y="10379"/>
                    <a:pt x="7840" y="10323"/>
                  </a:cubicBezTo>
                  <a:cubicBezTo>
                    <a:pt x="7924" y="10295"/>
                    <a:pt x="8035" y="10295"/>
                    <a:pt x="8175" y="10295"/>
                  </a:cubicBezTo>
                  <a:cubicBezTo>
                    <a:pt x="8398" y="10295"/>
                    <a:pt x="8677" y="10323"/>
                    <a:pt x="8677" y="10323"/>
                  </a:cubicBezTo>
                  <a:cubicBezTo>
                    <a:pt x="9514" y="10323"/>
                    <a:pt x="10156" y="10825"/>
                    <a:pt x="10407" y="11690"/>
                  </a:cubicBezTo>
                  <a:cubicBezTo>
                    <a:pt x="10462" y="11858"/>
                    <a:pt x="10546" y="12109"/>
                    <a:pt x="10602" y="12360"/>
                  </a:cubicBezTo>
                  <a:cubicBezTo>
                    <a:pt x="11634" y="12360"/>
                    <a:pt x="12555" y="12388"/>
                    <a:pt x="12555" y="12388"/>
                  </a:cubicBezTo>
                  <a:lnTo>
                    <a:pt x="12527" y="9682"/>
                  </a:lnTo>
                  <a:cubicBezTo>
                    <a:pt x="12527" y="9682"/>
                    <a:pt x="9319" y="9709"/>
                    <a:pt x="7979" y="9709"/>
                  </a:cubicBezTo>
                  <a:cubicBezTo>
                    <a:pt x="3655" y="9709"/>
                    <a:pt x="2455" y="7087"/>
                    <a:pt x="2455" y="3739"/>
                  </a:cubicBezTo>
                  <a:cubicBezTo>
                    <a:pt x="2455" y="2958"/>
                    <a:pt x="2651" y="2344"/>
                    <a:pt x="2958" y="1786"/>
                  </a:cubicBezTo>
                  <a:cubicBezTo>
                    <a:pt x="1981" y="1730"/>
                    <a:pt x="1200" y="977"/>
                    <a:pt x="1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1"/>
            <p:cNvSpPr/>
            <p:nvPr/>
          </p:nvSpPr>
          <p:spPr>
            <a:xfrm>
              <a:off x="3291982" y="2497034"/>
              <a:ext cx="87425" cy="82912"/>
            </a:xfrm>
            <a:custGeom>
              <a:avLst/>
              <a:gdLst/>
              <a:ahLst/>
              <a:cxnLst/>
              <a:rect l="l" t="t" r="r" b="b"/>
              <a:pathLst>
                <a:path w="5385" h="5107" extrusionOk="0">
                  <a:moveTo>
                    <a:pt x="2734" y="810"/>
                  </a:moveTo>
                  <a:cubicBezTo>
                    <a:pt x="3237" y="810"/>
                    <a:pt x="3627" y="1201"/>
                    <a:pt x="3627" y="1703"/>
                  </a:cubicBezTo>
                  <a:cubicBezTo>
                    <a:pt x="3627" y="2177"/>
                    <a:pt x="3237" y="2596"/>
                    <a:pt x="2734" y="2596"/>
                  </a:cubicBezTo>
                  <a:cubicBezTo>
                    <a:pt x="2260" y="2596"/>
                    <a:pt x="1842" y="2177"/>
                    <a:pt x="1842" y="1703"/>
                  </a:cubicBezTo>
                  <a:cubicBezTo>
                    <a:pt x="1842" y="1201"/>
                    <a:pt x="2260" y="810"/>
                    <a:pt x="2734" y="810"/>
                  </a:cubicBezTo>
                  <a:close/>
                  <a:moveTo>
                    <a:pt x="2316" y="1"/>
                  </a:moveTo>
                  <a:cubicBezTo>
                    <a:pt x="1702" y="29"/>
                    <a:pt x="1451" y="447"/>
                    <a:pt x="1256" y="1033"/>
                  </a:cubicBezTo>
                  <a:cubicBezTo>
                    <a:pt x="1005" y="1898"/>
                    <a:pt x="335" y="3991"/>
                    <a:pt x="0" y="5106"/>
                  </a:cubicBezTo>
                  <a:lnTo>
                    <a:pt x="5385" y="5106"/>
                  </a:lnTo>
                  <a:cubicBezTo>
                    <a:pt x="5385" y="5106"/>
                    <a:pt x="4576" y="1982"/>
                    <a:pt x="4269" y="950"/>
                  </a:cubicBezTo>
                  <a:cubicBezTo>
                    <a:pt x="4101" y="392"/>
                    <a:pt x="3739" y="1"/>
                    <a:pt x="31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1"/>
            <p:cNvSpPr/>
            <p:nvPr/>
          </p:nvSpPr>
          <p:spPr>
            <a:xfrm>
              <a:off x="3374403" y="2310437"/>
              <a:ext cx="116421" cy="116421"/>
            </a:xfrm>
            <a:custGeom>
              <a:avLst/>
              <a:gdLst/>
              <a:ahLst/>
              <a:cxnLst/>
              <a:rect l="l" t="t" r="r" b="b"/>
              <a:pathLst>
                <a:path w="7171" h="7171" extrusionOk="0">
                  <a:moveTo>
                    <a:pt x="3572" y="1"/>
                  </a:moveTo>
                  <a:cubicBezTo>
                    <a:pt x="1591" y="28"/>
                    <a:pt x="1" y="1647"/>
                    <a:pt x="1" y="3627"/>
                  </a:cubicBezTo>
                  <a:cubicBezTo>
                    <a:pt x="1" y="5591"/>
                    <a:pt x="1591" y="7171"/>
                    <a:pt x="3549" y="7171"/>
                  </a:cubicBezTo>
                  <a:cubicBezTo>
                    <a:pt x="3566" y="7171"/>
                    <a:pt x="3583" y="7171"/>
                    <a:pt x="3600" y="7171"/>
                  </a:cubicBezTo>
                  <a:cubicBezTo>
                    <a:pt x="5581" y="7171"/>
                    <a:pt x="7171" y="5552"/>
                    <a:pt x="7171" y="3572"/>
                  </a:cubicBezTo>
                  <a:cubicBezTo>
                    <a:pt x="7171" y="1591"/>
                    <a:pt x="5553" y="1"/>
                    <a:pt x="3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1"/>
            <p:cNvSpPr/>
            <p:nvPr/>
          </p:nvSpPr>
          <p:spPr>
            <a:xfrm>
              <a:off x="3436467" y="2369319"/>
              <a:ext cx="41221" cy="19498"/>
            </a:xfrm>
            <a:custGeom>
              <a:avLst/>
              <a:gdLst/>
              <a:ahLst/>
              <a:cxnLst/>
              <a:rect l="l" t="t" r="r" b="b"/>
              <a:pathLst>
                <a:path w="2539" h="1201" extrusionOk="0">
                  <a:moveTo>
                    <a:pt x="446" y="196"/>
                  </a:moveTo>
                  <a:cubicBezTo>
                    <a:pt x="558" y="196"/>
                    <a:pt x="670" y="196"/>
                    <a:pt x="809" y="224"/>
                  </a:cubicBezTo>
                  <a:cubicBezTo>
                    <a:pt x="865" y="252"/>
                    <a:pt x="949" y="252"/>
                    <a:pt x="1032" y="279"/>
                  </a:cubicBezTo>
                  <a:lnTo>
                    <a:pt x="1228" y="279"/>
                  </a:lnTo>
                  <a:cubicBezTo>
                    <a:pt x="1507" y="335"/>
                    <a:pt x="1758" y="363"/>
                    <a:pt x="2120" y="475"/>
                  </a:cubicBezTo>
                  <a:cubicBezTo>
                    <a:pt x="2260" y="503"/>
                    <a:pt x="2344" y="614"/>
                    <a:pt x="2344" y="698"/>
                  </a:cubicBezTo>
                  <a:cubicBezTo>
                    <a:pt x="2344" y="809"/>
                    <a:pt x="2260" y="921"/>
                    <a:pt x="2120" y="977"/>
                  </a:cubicBezTo>
                  <a:cubicBezTo>
                    <a:pt x="2070" y="989"/>
                    <a:pt x="2018" y="995"/>
                    <a:pt x="1966" y="995"/>
                  </a:cubicBezTo>
                  <a:cubicBezTo>
                    <a:pt x="1787" y="995"/>
                    <a:pt x="1602" y="930"/>
                    <a:pt x="1451" y="865"/>
                  </a:cubicBezTo>
                  <a:cubicBezTo>
                    <a:pt x="1339" y="837"/>
                    <a:pt x="1228" y="782"/>
                    <a:pt x="1144" y="782"/>
                  </a:cubicBezTo>
                  <a:cubicBezTo>
                    <a:pt x="502" y="670"/>
                    <a:pt x="279" y="558"/>
                    <a:pt x="251" y="447"/>
                  </a:cubicBezTo>
                  <a:cubicBezTo>
                    <a:pt x="223" y="419"/>
                    <a:pt x="223" y="363"/>
                    <a:pt x="251" y="279"/>
                  </a:cubicBezTo>
                  <a:cubicBezTo>
                    <a:pt x="279" y="224"/>
                    <a:pt x="307" y="196"/>
                    <a:pt x="446" y="196"/>
                  </a:cubicBezTo>
                  <a:close/>
                  <a:moveTo>
                    <a:pt x="446" y="0"/>
                  </a:moveTo>
                  <a:cubicBezTo>
                    <a:pt x="251" y="0"/>
                    <a:pt x="140" y="56"/>
                    <a:pt x="84" y="196"/>
                  </a:cubicBezTo>
                  <a:cubicBezTo>
                    <a:pt x="28" y="279"/>
                    <a:pt x="0" y="419"/>
                    <a:pt x="56" y="558"/>
                  </a:cubicBezTo>
                  <a:cubicBezTo>
                    <a:pt x="167" y="754"/>
                    <a:pt x="502" y="865"/>
                    <a:pt x="1116" y="977"/>
                  </a:cubicBezTo>
                  <a:cubicBezTo>
                    <a:pt x="1172" y="977"/>
                    <a:pt x="1283" y="1005"/>
                    <a:pt x="1367" y="1061"/>
                  </a:cubicBezTo>
                  <a:cubicBezTo>
                    <a:pt x="1534" y="1116"/>
                    <a:pt x="1730" y="1200"/>
                    <a:pt x="1953" y="1200"/>
                  </a:cubicBezTo>
                  <a:cubicBezTo>
                    <a:pt x="2037" y="1200"/>
                    <a:pt x="2092" y="1172"/>
                    <a:pt x="2176" y="1144"/>
                  </a:cubicBezTo>
                  <a:cubicBezTo>
                    <a:pt x="2399" y="1088"/>
                    <a:pt x="2539" y="893"/>
                    <a:pt x="2539" y="698"/>
                  </a:cubicBezTo>
                  <a:cubicBezTo>
                    <a:pt x="2539" y="503"/>
                    <a:pt x="2399" y="363"/>
                    <a:pt x="2176" y="279"/>
                  </a:cubicBezTo>
                  <a:cubicBezTo>
                    <a:pt x="1813" y="168"/>
                    <a:pt x="1534" y="140"/>
                    <a:pt x="1255" y="84"/>
                  </a:cubicBezTo>
                  <a:lnTo>
                    <a:pt x="1032" y="56"/>
                  </a:lnTo>
                  <a:cubicBezTo>
                    <a:pt x="977" y="56"/>
                    <a:pt x="921" y="56"/>
                    <a:pt x="837" y="28"/>
                  </a:cubicBezTo>
                  <a:cubicBezTo>
                    <a:pt x="698" y="0"/>
                    <a:pt x="558" y="0"/>
                    <a:pt x="446"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1"/>
            <p:cNvSpPr/>
            <p:nvPr/>
          </p:nvSpPr>
          <p:spPr>
            <a:xfrm>
              <a:off x="3408381" y="2331266"/>
              <a:ext cx="14060" cy="32178"/>
            </a:xfrm>
            <a:custGeom>
              <a:avLst/>
              <a:gdLst/>
              <a:ahLst/>
              <a:cxnLst/>
              <a:rect l="l" t="t" r="r" b="b"/>
              <a:pathLst>
                <a:path w="866" h="1982" extrusionOk="0">
                  <a:moveTo>
                    <a:pt x="391" y="196"/>
                  </a:moveTo>
                  <a:cubicBezTo>
                    <a:pt x="475" y="196"/>
                    <a:pt x="530" y="252"/>
                    <a:pt x="586" y="336"/>
                  </a:cubicBezTo>
                  <a:cubicBezTo>
                    <a:pt x="642" y="475"/>
                    <a:pt x="614" y="670"/>
                    <a:pt x="558" y="838"/>
                  </a:cubicBezTo>
                  <a:cubicBezTo>
                    <a:pt x="558" y="922"/>
                    <a:pt x="530" y="977"/>
                    <a:pt x="530" y="1061"/>
                  </a:cubicBezTo>
                  <a:cubicBezTo>
                    <a:pt x="530" y="1507"/>
                    <a:pt x="447" y="1786"/>
                    <a:pt x="335" y="1786"/>
                  </a:cubicBezTo>
                  <a:lnTo>
                    <a:pt x="279" y="1759"/>
                  </a:lnTo>
                  <a:cubicBezTo>
                    <a:pt x="196" y="1731"/>
                    <a:pt x="196" y="1591"/>
                    <a:pt x="196" y="1368"/>
                  </a:cubicBezTo>
                  <a:cubicBezTo>
                    <a:pt x="196" y="1312"/>
                    <a:pt x="223" y="1256"/>
                    <a:pt x="223" y="1201"/>
                  </a:cubicBezTo>
                  <a:lnTo>
                    <a:pt x="196" y="1061"/>
                  </a:lnTo>
                  <a:cubicBezTo>
                    <a:pt x="196" y="838"/>
                    <a:pt x="196" y="643"/>
                    <a:pt x="251" y="364"/>
                  </a:cubicBezTo>
                  <a:cubicBezTo>
                    <a:pt x="279" y="252"/>
                    <a:pt x="307" y="196"/>
                    <a:pt x="391" y="196"/>
                  </a:cubicBezTo>
                  <a:close/>
                  <a:moveTo>
                    <a:pt x="391" y="1"/>
                  </a:moveTo>
                  <a:cubicBezTo>
                    <a:pt x="223" y="1"/>
                    <a:pt x="84" y="140"/>
                    <a:pt x="56" y="336"/>
                  </a:cubicBezTo>
                  <a:cubicBezTo>
                    <a:pt x="0" y="643"/>
                    <a:pt x="0" y="838"/>
                    <a:pt x="0" y="1061"/>
                  </a:cubicBezTo>
                  <a:lnTo>
                    <a:pt x="0" y="1201"/>
                  </a:lnTo>
                  <a:cubicBezTo>
                    <a:pt x="0" y="1256"/>
                    <a:pt x="0" y="1312"/>
                    <a:pt x="0" y="1368"/>
                  </a:cubicBezTo>
                  <a:cubicBezTo>
                    <a:pt x="0" y="1619"/>
                    <a:pt x="0" y="1898"/>
                    <a:pt x="223" y="1954"/>
                  </a:cubicBezTo>
                  <a:cubicBezTo>
                    <a:pt x="251" y="1954"/>
                    <a:pt x="307" y="1982"/>
                    <a:pt x="335" y="1982"/>
                  </a:cubicBezTo>
                  <a:cubicBezTo>
                    <a:pt x="670" y="1982"/>
                    <a:pt x="726" y="1480"/>
                    <a:pt x="726" y="1061"/>
                  </a:cubicBezTo>
                  <a:cubicBezTo>
                    <a:pt x="726" y="1005"/>
                    <a:pt x="754" y="949"/>
                    <a:pt x="754" y="866"/>
                  </a:cubicBezTo>
                  <a:cubicBezTo>
                    <a:pt x="809" y="670"/>
                    <a:pt x="865" y="447"/>
                    <a:pt x="754" y="252"/>
                  </a:cubicBezTo>
                  <a:cubicBezTo>
                    <a:pt x="670" y="85"/>
                    <a:pt x="558" y="1"/>
                    <a:pt x="391"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1"/>
            <p:cNvSpPr/>
            <p:nvPr/>
          </p:nvSpPr>
          <p:spPr>
            <a:xfrm>
              <a:off x="3369419" y="2305453"/>
              <a:ext cx="127299" cy="126844"/>
            </a:xfrm>
            <a:custGeom>
              <a:avLst/>
              <a:gdLst/>
              <a:ahLst/>
              <a:cxnLst/>
              <a:rect l="l" t="t" r="r" b="b"/>
              <a:pathLst>
                <a:path w="7841" h="7813" extrusionOk="0">
                  <a:moveTo>
                    <a:pt x="3958" y="530"/>
                  </a:moveTo>
                  <a:cubicBezTo>
                    <a:pt x="5804" y="530"/>
                    <a:pt x="7311" y="2026"/>
                    <a:pt x="7311" y="3879"/>
                  </a:cubicBezTo>
                  <a:cubicBezTo>
                    <a:pt x="7311" y="5748"/>
                    <a:pt x="5804" y="7282"/>
                    <a:pt x="3935" y="7282"/>
                  </a:cubicBezTo>
                  <a:cubicBezTo>
                    <a:pt x="3918" y="7283"/>
                    <a:pt x="3901" y="7283"/>
                    <a:pt x="3884" y="7283"/>
                  </a:cubicBezTo>
                  <a:cubicBezTo>
                    <a:pt x="2038" y="7283"/>
                    <a:pt x="559" y="5787"/>
                    <a:pt x="531" y="3934"/>
                  </a:cubicBezTo>
                  <a:cubicBezTo>
                    <a:pt x="531" y="2065"/>
                    <a:pt x="2038" y="531"/>
                    <a:pt x="3907" y="531"/>
                  </a:cubicBezTo>
                  <a:cubicBezTo>
                    <a:pt x="3924" y="530"/>
                    <a:pt x="3941" y="530"/>
                    <a:pt x="3958" y="530"/>
                  </a:cubicBezTo>
                  <a:close/>
                  <a:moveTo>
                    <a:pt x="3907" y="1"/>
                  </a:moveTo>
                  <a:cubicBezTo>
                    <a:pt x="1759" y="29"/>
                    <a:pt x="1" y="1786"/>
                    <a:pt x="29" y="3934"/>
                  </a:cubicBezTo>
                  <a:cubicBezTo>
                    <a:pt x="29" y="6083"/>
                    <a:pt x="1787" y="7812"/>
                    <a:pt x="3963" y="7812"/>
                  </a:cubicBezTo>
                  <a:cubicBezTo>
                    <a:pt x="6111" y="7784"/>
                    <a:pt x="7841" y="6027"/>
                    <a:pt x="7813" y="3879"/>
                  </a:cubicBezTo>
                  <a:cubicBezTo>
                    <a:pt x="7813" y="1730"/>
                    <a:pt x="6055" y="1"/>
                    <a:pt x="3907" y="1"/>
                  </a:cubicBezTo>
                  <a:close/>
                </a:path>
              </a:pathLst>
            </a:custGeom>
            <a:solidFill>
              <a:srgbClr val="4AB5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1"/>
            <p:cNvSpPr/>
            <p:nvPr/>
          </p:nvSpPr>
          <p:spPr>
            <a:xfrm>
              <a:off x="3441889" y="2334902"/>
              <a:ext cx="19498" cy="11787"/>
            </a:xfrm>
            <a:custGeom>
              <a:avLst/>
              <a:gdLst/>
              <a:ahLst/>
              <a:cxnLst/>
              <a:rect l="l" t="t" r="r" b="b"/>
              <a:pathLst>
                <a:path w="1201" h="726" extrusionOk="0">
                  <a:moveTo>
                    <a:pt x="615" y="195"/>
                  </a:moveTo>
                  <a:cubicBezTo>
                    <a:pt x="670" y="195"/>
                    <a:pt x="726" y="223"/>
                    <a:pt x="754" y="223"/>
                  </a:cubicBezTo>
                  <a:cubicBezTo>
                    <a:pt x="866" y="251"/>
                    <a:pt x="921" y="279"/>
                    <a:pt x="949" y="279"/>
                  </a:cubicBezTo>
                  <a:lnTo>
                    <a:pt x="949" y="307"/>
                  </a:lnTo>
                  <a:cubicBezTo>
                    <a:pt x="838" y="363"/>
                    <a:pt x="754" y="363"/>
                    <a:pt x="670" y="363"/>
                  </a:cubicBezTo>
                  <a:cubicBezTo>
                    <a:pt x="587" y="391"/>
                    <a:pt x="475" y="391"/>
                    <a:pt x="447" y="530"/>
                  </a:cubicBezTo>
                  <a:lnTo>
                    <a:pt x="391" y="530"/>
                  </a:lnTo>
                  <a:cubicBezTo>
                    <a:pt x="308" y="530"/>
                    <a:pt x="224" y="474"/>
                    <a:pt x="224" y="446"/>
                  </a:cubicBezTo>
                  <a:cubicBezTo>
                    <a:pt x="224" y="446"/>
                    <a:pt x="224" y="419"/>
                    <a:pt x="280" y="363"/>
                  </a:cubicBezTo>
                  <a:cubicBezTo>
                    <a:pt x="308" y="335"/>
                    <a:pt x="419" y="195"/>
                    <a:pt x="615" y="195"/>
                  </a:cubicBezTo>
                  <a:close/>
                  <a:moveTo>
                    <a:pt x="615" y="0"/>
                  </a:moveTo>
                  <a:cubicBezTo>
                    <a:pt x="364" y="0"/>
                    <a:pt x="140" y="167"/>
                    <a:pt x="57" y="307"/>
                  </a:cubicBezTo>
                  <a:cubicBezTo>
                    <a:pt x="1" y="419"/>
                    <a:pt x="1" y="502"/>
                    <a:pt x="57" y="558"/>
                  </a:cubicBezTo>
                  <a:cubicBezTo>
                    <a:pt x="112" y="670"/>
                    <a:pt x="280" y="725"/>
                    <a:pt x="391" y="725"/>
                  </a:cubicBezTo>
                  <a:cubicBezTo>
                    <a:pt x="559" y="725"/>
                    <a:pt x="615" y="642"/>
                    <a:pt x="643" y="586"/>
                  </a:cubicBezTo>
                  <a:lnTo>
                    <a:pt x="698" y="558"/>
                  </a:lnTo>
                  <a:cubicBezTo>
                    <a:pt x="782" y="558"/>
                    <a:pt x="894" y="558"/>
                    <a:pt x="1033" y="474"/>
                  </a:cubicBezTo>
                  <a:cubicBezTo>
                    <a:pt x="1145" y="391"/>
                    <a:pt x="1200" y="335"/>
                    <a:pt x="1173" y="251"/>
                  </a:cubicBezTo>
                  <a:cubicBezTo>
                    <a:pt x="1145" y="140"/>
                    <a:pt x="1033" y="84"/>
                    <a:pt x="810" y="28"/>
                  </a:cubicBezTo>
                  <a:cubicBezTo>
                    <a:pt x="754" y="0"/>
                    <a:pt x="698" y="0"/>
                    <a:pt x="615" y="0"/>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1"/>
            <p:cNvSpPr/>
            <p:nvPr/>
          </p:nvSpPr>
          <p:spPr>
            <a:xfrm>
              <a:off x="3402034" y="2380634"/>
              <a:ext cx="19953" cy="30376"/>
            </a:xfrm>
            <a:custGeom>
              <a:avLst/>
              <a:gdLst/>
              <a:ahLst/>
              <a:cxnLst/>
              <a:rect l="l" t="t" r="r" b="b"/>
              <a:pathLst>
                <a:path w="1229" h="1871" extrusionOk="0">
                  <a:moveTo>
                    <a:pt x="754" y="224"/>
                  </a:moveTo>
                  <a:cubicBezTo>
                    <a:pt x="866" y="224"/>
                    <a:pt x="949" y="364"/>
                    <a:pt x="1005" y="503"/>
                  </a:cubicBezTo>
                  <a:cubicBezTo>
                    <a:pt x="1033" y="587"/>
                    <a:pt x="1033" y="615"/>
                    <a:pt x="1005" y="726"/>
                  </a:cubicBezTo>
                  <a:cubicBezTo>
                    <a:pt x="977" y="782"/>
                    <a:pt x="949" y="894"/>
                    <a:pt x="921" y="1033"/>
                  </a:cubicBezTo>
                  <a:cubicBezTo>
                    <a:pt x="921" y="1173"/>
                    <a:pt x="893" y="1256"/>
                    <a:pt x="893" y="1340"/>
                  </a:cubicBezTo>
                  <a:cubicBezTo>
                    <a:pt x="893" y="1452"/>
                    <a:pt x="893" y="1452"/>
                    <a:pt x="782" y="1563"/>
                  </a:cubicBezTo>
                  <a:cubicBezTo>
                    <a:pt x="712" y="1633"/>
                    <a:pt x="635" y="1668"/>
                    <a:pt x="559" y="1668"/>
                  </a:cubicBezTo>
                  <a:cubicBezTo>
                    <a:pt x="482" y="1668"/>
                    <a:pt x="405" y="1633"/>
                    <a:pt x="335" y="1563"/>
                  </a:cubicBezTo>
                  <a:cubicBezTo>
                    <a:pt x="252" y="1452"/>
                    <a:pt x="252" y="1340"/>
                    <a:pt x="308" y="1089"/>
                  </a:cubicBezTo>
                  <a:cubicBezTo>
                    <a:pt x="335" y="1005"/>
                    <a:pt x="335" y="922"/>
                    <a:pt x="308" y="810"/>
                  </a:cubicBezTo>
                  <a:cubicBezTo>
                    <a:pt x="308" y="670"/>
                    <a:pt x="308" y="559"/>
                    <a:pt x="391" y="475"/>
                  </a:cubicBezTo>
                  <a:cubicBezTo>
                    <a:pt x="503" y="308"/>
                    <a:pt x="642" y="224"/>
                    <a:pt x="754" y="224"/>
                  </a:cubicBezTo>
                  <a:close/>
                  <a:moveTo>
                    <a:pt x="754" y="1"/>
                  </a:moveTo>
                  <a:cubicBezTo>
                    <a:pt x="587" y="1"/>
                    <a:pt x="391" y="140"/>
                    <a:pt x="224" y="336"/>
                  </a:cubicBezTo>
                  <a:cubicBezTo>
                    <a:pt x="112" y="475"/>
                    <a:pt x="112" y="670"/>
                    <a:pt x="112" y="810"/>
                  </a:cubicBezTo>
                  <a:cubicBezTo>
                    <a:pt x="112" y="922"/>
                    <a:pt x="140" y="977"/>
                    <a:pt x="112" y="1061"/>
                  </a:cubicBezTo>
                  <a:cubicBezTo>
                    <a:pt x="57" y="1228"/>
                    <a:pt x="1" y="1507"/>
                    <a:pt x="196" y="1703"/>
                  </a:cubicBezTo>
                  <a:cubicBezTo>
                    <a:pt x="308" y="1814"/>
                    <a:pt x="447" y="1870"/>
                    <a:pt x="559" y="1870"/>
                  </a:cubicBezTo>
                  <a:cubicBezTo>
                    <a:pt x="698" y="1870"/>
                    <a:pt x="810" y="1814"/>
                    <a:pt x="921" y="1703"/>
                  </a:cubicBezTo>
                  <a:cubicBezTo>
                    <a:pt x="1089" y="1563"/>
                    <a:pt x="1089" y="1480"/>
                    <a:pt x="1089" y="1340"/>
                  </a:cubicBezTo>
                  <a:cubicBezTo>
                    <a:pt x="1117" y="1284"/>
                    <a:pt x="1117" y="1201"/>
                    <a:pt x="1117" y="1061"/>
                  </a:cubicBezTo>
                  <a:cubicBezTo>
                    <a:pt x="1145" y="922"/>
                    <a:pt x="1172" y="838"/>
                    <a:pt x="1200" y="782"/>
                  </a:cubicBezTo>
                  <a:cubicBezTo>
                    <a:pt x="1228" y="643"/>
                    <a:pt x="1228" y="587"/>
                    <a:pt x="1200" y="447"/>
                  </a:cubicBezTo>
                  <a:cubicBezTo>
                    <a:pt x="1061" y="57"/>
                    <a:pt x="866" y="1"/>
                    <a:pt x="754" y="1"/>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1"/>
            <p:cNvSpPr/>
            <p:nvPr/>
          </p:nvSpPr>
          <p:spPr>
            <a:xfrm>
              <a:off x="3432830" y="2390602"/>
              <a:ext cx="11803" cy="12241"/>
            </a:xfrm>
            <a:custGeom>
              <a:avLst/>
              <a:gdLst/>
              <a:ahLst/>
              <a:cxnLst/>
              <a:rect l="l" t="t" r="r" b="b"/>
              <a:pathLst>
                <a:path w="727" h="754" extrusionOk="0">
                  <a:moveTo>
                    <a:pt x="280" y="196"/>
                  </a:moveTo>
                  <a:cubicBezTo>
                    <a:pt x="308" y="196"/>
                    <a:pt x="336" y="196"/>
                    <a:pt x="391" y="224"/>
                  </a:cubicBezTo>
                  <a:cubicBezTo>
                    <a:pt x="447" y="252"/>
                    <a:pt x="503" y="280"/>
                    <a:pt x="503" y="335"/>
                  </a:cubicBezTo>
                  <a:cubicBezTo>
                    <a:pt x="531" y="391"/>
                    <a:pt x="503" y="447"/>
                    <a:pt x="419" y="531"/>
                  </a:cubicBezTo>
                  <a:cubicBezTo>
                    <a:pt x="419" y="559"/>
                    <a:pt x="391" y="559"/>
                    <a:pt x="336" y="559"/>
                  </a:cubicBezTo>
                  <a:cubicBezTo>
                    <a:pt x="280" y="559"/>
                    <a:pt x="224" y="531"/>
                    <a:pt x="196" y="503"/>
                  </a:cubicBezTo>
                  <a:lnTo>
                    <a:pt x="196" y="447"/>
                  </a:lnTo>
                  <a:cubicBezTo>
                    <a:pt x="224" y="252"/>
                    <a:pt x="224" y="196"/>
                    <a:pt x="280" y="196"/>
                  </a:cubicBezTo>
                  <a:close/>
                  <a:moveTo>
                    <a:pt x="280" y="1"/>
                  </a:moveTo>
                  <a:cubicBezTo>
                    <a:pt x="1" y="1"/>
                    <a:pt x="1" y="308"/>
                    <a:pt x="1" y="419"/>
                  </a:cubicBezTo>
                  <a:lnTo>
                    <a:pt x="1" y="503"/>
                  </a:lnTo>
                  <a:cubicBezTo>
                    <a:pt x="1" y="503"/>
                    <a:pt x="1" y="559"/>
                    <a:pt x="29" y="614"/>
                  </a:cubicBezTo>
                  <a:cubicBezTo>
                    <a:pt x="112" y="698"/>
                    <a:pt x="224" y="754"/>
                    <a:pt x="364" y="754"/>
                  </a:cubicBezTo>
                  <a:cubicBezTo>
                    <a:pt x="447" y="754"/>
                    <a:pt x="531" y="726"/>
                    <a:pt x="587" y="642"/>
                  </a:cubicBezTo>
                  <a:cubicBezTo>
                    <a:pt x="698" y="531"/>
                    <a:pt x="726" y="391"/>
                    <a:pt x="698" y="280"/>
                  </a:cubicBezTo>
                  <a:cubicBezTo>
                    <a:pt x="670" y="196"/>
                    <a:pt x="615" y="112"/>
                    <a:pt x="447" y="29"/>
                  </a:cubicBezTo>
                  <a:cubicBezTo>
                    <a:pt x="391" y="1"/>
                    <a:pt x="336" y="1"/>
                    <a:pt x="280" y="1"/>
                  </a:cubicBezTo>
                  <a:close/>
                </a:path>
              </a:pathLst>
            </a:custGeom>
            <a:solidFill>
              <a:srgbClr val="ED66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1"/>
            <p:cNvSpPr/>
            <p:nvPr/>
          </p:nvSpPr>
          <p:spPr>
            <a:xfrm>
              <a:off x="3426499" y="2355276"/>
              <a:ext cx="11787" cy="12696"/>
            </a:xfrm>
            <a:custGeom>
              <a:avLst/>
              <a:gdLst/>
              <a:ahLst/>
              <a:cxnLst/>
              <a:rect l="l" t="t" r="r" b="b"/>
              <a:pathLst>
                <a:path w="726" h="782" extrusionOk="0">
                  <a:moveTo>
                    <a:pt x="279" y="196"/>
                  </a:moveTo>
                  <a:cubicBezTo>
                    <a:pt x="307" y="196"/>
                    <a:pt x="335" y="196"/>
                    <a:pt x="363" y="224"/>
                  </a:cubicBezTo>
                  <a:cubicBezTo>
                    <a:pt x="447" y="252"/>
                    <a:pt x="475" y="280"/>
                    <a:pt x="502" y="335"/>
                  </a:cubicBezTo>
                  <a:cubicBezTo>
                    <a:pt x="502" y="391"/>
                    <a:pt x="475" y="447"/>
                    <a:pt x="419" y="531"/>
                  </a:cubicBezTo>
                  <a:cubicBezTo>
                    <a:pt x="419" y="559"/>
                    <a:pt x="391" y="559"/>
                    <a:pt x="335" y="559"/>
                  </a:cubicBezTo>
                  <a:cubicBezTo>
                    <a:pt x="324" y="564"/>
                    <a:pt x="314" y="566"/>
                    <a:pt x="303" y="566"/>
                  </a:cubicBezTo>
                  <a:cubicBezTo>
                    <a:pt x="259" y="566"/>
                    <a:pt x="218" y="525"/>
                    <a:pt x="196" y="503"/>
                  </a:cubicBezTo>
                  <a:lnTo>
                    <a:pt x="196" y="447"/>
                  </a:lnTo>
                  <a:cubicBezTo>
                    <a:pt x="196" y="280"/>
                    <a:pt x="223" y="196"/>
                    <a:pt x="279" y="196"/>
                  </a:cubicBezTo>
                  <a:close/>
                  <a:moveTo>
                    <a:pt x="279" y="1"/>
                  </a:moveTo>
                  <a:cubicBezTo>
                    <a:pt x="0" y="1"/>
                    <a:pt x="0" y="307"/>
                    <a:pt x="0" y="447"/>
                  </a:cubicBezTo>
                  <a:lnTo>
                    <a:pt x="0" y="503"/>
                  </a:lnTo>
                  <a:cubicBezTo>
                    <a:pt x="0" y="531"/>
                    <a:pt x="0" y="559"/>
                    <a:pt x="28" y="642"/>
                  </a:cubicBezTo>
                  <a:cubicBezTo>
                    <a:pt x="84" y="698"/>
                    <a:pt x="223" y="782"/>
                    <a:pt x="335" y="782"/>
                  </a:cubicBezTo>
                  <a:cubicBezTo>
                    <a:pt x="447" y="782"/>
                    <a:pt x="530" y="726"/>
                    <a:pt x="586" y="670"/>
                  </a:cubicBezTo>
                  <a:cubicBezTo>
                    <a:pt x="670" y="531"/>
                    <a:pt x="726" y="391"/>
                    <a:pt x="698" y="280"/>
                  </a:cubicBezTo>
                  <a:cubicBezTo>
                    <a:pt x="670" y="224"/>
                    <a:pt x="614" y="112"/>
                    <a:pt x="447" y="56"/>
                  </a:cubicBezTo>
                  <a:cubicBezTo>
                    <a:pt x="391" y="28"/>
                    <a:pt x="335" y="1"/>
                    <a:pt x="279" y="1"/>
                  </a:cubicBezTo>
                  <a:close/>
                </a:path>
              </a:pathLst>
            </a:custGeom>
            <a:solidFill>
              <a:srgbClr val="2D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1"/>
            <p:cNvSpPr/>
            <p:nvPr/>
          </p:nvSpPr>
          <p:spPr>
            <a:xfrm>
              <a:off x="4061029" y="3047343"/>
              <a:ext cx="198408" cy="198408"/>
            </a:xfrm>
            <a:custGeom>
              <a:avLst/>
              <a:gdLst/>
              <a:ahLst/>
              <a:cxnLst/>
              <a:rect l="l" t="t" r="r" b="b"/>
              <a:pathLst>
                <a:path w="12221" h="12221" extrusionOk="0">
                  <a:moveTo>
                    <a:pt x="5553" y="1925"/>
                  </a:moveTo>
                  <a:cubicBezTo>
                    <a:pt x="7841" y="1925"/>
                    <a:pt x="9710" y="3795"/>
                    <a:pt x="9710" y="6110"/>
                  </a:cubicBezTo>
                  <a:cubicBezTo>
                    <a:pt x="9710" y="8426"/>
                    <a:pt x="7841" y="10295"/>
                    <a:pt x="5553" y="10295"/>
                  </a:cubicBezTo>
                  <a:cubicBezTo>
                    <a:pt x="3237" y="10295"/>
                    <a:pt x="1368" y="8426"/>
                    <a:pt x="1368" y="6110"/>
                  </a:cubicBezTo>
                  <a:cubicBezTo>
                    <a:pt x="1368" y="3795"/>
                    <a:pt x="3237" y="1925"/>
                    <a:pt x="5553" y="1925"/>
                  </a:cubicBezTo>
                  <a:close/>
                  <a:moveTo>
                    <a:pt x="6111" y="0"/>
                  </a:moveTo>
                  <a:cubicBezTo>
                    <a:pt x="2735" y="0"/>
                    <a:pt x="1" y="2734"/>
                    <a:pt x="1" y="6110"/>
                  </a:cubicBezTo>
                  <a:cubicBezTo>
                    <a:pt x="1" y="9486"/>
                    <a:pt x="2735" y="12220"/>
                    <a:pt x="6111" y="12220"/>
                  </a:cubicBezTo>
                  <a:cubicBezTo>
                    <a:pt x="9487" y="12220"/>
                    <a:pt x="12221" y="9486"/>
                    <a:pt x="12221" y="6110"/>
                  </a:cubicBezTo>
                  <a:cubicBezTo>
                    <a:pt x="12221" y="2734"/>
                    <a:pt x="9487" y="0"/>
                    <a:pt x="6111"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1"/>
            <p:cNvSpPr/>
            <p:nvPr/>
          </p:nvSpPr>
          <p:spPr>
            <a:xfrm>
              <a:off x="4083221" y="3078594"/>
              <a:ext cx="135449" cy="135903"/>
            </a:xfrm>
            <a:custGeom>
              <a:avLst/>
              <a:gdLst/>
              <a:ahLst/>
              <a:cxnLst/>
              <a:rect l="l" t="t" r="r" b="b"/>
              <a:pathLst>
                <a:path w="8343" h="8371" extrusionOk="0">
                  <a:moveTo>
                    <a:pt x="4186" y="0"/>
                  </a:moveTo>
                  <a:cubicBezTo>
                    <a:pt x="1870" y="0"/>
                    <a:pt x="1" y="1870"/>
                    <a:pt x="1" y="4185"/>
                  </a:cubicBezTo>
                  <a:cubicBezTo>
                    <a:pt x="1" y="6501"/>
                    <a:pt x="1870" y="8370"/>
                    <a:pt x="4186" y="8370"/>
                  </a:cubicBezTo>
                  <a:cubicBezTo>
                    <a:pt x="6474" y="8370"/>
                    <a:pt x="8343" y="6501"/>
                    <a:pt x="8343" y="4185"/>
                  </a:cubicBezTo>
                  <a:cubicBezTo>
                    <a:pt x="8343" y="1870"/>
                    <a:pt x="6474" y="0"/>
                    <a:pt x="4186" y="0"/>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1"/>
            <p:cNvSpPr/>
            <p:nvPr/>
          </p:nvSpPr>
          <p:spPr>
            <a:xfrm>
              <a:off x="4569663" y="2752934"/>
              <a:ext cx="198863" cy="198863"/>
            </a:xfrm>
            <a:custGeom>
              <a:avLst/>
              <a:gdLst/>
              <a:ahLst/>
              <a:cxnLst/>
              <a:rect l="l" t="t" r="r" b="b"/>
              <a:pathLst>
                <a:path w="12249" h="12249" extrusionOk="0">
                  <a:moveTo>
                    <a:pt x="5552" y="1954"/>
                  </a:moveTo>
                  <a:cubicBezTo>
                    <a:pt x="7868" y="1954"/>
                    <a:pt x="9737" y="3823"/>
                    <a:pt x="9737" y="6111"/>
                  </a:cubicBezTo>
                  <a:cubicBezTo>
                    <a:pt x="9737" y="8426"/>
                    <a:pt x="7868" y="10296"/>
                    <a:pt x="5552" y="10296"/>
                  </a:cubicBezTo>
                  <a:cubicBezTo>
                    <a:pt x="3237" y="10296"/>
                    <a:pt x="1368" y="8426"/>
                    <a:pt x="1368" y="6111"/>
                  </a:cubicBezTo>
                  <a:cubicBezTo>
                    <a:pt x="1368" y="3823"/>
                    <a:pt x="3237" y="1954"/>
                    <a:pt x="5552" y="1954"/>
                  </a:cubicBezTo>
                  <a:close/>
                  <a:moveTo>
                    <a:pt x="6110" y="1"/>
                  </a:moveTo>
                  <a:cubicBezTo>
                    <a:pt x="2735" y="1"/>
                    <a:pt x="1" y="2735"/>
                    <a:pt x="1" y="6111"/>
                  </a:cubicBezTo>
                  <a:cubicBezTo>
                    <a:pt x="1" y="9487"/>
                    <a:pt x="2735" y="12249"/>
                    <a:pt x="6110" y="12249"/>
                  </a:cubicBezTo>
                  <a:cubicBezTo>
                    <a:pt x="9486" y="12249"/>
                    <a:pt x="12248" y="9487"/>
                    <a:pt x="12248" y="6111"/>
                  </a:cubicBezTo>
                  <a:cubicBezTo>
                    <a:pt x="12248" y="2735"/>
                    <a:pt x="9486" y="1"/>
                    <a:pt x="611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1"/>
            <p:cNvSpPr/>
            <p:nvPr/>
          </p:nvSpPr>
          <p:spPr>
            <a:xfrm>
              <a:off x="4591855" y="2784640"/>
              <a:ext cx="135903" cy="135449"/>
            </a:xfrm>
            <a:custGeom>
              <a:avLst/>
              <a:gdLst/>
              <a:ahLst/>
              <a:cxnLst/>
              <a:rect l="l" t="t" r="r" b="b"/>
              <a:pathLst>
                <a:path w="8371" h="8343" extrusionOk="0">
                  <a:moveTo>
                    <a:pt x="4185" y="1"/>
                  </a:moveTo>
                  <a:cubicBezTo>
                    <a:pt x="1870" y="1"/>
                    <a:pt x="1" y="1870"/>
                    <a:pt x="1" y="4158"/>
                  </a:cubicBezTo>
                  <a:cubicBezTo>
                    <a:pt x="1" y="6473"/>
                    <a:pt x="1870" y="8343"/>
                    <a:pt x="4185" y="8343"/>
                  </a:cubicBezTo>
                  <a:cubicBezTo>
                    <a:pt x="6501" y="8343"/>
                    <a:pt x="8370" y="6473"/>
                    <a:pt x="8370" y="4158"/>
                  </a:cubicBezTo>
                  <a:cubicBezTo>
                    <a:pt x="8370" y="1870"/>
                    <a:pt x="6501" y="1"/>
                    <a:pt x="4185"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1"/>
            <p:cNvSpPr/>
            <p:nvPr/>
          </p:nvSpPr>
          <p:spPr>
            <a:xfrm>
              <a:off x="4204150" y="2801864"/>
              <a:ext cx="121860" cy="121389"/>
            </a:xfrm>
            <a:custGeom>
              <a:avLst/>
              <a:gdLst/>
              <a:ahLst/>
              <a:cxnLst/>
              <a:rect l="l" t="t" r="r" b="b"/>
              <a:pathLst>
                <a:path w="7506" h="7477" extrusionOk="0">
                  <a:moveTo>
                    <a:pt x="3405" y="1172"/>
                  </a:moveTo>
                  <a:cubicBezTo>
                    <a:pt x="4828" y="1172"/>
                    <a:pt x="5971" y="2344"/>
                    <a:pt x="5971" y="3739"/>
                  </a:cubicBezTo>
                  <a:cubicBezTo>
                    <a:pt x="5971" y="5161"/>
                    <a:pt x="4828" y="6305"/>
                    <a:pt x="3405" y="6305"/>
                  </a:cubicBezTo>
                  <a:cubicBezTo>
                    <a:pt x="1982" y="6305"/>
                    <a:pt x="838" y="5161"/>
                    <a:pt x="838" y="3739"/>
                  </a:cubicBezTo>
                  <a:cubicBezTo>
                    <a:pt x="838" y="2344"/>
                    <a:pt x="1982" y="1172"/>
                    <a:pt x="3405" y="1172"/>
                  </a:cubicBezTo>
                  <a:close/>
                  <a:moveTo>
                    <a:pt x="3739" y="0"/>
                  </a:moveTo>
                  <a:cubicBezTo>
                    <a:pt x="1675" y="0"/>
                    <a:pt x="1" y="1674"/>
                    <a:pt x="1" y="3739"/>
                  </a:cubicBezTo>
                  <a:cubicBezTo>
                    <a:pt x="1" y="5803"/>
                    <a:pt x="1675" y="7477"/>
                    <a:pt x="3739" y="7477"/>
                  </a:cubicBezTo>
                  <a:cubicBezTo>
                    <a:pt x="5832" y="7477"/>
                    <a:pt x="7506" y="5803"/>
                    <a:pt x="7506" y="3739"/>
                  </a:cubicBezTo>
                  <a:cubicBezTo>
                    <a:pt x="7506" y="1674"/>
                    <a:pt x="5832" y="0"/>
                    <a:pt x="3739"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1"/>
            <p:cNvSpPr/>
            <p:nvPr/>
          </p:nvSpPr>
          <p:spPr>
            <a:xfrm>
              <a:off x="4217738" y="2820875"/>
              <a:ext cx="83367" cy="83367"/>
            </a:xfrm>
            <a:custGeom>
              <a:avLst/>
              <a:gdLst/>
              <a:ahLst/>
              <a:cxnLst/>
              <a:rect l="l" t="t" r="r" b="b"/>
              <a:pathLst>
                <a:path w="5135" h="5135" extrusionOk="0">
                  <a:moveTo>
                    <a:pt x="2568" y="1"/>
                  </a:moveTo>
                  <a:cubicBezTo>
                    <a:pt x="1145" y="1"/>
                    <a:pt x="1" y="1173"/>
                    <a:pt x="1" y="2568"/>
                  </a:cubicBezTo>
                  <a:cubicBezTo>
                    <a:pt x="1" y="3990"/>
                    <a:pt x="1145" y="5134"/>
                    <a:pt x="2568" y="5134"/>
                  </a:cubicBezTo>
                  <a:cubicBezTo>
                    <a:pt x="3991" y="5134"/>
                    <a:pt x="5134" y="3990"/>
                    <a:pt x="5134" y="2568"/>
                  </a:cubicBezTo>
                  <a:cubicBezTo>
                    <a:pt x="5134" y="1173"/>
                    <a:pt x="3991" y="1"/>
                    <a:pt x="2568"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1"/>
            <p:cNvSpPr/>
            <p:nvPr/>
          </p:nvSpPr>
          <p:spPr>
            <a:xfrm>
              <a:off x="4414772" y="3065005"/>
              <a:ext cx="101469" cy="101469"/>
            </a:xfrm>
            <a:custGeom>
              <a:avLst/>
              <a:gdLst/>
              <a:ahLst/>
              <a:cxnLst/>
              <a:rect l="l" t="t" r="r" b="b"/>
              <a:pathLst>
                <a:path w="6250" h="6250" extrusionOk="0">
                  <a:moveTo>
                    <a:pt x="2846" y="1005"/>
                  </a:moveTo>
                  <a:cubicBezTo>
                    <a:pt x="4018" y="1005"/>
                    <a:pt x="4966" y="1953"/>
                    <a:pt x="4966" y="3125"/>
                  </a:cubicBezTo>
                  <a:cubicBezTo>
                    <a:pt x="4966" y="4297"/>
                    <a:pt x="4018" y="5273"/>
                    <a:pt x="2846" y="5273"/>
                  </a:cubicBezTo>
                  <a:cubicBezTo>
                    <a:pt x="1674" y="5273"/>
                    <a:pt x="698" y="4297"/>
                    <a:pt x="698" y="3125"/>
                  </a:cubicBezTo>
                  <a:cubicBezTo>
                    <a:pt x="698" y="1953"/>
                    <a:pt x="1674" y="1005"/>
                    <a:pt x="2846" y="1005"/>
                  </a:cubicBezTo>
                  <a:close/>
                  <a:moveTo>
                    <a:pt x="3125" y="0"/>
                  </a:moveTo>
                  <a:cubicBezTo>
                    <a:pt x="1395" y="0"/>
                    <a:pt x="0" y="1423"/>
                    <a:pt x="0" y="3125"/>
                  </a:cubicBezTo>
                  <a:cubicBezTo>
                    <a:pt x="0" y="4855"/>
                    <a:pt x="1395" y="6250"/>
                    <a:pt x="3125" y="6250"/>
                  </a:cubicBezTo>
                  <a:cubicBezTo>
                    <a:pt x="4854" y="6250"/>
                    <a:pt x="6249" y="4855"/>
                    <a:pt x="6249" y="3125"/>
                  </a:cubicBezTo>
                  <a:cubicBezTo>
                    <a:pt x="6249" y="1423"/>
                    <a:pt x="4854" y="0"/>
                    <a:pt x="312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1"/>
            <p:cNvSpPr/>
            <p:nvPr/>
          </p:nvSpPr>
          <p:spPr>
            <a:xfrm>
              <a:off x="4426088" y="3081305"/>
              <a:ext cx="69323" cy="69323"/>
            </a:xfrm>
            <a:custGeom>
              <a:avLst/>
              <a:gdLst/>
              <a:ahLst/>
              <a:cxnLst/>
              <a:rect l="l" t="t" r="r" b="b"/>
              <a:pathLst>
                <a:path w="4270" h="4270" extrusionOk="0">
                  <a:moveTo>
                    <a:pt x="2149" y="1"/>
                  </a:moveTo>
                  <a:cubicBezTo>
                    <a:pt x="977" y="1"/>
                    <a:pt x="1" y="949"/>
                    <a:pt x="1" y="2121"/>
                  </a:cubicBezTo>
                  <a:cubicBezTo>
                    <a:pt x="1" y="3293"/>
                    <a:pt x="977" y="4269"/>
                    <a:pt x="2149" y="4269"/>
                  </a:cubicBezTo>
                  <a:cubicBezTo>
                    <a:pt x="3321" y="4269"/>
                    <a:pt x="4269" y="3293"/>
                    <a:pt x="4269" y="2121"/>
                  </a:cubicBezTo>
                  <a:cubicBezTo>
                    <a:pt x="4269" y="949"/>
                    <a:pt x="3321" y="1"/>
                    <a:pt x="2149"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1"/>
            <p:cNvSpPr/>
            <p:nvPr/>
          </p:nvSpPr>
          <p:spPr>
            <a:xfrm>
              <a:off x="4663870" y="3075866"/>
              <a:ext cx="124571" cy="124587"/>
            </a:xfrm>
            <a:custGeom>
              <a:avLst/>
              <a:gdLst/>
              <a:ahLst/>
              <a:cxnLst/>
              <a:rect l="l" t="t" r="r" b="b"/>
              <a:pathLst>
                <a:path w="7673" h="7674" extrusionOk="0">
                  <a:moveTo>
                    <a:pt x="3488" y="1229"/>
                  </a:moveTo>
                  <a:cubicBezTo>
                    <a:pt x="4939" y="1229"/>
                    <a:pt x="6110" y="2400"/>
                    <a:pt x="6110" y="3851"/>
                  </a:cubicBezTo>
                  <a:cubicBezTo>
                    <a:pt x="6110" y="5302"/>
                    <a:pt x="4939" y="6474"/>
                    <a:pt x="3488" y="6474"/>
                  </a:cubicBezTo>
                  <a:cubicBezTo>
                    <a:pt x="2037" y="6474"/>
                    <a:pt x="865" y="5302"/>
                    <a:pt x="865" y="3851"/>
                  </a:cubicBezTo>
                  <a:cubicBezTo>
                    <a:pt x="865" y="2400"/>
                    <a:pt x="2037" y="1229"/>
                    <a:pt x="3488" y="1229"/>
                  </a:cubicBezTo>
                  <a:close/>
                  <a:moveTo>
                    <a:pt x="3851" y="1"/>
                  </a:moveTo>
                  <a:cubicBezTo>
                    <a:pt x="1730" y="1"/>
                    <a:pt x="1" y="1731"/>
                    <a:pt x="1" y="3851"/>
                  </a:cubicBezTo>
                  <a:cubicBezTo>
                    <a:pt x="1" y="5971"/>
                    <a:pt x="1730" y="7673"/>
                    <a:pt x="3851" y="7673"/>
                  </a:cubicBezTo>
                  <a:cubicBezTo>
                    <a:pt x="5971" y="7673"/>
                    <a:pt x="7673" y="5971"/>
                    <a:pt x="7673" y="3851"/>
                  </a:cubicBezTo>
                  <a:cubicBezTo>
                    <a:pt x="7673" y="1731"/>
                    <a:pt x="5971" y="1"/>
                    <a:pt x="3851" y="1"/>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1"/>
            <p:cNvSpPr/>
            <p:nvPr/>
          </p:nvSpPr>
          <p:spPr>
            <a:xfrm>
              <a:off x="4677913" y="3095802"/>
              <a:ext cx="85169" cy="85169"/>
            </a:xfrm>
            <a:custGeom>
              <a:avLst/>
              <a:gdLst/>
              <a:ahLst/>
              <a:cxnLst/>
              <a:rect l="l" t="t" r="r" b="b"/>
              <a:pathLst>
                <a:path w="5246" h="5246" extrusionOk="0">
                  <a:moveTo>
                    <a:pt x="2623" y="1"/>
                  </a:moveTo>
                  <a:cubicBezTo>
                    <a:pt x="1172" y="1"/>
                    <a:pt x="0" y="1172"/>
                    <a:pt x="0" y="2623"/>
                  </a:cubicBezTo>
                  <a:cubicBezTo>
                    <a:pt x="0" y="4074"/>
                    <a:pt x="1172" y="5246"/>
                    <a:pt x="2623" y="5246"/>
                  </a:cubicBezTo>
                  <a:cubicBezTo>
                    <a:pt x="4074" y="5246"/>
                    <a:pt x="5245" y="4074"/>
                    <a:pt x="5245" y="2623"/>
                  </a:cubicBezTo>
                  <a:cubicBezTo>
                    <a:pt x="5245" y="1172"/>
                    <a:pt x="4074" y="1"/>
                    <a:pt x="2623" y="1"/>
                  </a:cubicBezTo>
                  <a:close/>
                </a:path>
              </a:pathLst>
            </a:custGeom>
            <a:solidFill>
              <a:srgbClr val="FF7F86">
                <a:alpha val="26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 name="Google Shape;1280;p61"/>
            <p:cNvGrpSpPr/>
            <p:nvPr/>
          </p:nvGrpSpPr>
          <p:grpSpPr>
            <a:xfrm>
              <a:off x="5261273" y="3821830"/>
              <a:ext cx="292165" cy="449336"/>
              <a:chOff x="5261273" y="3821830"/>
              <a:chExt cx="292165" cy="449336"/>
            </a:xfrm>
          </p:grpSpPr>
          <p:sp>
            <p:nvSpPr>
              <p:cNvPr id="1281" name="Google Shape;1281;p61"/>
              <p:cNvSpPr/>
              <p:nvPr/>
            </p:nvSpPr>
            <p:spPr>
              <a:xfrm>
                <a:off x="5261273" y="3821830"/>
                <a:ext cx="292165" cy="449336"/>
              </a:xfrm>
              <a:custGeom>
                <a:avLst/>
                <a:gdLst/>
                <a:ahLst/>
                <a:cxnLst/>
                <a:rect l="l" t="t" r="r" b="b"/>
                <a:pathLst>
                  <a:path w="17996" h="27677" extrusionOk="0">
                    <a:moveTo>
                      <a:pt x="11774" y="894"/>
                    </a:moveTo>
                    <a:lnTo>
                      <a:pt x="11830" y="949"/>
                    </a:lnTo>
                    <a:lnTo>
                      <a:pt x="11830" y="1591"/>
                    </a:lnTo>
                    <a:lnTo>
                      <a:pt x="11774" y="1619"/>
                    </a:lnTo>
                    <a:lnTo>
                      <a:pt x="10742" y="1619"/>
                    </a:lnTo>
                    <a:lnTo>
                      <a:pt x="10742" y="13922"/>
                    </a:lnTo>
                    <a:lnTo>
                      <a:pt x="17103" y="26310"/>
                    </a:lnTo>
                    <a:cubicBezTo>
                      <a:pt x="17047" y="26589"/>
                      <a:pt x="16796" y="26812"/>
                      <a:pt x="16461" y="26812"/>
                    </a:cubicBezTo>
                    <a:lnTo>
                      <a:pt x="1535" y="26812"/>
                    </a:lnTo>
                    <a:cubicBezTo>
                      <a:pt x="1228" y="26812"/>
                      <a:pt x="949" y="26589"/>
                      <a:pt x="921" y="26310"/>
                    </a:cubicBezTo>
                    <a:lnTo>
                      <a:pt x="7282" y="13922"/>
                    </a:lnTo>
                    <a:lnTo>
                      <a:pt x="7282" y="1619"/>
                    </a:lnTo>
                    <a:lnTo>
                      <a:pt x="6250" y="1619"/>
                    </a:lnTo>
                    <a:lnTo>
                      <a:pt x="6194" y="1591"/>
                    </a:lnTo>
                    <a:lnTo>
                      <a:pt x="6194" y="949"/>
                    </a:lnTo>
                    <a:lnTo>
                      <a:pt x="6250" y="894"/>
                    </a:lnTo>
                    <a:close/>
                    <a:moveTo>
                      <a:pt x="6250" y="1"/>
                    </a:moveTo>
                    <a:cubicBezTo>
                      <a:pt x="5720" y="1"/>
                      <a:pt x="5301" y="447"/>
                      <a:pt x="5301" y="949"/>
                    </a:cubicBezTo>
                    <a:lnTo>
                      <a:pt x="5301" y="1591"/>
                    </a:lnTo>
                    <a:cubicBezTo>
                      <a:pt x="5301" y="2093"/>
                      <a:pt x="5720" y="2512"/>
                      <a:pt x="6250" y="2512"/>
                    </a:cubicBezTo>
                    <a:lnTo>
                      <a:pt x="6389" y="2512"/>
                    </a:lnTo>
                    <a:lnTo>
                      <a:pt x="6389" y="13699"/>
                    </a:lnTo>
                    <a:lnTo>
                      <a:pt x="0" y="26114"/>
                    </a:lnTo>
                    <a:lnTo>
                      <a:pt x="0" y="26226"/>
                    </a:lnTo>
                    <a:cubicBezTo>
                      <a:pt x="0" y="27035"/>
                      <a:pt x="698" y="27677"/>
                      <a:pt x="1535" y="27677"/>
                    </a:cubicBezTo>
                    <a:lnTo>
                      <a:pt x="16461" y="27677"/>
                    </a:lnTo>
                    <a:cubicBezTo>
                      <a:pt x="17298" y="27677"/>
                      <a:pt x="17995" y="27035"/>
                      <a:pt x="17995" y="26226"/>
                    </a:cubicBezTo>
                    <a:lnTo>
                      <a:pt x="17995" y="26114"/>
                    </a:lnTo>
                    <a:lnTo>
                      <a:pt x="11634" y="13699"/>
                    </a:lnTo>
                    <a:lnTo>
                      <a:pt x="11634" y="2512"/>
                    </a:lnTo>
                    <a:lnTo>
                      <a:pt x="11774" y="2512"/>
                    </a:lnTo>
                    <a:cubicBezTo>
                      <a:pt x="12276" y="2512"/>
                      <a:pt x="12722" y="2093"/>
                      <a:pt x="12722" y="1591"/>
                    </a:cubicBezTo>
                    <a:lnTo>
                      <a:pt x="12722" y="949"/>
                    </a:lnTo>
                    <a:cubicBezTo>
                      <a:pt x="12722" y="447"/>
                      <a:pt x="12276" y="1"/>
                      <a:pt x="11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1"/>
              <p:cNvSpPr/>
              <p:nvPr/>
            </p:nvSpPr>
            <p:spPr>
              <a:xfrm>
                <a:off x="5374961" y="3872562"/>
                <a:ext cx="24466" cy="6802"/>
              </a:xfrm>
              <a:custGeom>
                <a:avLst/>
                <a:gdLst/>
                <a:ahLst/>
                <a:cxnLst/>
                <a:rect l="l" t="t" r="r" b="b"/>
                <a:pathLst>
                  <a:path w="1507" h="419" extrusionOk="0">
                    <a:moveTo>
                      <a:pt x="195" y="0"/>
                    </a:moveTo>
                    <a:cubicBezTo>
                      <a:pt x="84" y="0"/>
                      <a:pt x="0" y="84"/>
                      <a:pt x="0" y="224"/>
                    </a:cubicBezTo>
                    <a:cubicBezTo>
                      <a:pt x="0" y="335"/>
                      <a:pt x="84" y="419"/>
                      <a:pt x="195" y="419"/>
                    </a:cubicBezTo>
                    <a:lnTo>
                      <a:pt x="1311" y="419"/>
                    </a:lnTo>
                    <a:cubicBezTo>
                      <a:pt x="1423" y="419"/>
                      <a:pt x="1507" y="335"/>
                      <a:pt x="1507" y="224"/>
                    </a:cubicBezTo>
                    <a:cubicBezTo>
                      <a:pt x="1507" y="84"/>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1"/>
              <p:cNvSpPr/>
              <p:nvPr/>
            </p:nvSpPr>
            <p:spPr>
              <a:xfrm>
                <a:off x="5374961" y="3908797"/>
                <a:ext cx="24466" cy="6802"/>
              </a:xfrm>
              <a:custGeom>
                <a:avLst/>
                <a:gdLst/>
                <a:ahLst/>
                <a:cxnLst/>
                <a:rect l="l" t="t" r="r" b="b"/>
                <a:pathLst>
                  <a:path w="1507" h="419" extrusionOk="0">
                    <a:moveTo>
                      <a:pt x="195" y="0"/>
                    </a:moveTo>
                    <a:cubicBezTo>
                      <a:pt x="84" y="0"/>
                      <a:pt x="0" y="84"/>
                      <a:pt x="0" y="224"/>
                    </a:cubicBezTo>
                    <a:cubicBezTo>
                      <a:pt x="0" y="335"/>
                      <a:pt x="84" y="419"/>
                      <a:pt x="195" y="419"/>
                    </a:cubicBezTo>
                    <a:lnTo>
                      <a:pt x="1311" y="419"/>
                    </a:lnTo>
                    <a:cubicBezTo>
                      <a:pt x="1423" y="419"/>
                      <a:pt x="1507" y="335"/>
                      <a:pt x="1507" y="224"/>
                    </a:cubicBezTo>
                    <a:cubicBezTo>
                      <a:pt x="1507" y="84"/>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1"/>
              <p:cNvSpPr/>
              <p:nvPr/>
            </p:nvSpPr>
            <p:spPr>
              <a:xfrm>
                <a:off x="5374961" y="3945487"/>
                <a:ext cx="24466" cy="7257"/>
              </a:xfrm>
              <a:custGeom>
                <a:avLst/>
                <a:gdLst/>
                <a:ahLst/>
                <a:cxnLst/>
                <a:rect l="l" t="t" r="r" b="b"/>
                <a:pathLst>
                  <a:path w="1507" h="447" extrusionOk="0">
                    <a:moveTo>
                      <a:pt x="195" y="0"/>
                    </a:moveTo>
                    <a:cubicBezTo>
                      <a:pt x="84" y="0"/>
                      <a:pt x="0" y="112"/>
                      <a:pt x="0" y="223"/>
                    </a:cubicBezTo>
                    <a:cubicBezTo>
                      <a:pt x="0" y="335"/>
                      <a:pt x="84" y="447"/>
                      <a:pt x="195" y="447"/>
                    </a:cubicBezTo>
                    <a:lnTo>
                      <a:pt x="1311" y="447"/>
                    </a:lnTo>
                    <a:cubicBezTo>
                      <a:pt x="1423" y="447"/>
                      <a:pt x="1507" y="335"/>
                      <a:pt x="1507" y="223"/>
                    </a:cubicBezTo>
                    <a:cubicBezTo>
                      <a:pt x="1507" y="112"/>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1"/>
              <p:cNvSpPr/>
              <p:nvPr/>
            </p:nvSpPr>
            <p:spPr>
              <a:xfrm>
                <a:off x="5374961" y="3978540"/>
                <a:ext cx="24466" cy="6819"/>
              </a:xfrm>
              <a:custGeom>
                <a:avLst/>
                <a:gdLst/>
                <a:ahLst/>
                <a:cxnLst/>
                <a:rect l="l" t="t" r="r" b="b"/>
                <a:pathLst>
                  <a:path w="1507" h="420" extrusionOk="0">
                    <a:moveTo>
                      <a:pt x="195" y="1"/>
                    </a:moveTo>
                    <a:cubicBezTo>
                      <a:pt x="84" y="1"/>
                      <a:pt x="0" y="85"/>
                      <a:pt x="0" y="224"/>
                    </a:cubicBezTo>
                    <a:cubicBezTo>
                      <a:pt x="0" y="336"/>
                      <a:pt x="84" y="419"/>
                      <a:pt x="195" y="419"/>
                    </a:cubicBezTo>
                    <a:lnTo>
                      <a:pt x="1311" y="419"/>
                    </a:lnTo>
                    <a:cubicBezTo>
                      <a:pt x="1423" y="419"/>
                      <a:pt x="1507" y="336"/>
                      <a:pt x="1507" y="224"/>
                    </a:cubicBezTo>
                    <a:cubicBezTo>
                      <a:pt x="1507" y="85"/>
                      <a:pt x="1423" y="1"/>
                      <a:pt x="1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61"/>
            <p:cNvSpPr/>
            <p:nvPr/>
          </p:nvSpPr>
          <p:spPr>
            <a:xfrm>
              <a:off x="5305203" y="4080458"/>
              <a:ext cx="204756" cy="160808"/>
            </a:xfrm>
            <a:custGeom>
              <a:avLst/>
              <a:gdLst/>
              <a:ahLst/>
              <a:cxnLst/>
              <a:rect l="l" t="t" r="r" b="b"/>
              <a:pathLst>
                <a:path w="12612" h="9905" extrusionOk="0">
                  <a:moveTo>
                    <a:pt x="4688" y="0"/>
                  </a:moveTo>
                  <a:lnTo>
                    <a:pt x="1" y="9151"/>
                  </a:lnTo>
                  <a:cubicBezTo>
                    <a:pt x="1" y="9570"/>
                    <a:pt x="363" y="9904"/>
                    <a:pt x="782" y="9904"/>
                  </a:cubicBezTo>
                  <a:lnTo>
                    <a:pt x="11802" y="9904"/>
                  </a:lnTo>
                  <a:cubicBezTo>
                    <a:pt x="12248" y="9904"/>
                    <a:pt x="12611" y="9570"/>
                    <a:pt x="12611" y="9151"/>
                  </a:cubicBezTo>
                  <a:lnTo>
                    <a:pt x="78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1"/>
            <p:cNvSpPr/>
            <p:nvPr/>
          </p:nvSpPr>
          <p:spPr>
            <a:xfrm>
              <a:off x="5182910" y="2062232"/>
              <a:ext cx="93335" cy="34905"/>
            </a:xfrm>
            <a:custGeom>
              <a:avLst/>
              <a:gdLst/>
              <a:ahLst/>
              <a:cxnLst/>
              <a:rect l="l" t="t" r="r" b="b"/>
              <a:pathLst>
                <a:path w="5749" h="2150" extrusionOk="0">
                  <a:moveTo>
                    <a:pt x="1" y="1"/>
                  </a:moveTo>
                  <a:lnTo>
                    <a:pt x="1" y="2149"/>
                  </a:lnTo>
                  <a:lnTo>
                    <a:pt x="5748" y="2149"/>
                  </a:lnTo>
                  <a:lnTo>
                    <a:pt x="57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1"/>
            <p:cNvSpPr/>
            <p:nvPr/>
          </p:nvSpPr>
          <p:spPr>
            <a:xfrm>
              <a:off x="4499921" y="1855245"/>
              <a:ext cx="92410" cy="60703"/>
            </a:xfrm>
            <a:custGeom>
              <a:avLst/>
              <a:gdLst/>
              <a:ahLst/>
              <a:cxnLst/>
              <a:rect l="l" t="t" r="r" b="b"/>
              <a:pathLst>
                <a:path w="5692" h="3739" extrusionOk="0">
                  <a:moveTo>
                    <a:pt x="419" y="1"/>
                  </a:moveTo>
                  <a:lnTo>
                    <a:pt x="419" y="1"/>
                  </a:lnTo>
                  <a:cubicBezTo>
                    <a:pt x="0" y="1396"/>
                    <a:pt x="670" y="2902"/>
                    <a:pt x="2037" y="3488"/>
                  </a:cubicBezTo>
                  <a:cubicBezTo>
                    <a:pt x="2416" y="3659"/>
                    <a:pt x="2810" y="3739"/>
                    <a:pt x="3198" y="3739"/>
                  </a:cubicBezTo>
                  <a:cubicBezTo>
                    <a:pt x="4206" y="3739"/>
                    <a:pt x="5167" y="3196"/>
                    <a:pt x="5691" y="2289"/>
                  </a:cubicBezTo>
                  <a:lnTo>
                    <a:pt x="4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1"/>
            <p:cNvSpPr/>
            <p:nvPr/>
          </p:nvSpPr>
          <p:spPr>
            <a:xfrm>
              <a:off x="4510782" y="1821494"/>
              <a:ext cx="92864" cy="60946"/>
            </a:xfrm>
            <a:custGeom>
              <a:avLst/>
              <a:gdLst/>
              <a:ahLst/>
              <a:cxnLst/>
              <a:rect l="l" t="t" r="r" b="b"/>
              <a:pathLst>
                <a:path w="5720" h="3754" extrusionOk="0">
                  <a:moveTo>
                    <a:pt x="2529" y="0"/>
                  </a:moveTo>
                  <a:cubicBezTo>
                    <a:pt x="1516" y="0"/>
                    <a:pt x="546" y="529"/>
                    <a:pt x="1" y="1438"/>
                  </a:cubicBezTo>
                  <a:lnTo>
                    <a:pt x="5301" y="3754"/>
                  </a:lnTo>
                  <a:cubicBezTo>
                    <a:pt x="5720" y="2359"/>
                    <a:pt x="5050" y="825"/>
                    <a:pt x="3683" y="239"/>
                  </a:cubicBezTo>
                  <a:cubicBezTo>
                    <a:pt x="3306" y="77"/>
                    <a:pt x="2914" y="0"/>
                    <a:pt x="2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1"/>
            <p:cNvSpPr/>
            <p:nvPr/>
          </p:nvSpPr>
          <p:spPr>
            <a:xfrm>
              <a:off x="4581433" y="1752855"/>
              <a:ext cx="93790" cy="43542"/>
            </a:xfrm>
            <a:custGeom>
              <a:avLst/>
              <a:gdLst/>
              <a:ahLst/>
              <a:cxnLst/>
              <a:rect l="l" t="t" r="r" b="b"/>
              <a:pathLst>
                <a:path w="5777" h="2682" extrusionOk="0">
                  <a:moveTo>
                    <a:pt x="2900" y="1"/>
                  </a:moveTo>
                  <a:cubicBezTo>
                    <a:pt x="2863" y="1"/>
                    <a:pt x="2827" y="1"/>
                    <a:pt x="2791" y="3"/>
                  </a:cubicBezTo>
                  <a:cubicBezTo>
                    <a:pt x="1312" y="59"/>
                    <a:pt x="113" y="1230"/>
                    <a:pt x="1" y="2681"/>
                  </a:cubicBezTo>
                  <a:lnTo>
                    <a:pt x="5776" y="2458"/>
                  </a:lnTo>
                  <a:cubicBezTo>
                    <a:pt x="5558" y="1070"/>
                    <a:pt x="4332" y="1"/>
                    <a:pt x="29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1"/>
            <p:cNvSpPr/>
            <p:nvPr/>
          </p:nvSpPr>
          <p:spPr>
            <a:xfrm>
              <a:off x="4581887" y="1804074"/>
              <a:ext cx="93773" cy="43526"/>
            </a:xfrm>
            <a:custGeom>
              <a:avLst/>
              <a:gdLst/>
              <a:ahLst/>
              <a:cxnLst/>
              <a:rect l="l" t="t" r="r" b="b"/>
              <a:pathLst>
                <a:path w="5776" h="2681" extrusionOk="0">
                  <a:moveTo>
                    <a:pt x="5776" y="0"/>
                  </a:moveTo>
                  <a:lnTo>
                    <a:pt x="1" y="224"/>
                  </a:lnTo>
                  <a:cubicBezTo>
                    <a:pt x="219" y="1611"/>
                    <a:pt x="1445" y="2681"/>
                    <a:pt x="2877" y="2681"/>
                  </a:cubicBezTo>
                  <a:cubicBezTo>
                    <a:pt x="2913" y="2681"/>
                    <a:pt x="2950" y="2680"/>
                    <a:pt x="2986" y="2679"/>
                  </a:cubicBezTo>
                  <a:cubicBezTo>
                    <a:pt x="4493" y="2623"/>
                    <a:pt x="5664" y="1451"/>
                    <a:pt x="57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1"/>
            <p:cNvSpPr/>
            <p:nvPr/>
          </p:nvSpPr>
          <p:spPr>
            <a:xfrm>
              <a:off x="4293844" y="1628793"/>
              <a:ext cx="190242" cy="263169"/>
            </a:xfrm>
            <a:custGeom>
              <a:avLst/>
              <a:gdLst/>
              <a:ahLst/>
              <a:cxnLst/>
              <a:rect l="l" t="t" r="r" b="b"/>
              <a:pathLst>
                <a:path w="11718" h="16210" extrusionOk="0">
                  <a:moveTo>
                    <a:pt x="9876" y="9598"/>
                  </a:moveTo>
                  <a:lnTo>
                    <a:pt x="9876" y="14536"/>
                  </a:lnTo>
                  <a:lnTo>
                    <a:pt x="1702" y="14536"/>
                  </a:lnTo>
                  <a:lnTo>
                    <a:pt x="1702" y="9598"/>
                  </a:lnTo>
                  <a:close/>
                  <a:moveTo>
                    <a:pt x="2455" y="0"/>
                  </a:moveTo>
                  <a:cubicBezTo>
                    <a:pt x="2232" y="0"/>
                    <a:pt x="2037" y="252"/>
                    <a:pt x="2037" y="586"/>
                  </a:cubicBezTo>
                  <a:lnTo>
                    <a:pt x="2037" y="2902"/>
                  </a:lnTo>
                  <a:cubicBezTo>
                    <a:pt x="2037" y="3237"/>
                    <a:pt x="2232" y="3488"/>
                    <a:pt x="2455" y="3488"/>
                  </a:cubicBezTo>
                  <a:lnTo>
                    <a:pt x="3125" y="3488"/>
                  </a:lnTo>
                  <a:lnTo>
                    <a:pt x="3125" y="6668"/>
                  </a:lnTo>
                  <a:cubicBezTo>
                    <a:pt x="1841" y="7143"/>
                    <a:pt x="0" y="8538"/>
                    <a:pt x="0" y="10295"/>
                  </a:cubicBezTo>
                  <a:lnTo>
                    <a:pt x="0" y="16210"/>
                  </a:lnTo>
                  <a:lnTo>
                    <a:pt x="11718" y="16210"/>
                  </a:lnTo>
                  <a:lnTo>
                    <a:pt x="11718" y="10295"/>
                  </a:lnTo>
                  <a:cubicBezTo>
                    <a:pt x="11718" y="8538"/>
                    <a:pt x="9876" y="7143"/>
                    <a:pt x="8593" y="6668"/>
                  </a:cubicBezTo>
                  <a:lnTo>
                    <a:pt x="8593" y="3488"/>
                  </a:lnTo>
                  <a:lnTo>
                    <a:pt x="9262" y="3488"/>
                  </a:lnTo>
                  <a:cubicBezTo>
                    <a:pt x="9486" y="3488"/>
                    <a:pt x="9681" y="3237"/>
                    <a:pt x="9681" y="2902"/>
                  </a:cubicBezTo>
                  <a:lnTo>
                    <a:pt x="9681" y="586"/>
                  </a:lnTo>
                  <a:cubicBezTo>
                    <a:pt x="9681" y="252"/>
                    <a:pt x="9486" y="0"/>
                    <a:pt x="9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1"/>
            <p:cNvSpPr/>
            <p:nvPr/>
          </p:nvSpPr>
          <p:spPr>
            <a:xfrm>
              <a:off x="4742671" y="3449985"/>
              <a:ext cx="323417" cy="346974"/>
            </a:xfrm>
            <a:custGeom>
              <a:avLst/>
              <a:gdLst/>
              <a:ahLst/>
              <a:cxnLst/>
              <a:rect l="l" t="t" r="r" b="b"/>
              <a:pathLst>
                <a:path w="19921" h="21372" extrusionOk="0">
                  <a:moveTo>
                    <a:pt x="14871" y="893"/>
                  </a:moveTo>
                  <a:cubicBezTo>
                    <a:pt x="15792" y="893"/>
                    <a:pt x="16517" y="1228"/>
                    <a:pt x="17019" y="1842"/>
                  </a:cubicBezTo>
                  <a:cubicBezTo>
                    <a:pt x="18944" y="4213"/>
                    <a:pt x="17271" y="10240"/>
                    <a:pt x="13393" y="15038"/>
                  </a:cubicBezTo>
                  <a:cubicBezTo>
                    <a:pt x="10686" y="18358"/>
                    <a:pt x="7422" y="20506"/>
                    <a:pt x="5051" y="20506"/>
                  </a:cubicBezTo>
                  <a:cubicBezTo>
                    <a:pt x="4130" y="20506"/>
                    <a:pt x="3405" y="20172"/>
                    <a:pt x="2875" y="19558"/>
                  </a:cubicBezTo>
                  <a:cubicBezTo>
                    <a:pt x="977" y="17186"/>
                    <a:pt x="2651" y="11160"/>
                    <a:pt x="6529" y="6362"/>
                  </a:cubicBezTo>
                  <a:cubicBezTo>
                    <a:pt x="9208" y="3042"/>
                    <a:pt x="12472" y="893"/>
                    <a:pt x="14871" y="893"/>
                  </a:cubicBezTo>
                  <a:close/>
                  <a:moveTo>
                    <a:pt x="14871" y="1"/>
                  </a:moveTo>
                  <a:cubicBezTo>
                    <a:pt x="12193" y="1"/>
                    <a:pt x="8761" y="2233"/>
                    <a:pt x="5888" y="5776"/>
                  </a:cubicBezTo>
                  <a:cubicBezTo>
                    <a:pt x="1619" y="11077"/>
                    <a:pt x="1" y="17354"/>
                    <a:pt x="2233" y="20116"/>
                  </a:cubicBezTo>
                  <a:cubicBezTo>
                    <a:pt x="2902" y="20953"/>
                    <a:pt x="3879" y="21371"/>
                    <a:pt x="5051" y="21371"/>
                  </a:cubicBezTo>
                  <a:cubicBezTo>
                    <a:pt x="7701" y="21371"/>
                    <a:pt x="11161" y="19167"/>
                    <a:pt x="14034" y="15624"/>
                  </a:cubicBezTo>
                  <a:cubicBezTo>
                    <a:pt x="18303" y="10323"/>
                    <a:pt x="19921" y="4046"/>
                    <a:pt x="17689" y="1284"/>
                  </a:cubicBezTo>
                  <a:cubicBezTo>
                    <a:pt x="17019" y="447"/>
                    <a:pt x="16043" y="1"/>
                    <a:pt x="14871" y="1"/>
                  </a:cubicBezTo>
                  <a:close/>
                </a:path>
              </a:pathLst>
            </a:custGeom>
            <a:solidFill>
              <a:srgbClr val="F9A0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1"/>
            <p:cNvSpPr/>
            <p:nvPr/>
          </p:nvSpPr>
          <p:spPr>
            <a:xfrm>
              <a:off x="4742671" y="3449985"/>
              <a:ext cx="323417" cy="346974"/>
            </a:xfrm>
            <a:custGeom>
              <a:avLst/>
              <a:gdLst/>
              <a:ahLst/>
              <a:cxnLst/>
              <a:rect l="l" t="t" r="r" b="b"/>
              <a:pathLst>
                <a:path w="19921" h="21372" extrusionOk="0">
                  <a:moveTo>
                    <a:pt x="5051" y="893"/>
                  </a:moveTo>
                  <a:cubicBezTo>
                    <a:pt x="7422" y="893"/>
                    <a:pt x="10686" y="3042"/>
                    <a:pt x="13393" y="6362"/>
                  </a:cubicBezTo>
                  <a:cubicBezTo>
                    <a:pt x="17271" y="11132"/>
                    <a:pt x="18944" y="17186"/>
                    <a:pt x="17019" y="19558"/>
                  </a:cubicBezTo>
                  <a:cubicBezTo>
                    <a:pt x="16517" y="20172"/>
                    <a:pt x="15792" y="20506"/>
                    <a:pt x="14871" y="20506"/>
                  </a:cubicBezTo>
                  <a:cubicBezTo>
                    <a:pt x="12472" y="20506"/>
                    <a:pt x="9208" y="18358"/>
                    <a:pt x="6529" y="15038"/>
                  </a:cubicBezTo>
                  <a:cubicBezTo>
                    <a:pt x="2651" y="10240"/>
                    <a:pt x="977" y="4213"/>
                    <a:pt x="2875" y="1842"/>
                  </a:cubicBezTo>
                  <a:cubicBezTo>
                    <a:pt x="3405" y="1228"/>
                    <a:pt x="4130" y="893"/>
                    <a:pt x="5051" y="893"/>
                  </a:cubicBezTo>
                  <a:close/>
                  <a:moveTo>
                    <a:pt x="5051" y="1"/>
                  </a:moveTo>
                  <a:cubicBezTo>
                    <a:pt x="3879" y="1"/>
                    <a:pt x="2902" y="447"/>
                    <a:pt x="2233" y="1284"/>
                  </a:cubicBezTo>
                  <a:cubicBezTo>
                    <a:pt x="1" y="4046"/>
                    <a:pt x="1619" y="10323"/>
                    <a:pt x="5888" y="15624"/>
                  </a:cubicBezTo>
                  <a:cubicBezTo>
                    <a:pt x="8761" y="19167"/>
                    <a:pt x="12193" y="21371"/>
                    <a:pt x="14871" y="21371"/>
                  </a:cubicBezTo>
                  <a:cubicBezTo>
                    <a:pt x="16043" y="21371"/>
                    <a:pt x="17019" y="20953"/>
                    <a:pt x="17689" y="20116"/>
                  </a:cubicBezTo>
                  <a:cubicBezTo>
                    <a:pt x="19921" y="17354"/>
                    <a:pt x="18303" y="11049"/>
                    <a:pt x="14034" y="5776"/>
                  </a:cubicBezTo>
                  <a:cubicBezTo>
                    <a:pt x="11161" y="2233"/>
                    <a:pt x="7701" y="1"/>
                    <a:pt x="5051" y="1"/>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1"/>
            <p:cNvSpPr/>
            <p:nvPr/>
          </p:nvSpPr>
          <p:spPr>
            <a:xfrm>
              <a:off x="4727736" y="3521091"/>
              <a:ext cx="353306" cy="204756"/>
            </a:xfrm>
            <a:custGeom>
              <a:avLst/>
              <a:gdLst/>
              <a:ahLst/>
              <a:cxnLst/>
              <a:rect l="l" t="t" r="r" b="b"/>
              <a:pathLst>
                <a:path w="21762" h="12612" extrusionOk="0">
                  <a:moveTo>
                    <a:pt x="10881" y="894"/>
                  </a:moveTo>
                  <a:cubicBezTo>
                    <a:pt x="16405" y="894"/>
                    <a:pt x="20925" y="3321"/>
                    <a:pt x="20925" y="6306"/>
                  </a:cubicBezTo>
                  <a:cubicBezTo>
                    <a:pt x="20925" y="9291"/>
                    <a:pt x="16405" y="11718"/>
                    <a:pt x="10881" y="11718"/>
                  </a:cubicBezTo>
                  <a:cubicBezTo>
                    <a:pt x="5357" y="11718"/>
                    <a:pt x="837" y="9291"/>
                    <a:pt x="837" y="6306"/>
                  </a:cubicBezTo>
                  <a:cubicBezTo>
                    <a:pt x="837" y="3321"/>
                    <a:pt x="5357" y="894"/>
                    <a:pt x="10881" y="894"/>
                  </a:cubicBezTo>
                  <a:close/>
                  <a:moveTo>
                    <a:pt x="10881" y="1"/>
                  </a:moveTo>
                  <a:cubicBezTo>
                    <a:pt x="4771" y="1"/>
                    <a:pt x="0" y="2763"/>
                    <a:pt x="0" y="6306"/>
                  </a:cubicBezTo>
                  <a:cubicBezTo>
                    <a:pt x="0" y="9849"/>
                    <a:pt x="4771" y="12611"/>
                    <a:pt x="10881" y="12611"/>
                  </a:cubicBezTo>
                  <a:cubicBezTo>
                    <a:pt x="16991" y="12611"/>
                    <a:pt x="21762" y="9849"/>
                    <a:pt x="21762" y="6306"/>
                  </a:cubicBezTo>
                  <a:cubicBezTo>
                    <a:pt x="21762" y="2763"/>
                    <a:pt x="16991" y="1"/>
                    <a:pt x="10881" y="1"/>
                  </a:cubicBezTo>
                  <a:close/>
                </a:path>
              </a:pathLst>
            </a:custGeom>
            <a:solidFill>
              <a:srgbClr val="29A2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1"/>
            <p:cNvSpPr/>
            <p:nvPr/>
          </p:nvSpPr>
          <p:spPr>
            <a:xfrm>
              <a:off x="4874931" y="3594470"/>
              <a:ext cx="58446" cy="58446"/>
            </a:xfrm>
            <a:custGeom>
              <a:avLst/>
              <a:gdLst/>
              <a:ahLst/>
              <a:cxnLst/>
              <a:rect l="l" t="t" r="r" b="b"/>
              <a:pathLst>
                <a:path w="3600" h="3600" extrusionOk="0">
                  <a:moveTo>
                    <a:pt x="1814" y="0"/>
                  </a:moveTo>
                  <a:cubicBezTo>
                    <a:pt x="810" y="0"/>
                    <a:pt x="1" y="810"/>
                    <a:pt x="1" y="1786"/>
                  </a:cubicBezTo>
                  <a:cubicBezTo>
                    <a:pt x="1" y="2790"/>
                    <a:pt x="810" y="3599"/>
                    <a:pt x="1814" y="3599"/>
                  </a:cubicBezTo>
                  <a:cubicBezTo>
                    <a:pt x="2818" y="3599"/>
                    <a:pt x="3600" y="2790"/>
                    <a:pt x="3600" y="1786"/>
                  </a:cubicBezTo>
                  <a:cubicBezTo>
                    <a:pt x="3600" y="810"/>
                    <a:pt x="2818" y="0"/>
                    <a:pt x="1814" y="0"/>
                  </a:cubicBezTo>
                  <a:close/>
                </a:path>
              </a:pathLst>
            </a:custGeom>
            <a:solidFill>
              <a:srgbClr val="ED4B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3">
            <a:alphaModFix/>
          </a:blip>
          <a:stretch>
            <a:fillRect/>
          </a:stretch>
        </p:blipFill>
        <p:spPr>
          <a:xfrm rot="20987042" flipH="1">
            <a:off x="708759" y="1244892"/>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1168980"/>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dirty="0" err="1">
                <a:solidFill>
                  <a:srgbClr val="002060"/>
                </a:solidFill>
              </a:rPr>
              <a:t>Đo</a:t>
            </a:r>
            <a:r>
              <a:rPr lang="en-US" sz="2400" dirty="0">
                <a:solidFill>
                  <a:srgbClr val="002060"/>
                </a:solidFill>
              </a:rPr>
              <a:t> </a:t>
            </a:r>
            <a:r>
              <a:rPr lang="en-US" sz="2400" dirty="0" err="1">
                <a:solidFill>
                  <a:srgbClr val="002060"/>
                </a:solidFill>
              </a:rPr>
              <a:t>chiều</a:t>
            </a:r>
            <a:r>
              <a:rPr lang="en-US" sz="2400" dirty="0">
                <a:solidFill>
                  <a:srgbClr val="002060"/>
                </a:solidFill>
              </a:rPr>
              <a:t> </a:t>
            </a:r>
            <a:r>
              <a:rPr lang="en-US" sz="2400" dirty="0" err="1">
                <a:solidFill>
                  <a:srgbClr val="002060"/>
                </a:solidFill>
              </a:rPr>
              <a:t>cao</a:t>
            </a:r>
            <a:r>
              <a:rPr lang="en-US" sz="2400" dirty="0">
                <a:solidFill>
                  <a:srgbClr val="002060"/>
                </a:solidFill>
              </a:rPr>
              <a:t> h </a:t>
            </a:r>
            <a:r>
              <a:rPr lang="en-US" sz="2400" dirty="0" err="1">
                <a:solidFill>
                  <a:srgbClr val="002060"/>
                </a:solidFill>
              </a:rPr>
              <a:t>của</a:t>
            </a:r>
            <a:r>
              <a:rPr lang="en-US" sz="2400" dirty="0">
                <a:solidFill>
                  <a:srgbClr val="002060"/>
                </a:solidFill>
              </a:rPr>
              <a:t> </a:t>
            </a:r>
            <a:r>
              <a:rPr lang="en-US" sz="2400" dirty="0" err="1">
                <a:solidFill>
                  <a:srgbClr val="002060"/>
                </a:solidFill>
              </a:rPr>
              <a:t>vật</a:t>
            </a:r>
            <a:r>
              <a:rPr lang="en-US" sz="2400" dirty="0">
                <a:solidFill>
                  <a:srgbClr val="002060"/>
                </a:solidFill>
              </a:rPr>
              <a:t> </a:t>
            </a:r>
            <a:r>
              <a:rPr lang="en-US" sz="2400" dirty="0" err="1">
                <a:solidFill>
                  <a:srgbClr val="002060"/>
                </a:solidFill>
              </a:rPr>
              <a:t>hình</a:t>
            </a:r>
            <a:r>
              <a:rPr lang="en-US" sz="2400" dirty="0">
                <a:solidFill>
                  <a:srgbClr val="002060"/>
                </a:solidFill>
              </a:rPr>
              <a:t> </a:t>
            </a:r>
            <a:r>
              <a:rPr lang="en-US" sz="2400" dirty="0" err="1">
                <a:solidFill>
                  <a:srgbClr val="002060"/>
                </a:solidFill>
              </a:rPr>
              <a:t>chữ</a:t>
            </a:r>
            <a:r>
              <a:rPr lang="en-US" sz="2400" dirty="0">
                <a:solidFill>
                  <a:srgbClr val="002060"/>
                </a:solidFill>
              </a:rPr>
              <a:t> F</a:t>
            </a:r>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4">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3">
            <a:alphaModFix/>
          </a:blip>
          <a:stretch>
            <a:fillRect/>
          </a:stretch>
        </p:blipFill>
        <p:spPr>
          <a:xfrm rot="20987042" flipH="1">
            <a:off x="694248" y="1847397"/>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1771485"/>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dirty="0" err="1">
                <a:solidFill>
                  <a:srgbClr val="002060"/>
                </a:solidFill>
              </a:rPr>
              <a:t>Bố</a:t>
            </a:r>
            <a:r>
              <a:rPr lang="en-US" sz="2400" dirty="0">
                <a:solidFill>
                  <a:srgbClr val="002060"/>
                </a:solidFill>
              </a:rPr>
              <a:t> </a:t>
            </a:r>
            <a:r>
              <a:rPr lang="en-US" sz="2400" dirty="0" err="1">
                <a:solidFill>
                  <a:srgbClr val="002060"/>
                </a:solidFill>
              </a:rPr>
              <a:t>trí</a:t>
            </a:r>
            <a:r>
              <a:rPr lang="en-US" sz="2400" dirty="0">
                <a:solidFill>
                  <a:srgbClr val="002060"/>
                </a:solidFill>
              </a:rPr>
              <a:t> </a:t>
            </a:r>
            <a:r>
              <a:rPr lang="en-US" sz="2400" dirty="0" err="1">
                <a:solidFill>
                  <a:srgbClr val="002060"/>
                </a:solidFill>
              </a:rPr>
              <a:t>thí</a:t>
            </a:r>
            <a:r>
              <a:rPr lang="en-US" sz="2400" dirty="0">
                <a:solidFill>
                  <a:srgbClr val="002060"/>
                </a:solidFill>
              </a:rPr>
              <a:t> </a:t>
            </a:r>
            <a:r>
              <a:rPr lang="en-US" sz="2400" dirty="0" err="1">
                <a:solidFill>
                  <a:srgbClr val="002060"/>
                </a:solidFill>
              </a:rPr>
              <a:t>nghiệm</a:t>
            </a:r>
            <a:r>
              <a:rPr lang="en-US" sz="2400" dirty="0">
                <a:solidFill>
                  <a:srgbClr val="002060"/>
                </a:solidFill>
              </a:rPr>
              <a:t> </a:t>
            </a:r>
            <a:r>
              <a:rPr lang="en-US" sz="2400" dirty="0" err="1">
                <a:solidFill>
                  <a:srgbClr val="002060"/>
                </a:solidFill>
              </a:rPr>
              <a:t>theo</a:t>
            </a:r>
            <a:r>
              <a:rPr lang="en-US" sz="2400" dirty="0">
                <a:solidFill>
                  <a:srgbClr val="002060"/>
                </a:solidFill>
              </a:rPr>
              <a:t> </a:t>
            </a:r>
            <a:r>
              <a:rPr lang="en-US" sz="2400" dirty="0" err="1">
                <a:solidFill>
                  <a:srgbClr val="002060"/>
                </a:solidFill>
              </a:rPr>
              <a:t>hình</a:t>
            </a:r>
            <a:endParaRPr lang="en-US" sz="2400" dirty="0">
              <a:solidFill>
                <a:srgbClr val="002060"/>
              </a:solidFill>
            </a:endParaRPr>
          </a:p>
        </p:txBody>
      </p:sp>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5"/>
          <a:stretch>
            <a:fillRect/>
          </a:stretch>
        </p:blipFill>
        <p:spPr>
          <a:xfrm>
            <a:off x="830096" y="2291013"/>
            <a:ext cx="4671098" cy="2534542"/>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randombar(horizont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2236451" y="655786"/>
            <a:ext cx="4671098" cy="2534542"/>
          </a:xfrm>
          <a:prstGeom prst="rect">
            <a:avLst/>
          </a:prstGeom>
        </p:spPr>
      </p:pic>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4">
            <a:alphaModFix/>
          </a:blip>
          <a:stretch>
            <a:fillRect/>
          </a:stretch>
        </p:blipFill>
        <p:spPr>
          <a:xfrm rot="20987042" flipH="1">
            <a:off x="708759" y="3023840"/>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2947928"/>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Đặt vật và màn chắn sát thấu kính</a:t>
            </a:r>
            <a:endParaRPr lang="en-US" dirty="0"/>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4">
            <a:alphaModFix/>
          </a:blip>
          <a:stretch>
            <a:fillRect/>
          </a:stretch>
        </p:blipFill>
        <p:spPr>
          <a:xfrm rot="20987042" flipH="1">
            <a:off x="694248" y="3626345"/>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3642326"/>
            <a:ext cx="7725053" cy="1094138"/>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a:t>D</a:t>
            </a:r>
            <a:r>
              <a:rPr lang="vi-VN" dirty="0"/>
              <a:t>ịch đồng thời vật và màn chắn ra xa dần thấu kính những khoảng bằng nhau cho đến khi quan sát được ảnh rõ nét trên màn chắn thì ghi lại giá trị d và d'</a:t>
            </a:r>
            <a:endParaRPr lang="en-US" dirty="0"/>
          </a:p>
        </p:txBody>
      </p:sp>
    </p:spTree>
    <p:extLst>
      <p:ext uri="{BB962C8B-B14F-4D97-AF65-F5344CB8AC3E}">
        <p14:creationId xmlns:p14="http://schemas.microsoft.com/office/powerpoint/2010/main" val="11614124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1971641" y="655786"/>
            <a:ext cx="5200717" cy="2821914"/>
          </a:xfrm>
          <a:prstGeom prst="rect">
            <a:avLst/>
          </a:prstGeom>
        </p:spPr>
      </p:pic>
      <p:pic>
        <p:nvPicPr>
          <p:cNvPr id="31" name="Google Shape;634;p46">
            <a:extLst>
              <a:ext uri="{FF2B5EF4-FFF2-40B4-BE49-F238E27FC236}">
                <a16:creationId xmlns:a16="http://schemas.microsoft.com/office/drawing/2014/main" id="{B4744A29-1ACD-BB05-6B25-6117616DCB99}"/>
              </a:ext>
            </a:extLst>
          </p:cNvPr>
          <p:cNvPicPr preferRelativeResize="0"/>
          <p:nvPr/>
        </p:nvPicPr>
        <p:blipFill>
          <a:blip r:embed="rId4">
            <a:alphaModFix/>
          </a:blip>
          <a:stretch>
            <a:fillRect/>
          </a:stretch>
        </p:blipFill>
        <p:spPr>
          <a:xfrm rot="20987042" flipH="1">
            <a:off x="708759" y="3553612"/>
            <a:ext cx="290689" cy="332976"/>
          </a:xfrm>
          <a:prstGeom prst="rect">
            <a:avLst/>
          </a:prstGeom>
          <a:noFill/>
          <a:ln>
            <a:noFill/>
          </a:ln>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1121401" y="3477700"/>
            <a:ext cx="44786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Đo chiều cao h' của ảnh</a:t>
            </a:r>
            <a:endParaRPr lang="en-US" dirty="0"/>
          </a:p>
        </p:txBody>
      </p:sp>
      <p:pic>
        <p:nvPicPr>
          <p:cNvPr id="4" name="Google Shape;432;p41">
            <a:extLst>
              <a:ext uri="{FF2B5EF4-FFF2-40B4-BE49-F238E27FC236}">
                <a16:creationId xmlns:a16="http://schemas.microsoft.com/office/drawing/2014/main" id="{5F89A2B0-5CDD-2681-5C0B-30007DF92BE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5" name="Google Shape;434;p41">
            <a:extLst>
              <a:ext uri="{FF2B5EF4-FFF2-40B4-BE49-F238E27FC236}">
                <a16:creationId xmlns:a16="http://schemas.microsoft.com/office/drawing/2014/main" id="{9B770A6E-4589-C0DE-10FC-3C680C630B44}"/>
              </a:ext>
            </a:extLst>
          </p:cNvPr>
          <p:cNvSpPr txBox="1">
            <a:spLocks/>
          </p:cNvSpPr>
          <p:nvPr/>
        </p:nvSpPr>
        <p:spPr>
          <a:xfrm>
            <a:off x="401933" y="254208"/>
            <a:ext cx="2767987"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II. </a:t>
            </a:r>
            <a:r>
              <a:rPr lang="en-US" dirty="0" err="1">
                <a:solidFill>
                  <a:srgbClr val="72177E"/>
                </a:solidFill>
              </a:rPr>
              <a:t>Cách</a:t>
            </a:r>
            <a:r>
              <a:rPr lang="en-US" dirty="0">
                <a:solidFill>
                  <a:srgbClr val="72177E"/>
                </a:solidFill>
              </a:rPr>
              <a:t> </a:t>
            </a:r>
            <a:r>
              <a:rPr lang="en-US" dirty="0" err="1">
                <a:solidFill>
                  <a:srgbClr val="72177E"/>
                </a:solidFill>
              </a:rPr>
              <a:t>Tiến</a:t>
            </a:r>
            <a:r>
              <a:rPr lang="en-US" dirty="0">
                <a:solidFill>
                  <a:srgbClr val="72177E"/>
                </a:solidFill>
              </a:rPr>
              <a:t> </a:t>
            </a:r>
            <a:r>
              <a:rPr lang="en-US" dirty="0" err="1">
                <a:solidFill>
                  <a:srgbClr val="72177E"/>
                </a:solidFill>
              </a:rPr>
              <a:t>Hành</a:t>
            </a:r>
            <a:endParaRPr lang="en-US" dirty="0">
              <a:solidFill>
                <a:srgbClr val="72177E"/>
              </a:solidFil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4">
            <a:alphaModFix/>
          </a:blip>
          <a:stretch>
            <a:fillRect/>
          </a:stretch>
        </p:blipFill>
        <p:spPr>
          <a:xfrm rot="20987042" flipH="1">
            <a:off x="694248" y="4156117"/>
            <a:ext cx="290689" cy="332976"/>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1106890" y="4172098"/>
            <a:ext cx="772505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Lặp lại thí nghiêm hai lần nữa, ghi kết quả vào vở </a:t>
            </a:r>
            <a:endParaRPr lang="en-US" dirty="0"/>
          </a:p>
        </p:txBody>
      </p:sp>
    </p:spTree>
    <p:extLst>
      <p:ext uri="{BB962C8B-B14F-4D97-AF65-F5344CB8AC3E}">
        <p14:creationId xmlns:p14="http://schemas.microsoft.com/office/powerpoint/2010/main" val="29907054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11" dur="500"/>
                                        <p:tgtEl>
                                          <p:spTgt spid="384">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500"/>
                            </p:stCondLst>
                            <p:childTnLst>
                              <p:par>
                                <p:cTn id="18" presetID="14" presetClass="entr" presetSubtype="10" fill="hold" grpId="0" nodeType="after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randombar(horizontal)">
                                      <p:cBhvr>
                                        <p:cTn id="20"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02"/>
        <p:cNvGrpSpPr/>
        <p:nvPr/>
      </p:nvGrpSpPr>
      <p:grpSpPr>
        <a:xfrm>
          <a:off x="0" y="0"/>
          <a:ext cx="0" cy="0"/>
          <a:chOff x="0" y="0"/>
          <a:chExt cx="0" cy="0"/>
        </a:xfrm>
      </p:grpSpPr>
      <p:pic>
        <p:nvPicPr>
          <p:cNvPr id="603" name="Google Shape;603;p45"/>
          <p:cNvPicPr preferRelativeResize="0"/>
          <p:nvPr/>
        </p:nvPicPr>
        <p:blipFill>
          <a:blip r:embed="rId3">
            <a:alphaModFix amt="75000"/>
          </a:blip>
          <a:stretch>
            <a:fillRect/>
          </a:stretch>
        </p:blipFill>
        <p:spPr>
          <a:xfrm rot="10800000">
            <a:off x="5647495" y="912744"/>
            <a:ext cx="1870530" cy="1870529"/>
          </a:xfrm>
          <a:prstGeom prst="rect">
            <a:avLst/>
          </a:prstGeom>
          <a:noFill/>
          <a:ln>
            <a:noFill/>
          </a:ln>
        </p:spPr>
      </p:pic>
      <p:pic>
        <p:nvPicPr>
          <p:cNvPr id="604" name="Google Shape;604;p45"/>
          <p:cNvPicPr preferRelativeResize="0"/>
          <p:nvPr/>
        </p:nvPicPr>
        <p:blipFill>
          <a:blip r:embed="rId4">
            <a:alphaModFix/>
          </a:blip>
          <a:stretch>
            <a:fillRect/>
          </a:stretch>
        </p:blipFill>
        <p:spPr>
          <a:xfrm rot="10800000">
            <a:off x="4214650" y="1173495"/>
            <a:ext cx="357350" cy="380276"/>
          </a:xfrm>
          <a:prstGeom prst="rect">
            <a:avLst/>
          </a:prstGeom>
          <a:noFill/>
          <a:ln>
            <a:noFill/>
          </a:ln>
        </p:spPr>
      </p:pic>
      <p:sp>
        <p:nvSpPr>
          <p:cNvPr id="606" name="Google Shape;606;p45"/>
          <p:cNvSpPr txBox="1">
            <a:spLocks noGrp="1"/>
          </p:cNvSpPr>
          <p:nvPr>
            <p:ph type="title" idx="2"/>
          </p:nvPr>
        </p:nvSpPr>
        <p:spPr>
          <a:xfrm>
            <a:off x="5807383" y="1363633"/>
            <a:ext cx="1527471" cy="90309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72177E"/>
                </a:solidFill>
              </a:rPr>
              <a:t>III</a:t>
            </a:r>
            <a:endParaRPr dirty="0">
              <a:solidFill>
                <a:srgbClr val="72177E"/>
              </a:solidFill>
            </a:endParaRPr>
          </a:p>
        </p:txBody>
      </p:sp>
      <p:sp>
        <p:nvSpPr>
          <p:cNvPr id="607" name="Google Shape;607;p45"/>
          <p:cNvSpPr txBox="1">
            <a:spLocks noGrp="1"/>
          </p:cNvSpPr>
          <p:nvPr>
            <p:ph type="subTitle" idx="1"/>
          </p:nvPr>
        </p:nvSpPr>
        <p:spPr>
          <a:xfrm>
            <a:off x="4186767" y="3774350"/>
            <a:ext cx="3449100" cy="690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You can enter a subtitle here if you need it</a:t>
            </a:r>
            <a:endParaRPr dirty="0"/>
          </a:p>
        </p:txBody>
      </p:sp>
      <p:pic>
        <p:nvPicPr>
          <p:cNvPr id="608" name="Google Shape;608;p45"/>
          <p:cNvPicPr preferRelativeResize="0"/>
          <p:nvPr/>
        </p:nvPicPr>
        <p:blipFill>
          <a:blip r:embed="rId5">
            <a:alphaModFix/>
          </a:blip>
          <a:stretch>
            <a:fillRect/>
          </a:stretch>
        </p:blipFill>
        <p:spPr>
          <a:xfrm>
            <a:off x="5428123" y="491845"/>
            <a:ext cx="357350" cy="357313"/>
          </a:xfrm>
          <a:prstGeom prst="rect">
            <a:avLst/>
          </a:prstGeom>
          <a:noFill/>
          <a:ln>
            <a:noFill/>
          </a:ln>
        </p:spPr>
      </p:pic>
      <p:grpSp>
        <p:nvGrpSpPr>
          <p:cNvPr id="5" name="Group 4">
            <a:extLst>
              <a:ext uri="{FF2B5EF4-FFF2-40B4-BE49-F238E27FC236}">
                <a16:creationId xmlns:a16="http://schemas.microsoft.com/office/drawing/2014/main" id="{1D126D44-16B3-4DDC-66B2-1EAD3A9CBB24}"/>
              </a:ext>
            </a:extLst>
          </p:cNvPr>
          <p:cNvGrpSpPr/>
          <p:nvPr/>
        </p:nvGrpSpPr>
        <p:grpSpPr>
          <a:xfrm>
            <a:off x="0" y="602961"/>
            <a:ext cx="2990743" cy="4540539"/>
            <a:chOff x="-13627" y="985990"/>
            <a:chExt cx="2738451" cy="4157510"/>
          </a:xfrm>
        </p:grpSpPr>
        <p:pic>
          <p:nvPicPr>
            <p:cNvPr id="609" name="Google Shape;609;p45"/>
            <p:cNvPicPr preferRelativeResize="0"/>
            <p:nvPr/>
          </p:nvPicPr>
          <p:blipFill>
            <a:blip r:embed="rId6">
              <a:alphaModFix/>
            </a:blip>
            <a:stretch>
              <a:fillRect/>
            </a:stretch>
          </p:blipFill>
          <p:spPr>
            <a:xfrm>
              <a:off x="602473" y="3294637"/>
              <a:ext cx="471226" cy="471189"/>
            </a:xfrm>
            <a:prstGeom prst="rect">
              <a:avLst/>
            </a:prstGeom>
            <a:noFill/>
            <a:ln>
              <a:noFill/>
            </a:ln>
          </p:spPr>
        </p:pic>
        <p:pic>
          <p:nvPicPr>
            <p:cNvPr id="610" name="Google Shape;610;p45"/>
            <p:cNvPicPr preferRelativeResize="0"/>
            <p:nvPr/>
          </p:nvPicPr>
          <p:blipFill rotWithShape="1">
            <a:blip r:embed="rId7">
              <a:alphaModFix/>
            </a:blip>
            <a:srcRect r="11785"/>
            <a:stretch/>
          </p:blipFill>
          <p:spPr>
            <a:xfrm flipH="1">
              <a:off x="-13627" y="985990"/>
              <a:ext cx="2738451" cy="4157510"/>
            </a:xfrm>
            <a:prstGeom prst="rect">
              <a:avLst/>
            </a:prstGeom>
            <a:noFill/>
            <a:ln>
              <a:noFill/>
            </a:ln>
          </p:spPr>
        </p:pic>
        <p:pic>
          <p:nvPicPr>
            <p:cNvPr id="611" name="Google Shape;611;p45"/>
            <p:cNvPicPr preferRelativeResize="0"/>
            <p:nvPr/>
          </p:nvPicPr>
          <p:blipFill>
            <a:blip r:embed="rId8">
              <a:alphaModFix/>
            </a:blip>
            <a:stretch>
              <a:fillRect/>
            </a:stretch>
          </p:blipFill>
          <p:spPr>
            <a:xfrm rot="10800000">
              <a:off x="2000453" y="2610726"/>
              <a:ext cx="236299" cy="236299"/>
            </a:xfrm>
            <a:prstGeom prst="rect">
              <a:avLst/>
            </a:prstGeom>
            <a:noFill/>
            <a:ln>
              <a:noFill/>
            </a:ln>
          </p:spPr>
        </p:pic>
        <p:pic>
          <p:nvPicPr>
            <p:cNvPr id="612" name="Google Shape;612;p45"/>
            <p:cNvPicPr preferRelativeResize="0"/>
            <p:nvPr/>
          </p:nvPicPr>
          <p:blipFill>
            <a:blip r:embed="rId8">
              <a:alphaModFix/>
            </a:blip>
            <a:stretch>
              <a:fillRect/>
            </a:stretch>
          </p:blipFill>
          <p:spPr>
            <a:xfrm rot="10800000">
              <a:off x="1897413" y="2321265"/>
              <a:ext cx="192625" cy="192650"/>
            </a:xfrm>
            <a:prstGeom prst="rect">
              <a:avLst/>
            </a:prstGeom>
            <a:noFill/>
            <a:ln>
              <a:noFill/>
            </a:ln>
          </p:spPr>
        </p:pic>
        <p:pic>
          <p:nvPicPr>
            <p:cNvPr id="613" name="Google Shape;613;p45"/>
            <p:cNvPicPr preferRelativeResize="0"/>
            <p:nvPr/>
          </p:nvPicPr>
          <p:blipFill>
            <a:blip r:embed="rId8">
              <a:alphaModFix/>
            </a:blip>
            <a:stretch>
              <a:fillRect/>
            </a:stretch>
          </p:blipFill>
          <p:spPr>
            <a:xfrm rot="10800000">
              <a:off x="2090050" y="2081924"/>
              <a:ext cx="146700" cy="146725"/>
            </a:xfrm>
            <a:prstGeom prst="rect">
              <a:avLst/>
            </a:prstGeom>
            <a:noFill/>
            <a:ln>
              <a:noFill/>
            </a:ln>
          </p:spPr>
        </p:pic>
      </p:grpSp>
      <p:pic>
        <p:nvPicPr>
          <p:cNvPr id="614" name="Google Shape;614;p45"/>
          <p:cNvPicPr preferRelativeResize="0"/>
          <p:nvPr/>
        </p:nvPicPr>
        <p:blipFill>
          <a:blip r:embed="rId9">
            <a:alphaModFix/>
          </a:blip>
          <a:stretch>
            <a:fillRect/>
          </a:stretch>
        </p:blipFill>
        <p:spPr>
          <a:xfrm>
            <a:off x="3731171" y="111043"/>
            <a:ext cx="357351" cy="409365"/>
          </a:xfrm>
          <a:prstGeom prst="rect">
            <a:avLst/>
          </a:prstGeom>
          <a:noFill/>
          <a:ln>
            <a:noFill/>
          </a:ln>
        </p:spPr>
      </p:pic>
      <p:pic>
        <p:nvPicPr>
          <p:cNvPr id="615" name="Google Shape;615;p45"/>
          <p:cNvPicPr preferRelativeResize="0"/>
          <p:nvPr/>
        </p:nvPicPr>
        <p:blipFill>
          <a:blip r:embed="rId4">
            <a:alphaModFix/>
          </a:blip>
          <a:stretch>
            <a:fillRect/>
          </a:stretch>
        </p:blipFill>
        <p:spPr>
          <a:xfrm>
            <a:off x="8203099" y="2928825"/>
            <a:ext cx="471225" cy="501490"/>
          </a:xfrm>
          <a:prstGeom prst="rect">
            <a:avLst/>
          </a:prstGeom>
          <a:noFill/>
          <a:ln>
            <a:noFill/>
          </a:ln>
        </p:spPr>
      </p:pic>
      <p:pic>
        <p:nvPicPr>
          <p:cNvPr id="616" name="Google Shape;616;p45"/>
          <p:cNvPicPr preferRelativeResize="0"/>
          <p:nvPr/>
        </p:nvPicPr>
        <p:blipFill>
          <a:blip r:embed="rId5">
            <a:alphaModFix/>
          </a:blip>
          <a:stretch>
            <a:fillRect/>
          </a:stretch>
        </p:blipFill>
        <p:spPr>
          <a:xfrm>
            <a:off x="8421688" y="4389425"/>
            <a:ext cx="357350" cy="357313"/>
          </a:xfrm>
          <a:prstGeom prst="rect">
            <a:avLst/>
          </a:prstGeom>
          <a:noFill/>
          <a:ln>
            <a:noFill/>
          </a:ln>
        </p:spPr>
      </p:pic>
      <p:sp>
        <p:nvSpPr>
          <p:cNvPr id="4" name="Google Shape;433;p41">
            <a:extLst>
              <a:ext uri="{FF2B5EF4-FFF2-40B4-BE49-F238E27FC236}">
                <a16:creationId xmlns:a16="http://schemas.microsoft.com/office/drawing/2014/main" id="{829EC66F-ED49-3D91-6E88-99D7070E165F}"/>
              </a:ext>
            </a:extLst>
          </p:cNvPr>
          <p:cNvSpPr txBox="1">
            <a:spLocks/>
          </p:cNvSpPr>
          <p:nvPr/>
        </p:nvSpPr>
        <p:spPr>
          <a:xfrm>
            <a:off x="3510645" y="3215798"/>
            <a:ext cx="3920259" cy="138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r"/>
            <a:r>
              <a:rPr lang="en-US" sz="8000" dirty="0">
                <a:solidFill>
                  <a:srgbClr val="72177E"/>
                </a:solidFill>
              </a:rPr>
              <a:t>KẾT QUẢ</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1583B653-B7EC-07DF-203F-E47524AC570B}"/>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Google Shape;424;p40"/>
          <p:cNvSpPr/>
          <p:nvPr/>
        </p:nvSpPr>
        <p:spPr>
          <a:xfrm flipH="1">
            <a:off x="-721880" y="-5188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5" name="Google Shape;425;p40"/>
          <p:cNvPicPr preferRelativeResize="0"/>
          <p:nvPr/>
        </p:nvPicPr>
        <p:blipFill>
          <a:blip r:embed="rId3">
            <a:alphaModFix amt="75000"/>
          </a:blip>
          <a:stretch>
            <a:fillRect/>
          </a:stretch>
        </p:blipFill>
        <p:spPr>
          <a:xfrm>
            <a:off x="7061795" y="77625"/>
            <a:ext cx="1529399" cy="1529400"/>
          </a:xfrm>
          <a:prstGeom prst="rect">
            <a:avLst/>
          </a:prstGeom>
          <a:noFill/>
          <a:ln>
            <a:noFill/>
          </a:ln>
        </p:spPr>
      </p:pic>
      <p:pic>
        <p:nvPicPr>
          <p:cNvPr id="426" name="Google Shape;426;p40"/>
          <p:cNvPicPr preferRelativeResize="0"/>
          <p:nvPr/>
        </p:nvPicPr>
        <p:blipFill>
          <a:blip r:embed="rId4">
            <a:alphaModFix/>
          </a:blip>
          <a:stretch>
            <a:fillRect/>
          </a:stretch>
        </p:blipFill>
        <p:spPr>
          <a:xfrm>
            <a:off x="2989786" y="77625"/>
            <a:ext cx="642025" cy="641975"/>
          </a:xfrm>
          <a:prstGeom prst="rect">
            <a:avLst/>
          </a:prstGeom>
          <a:noFill/>
          <a:ln>
            <a:noFill/>
          </a:ln>
        </p:spPr>
      </p:pic>
      <p:sp>
        <p:nvSpPr>
          <p:cNvPr id="427" name="Google Shape;427;p40"/>
          <p:cNvSpPr/>
          <p:nvPr/>
        </p:nvSpPr>
        <p:spPr>
          <a:xfrm rot="10800000">
            <a:off x="4286970" y="-20104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33;p41">
            <a:extLst>
              <a:ext uri="{FF2B5EF4-FFF2-40B4-BE49-F238E27FC236}">
                <a16:creationId xmlns:a16="http://schemas.microsoft.com/office/drawing/2014/main" id="{A015EF97-E89E-6E13-1EF1-332834F8B012}"/>
              </a:ext>
            </a:extLst>
          </p:cNvPr>
          <p:cNvSpPr txBox="1">
            <a:spLocks/>
          </p:cNvSpPr>
          <p:nvPr/>
        </p:nvSpPr>
        <p:spPr>
          <a:xfrm>
            <a:off x="1640114" y="346299"/>
            <a:ext cx="5573075"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p:sp>
        <p:nvSpPr>
          <p:cNvPr id="8" name="Google Shape;400;p38">
            <a:extLst>
              <a:ext uri="{FF2B5EF4-FFF2-40B4-BE49-F238E27FC236}">
                <a16:creationId xmlns:a16="http://schemas.microsoft.com/office/drawing/2014/main" id="{31481D26-CF7D-73F1-AA1F-CF98BB6F4F75}"/>
              </a:ext>
            </a:extLst>
          </p:cNvPr>
          <p:cNvSpPr txBox="1">
            <a:spLocks/>
          </p:cNvSpPr>
          <p:nvPr/>
        </p:nvSpPr>
        <p:spPr>
          <a:xfrm>
            <a:off x="374387" y="1068040"/>
            <a:ext cx="6880343" cy="484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Họ và tên: …</a:t>
            </a:r>
            <a:r>
              <a:rPr lang="en-US" dirty="0"/>
              <a:t>………………………...………</a:t>
            </a:r>
            <a:r>
              <a:rPr lang="vi-VN" dirty="0"/>
              <a:t> Lớp: …</a:t>
            </a:r>
            <a:r>
              <a:rPr lang="en-US" dirty="0"/>
              <a:t>…………</a:t>
            </a:r>
          </a:p>
        </p:txBody>
      </p:sp>
      <p:sp>
        <p:nvSpPr>
          <p:cNvPr id="9" name="Google Shape;400;p38">
            <a:extLst>
              <a:ext uri="{FF2B5EF4-FFF2-40B4-BE49-F238E27FC236}">
                <a16:creationId xmlns:a16="http://schemas.microsoft.com/office/drawing/2014/main" id="{EC9791F8-D2DD-97A3-14A9-61C5BCFEDA34}"/>
              </a:ext>
            </a:extLst>
          </p:cNvPr>
          <p:cNvSpPr txBox="1">
            <a:spLocks/>
          </p:cNvSpPr>
          <p:nvPr/>
        </p:nvSpPr>
        <p:spPr>
          <a:xfrm>
            <a:off x="359375" y="1577584"/>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b="1" dirty="0"/>
              <a:t>1. Mục đích thí nghiệm</a:t>
            </a:r>
            <a:endParaRPr lang="en-US" b="1" dirty="0"/>
          </a:p>
          <a:p>
            <a:pPr>
              <a:lnSpc>
                <a:spcPct val="120000"/>
              </a:lnSpc>
            </a:pPr>
            <a:r>
              <a:rPr lang="en-US" dirty="0" err="1"/>
              <a:t>Đo</a:t>
            </a:r>
            <a:r>
              <a:rPr lang="en-US" dirty="0"/>
              <a:t> </a:t>
            </a:r>
            <a:r>
              <a:rPr lang="en-US" dirty="0" err="1"/>
              <a:t>tiêu</a:t>
            </a:r>
            <a:r>
              <a:rPr lang="en-US" dirty="0"/>
              <a:t> </a:t>
            </a:r>
            <a:r>
              <a:rPr lang="en-US" dirty="0" err="1"/>
              <a:t>cự</a:t>
            </a:r>
            <a:r>
              <a:rPr lang="en-US" dirty="0"/>
              <a:t> </a:t>
            </a:r>
            <a:r>
              <a:rPr lang="en-US" dirty="0" err="1"/>
              <a:t>của</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bằng</a:t>
            </a:r>
            <a:r>
              <a:rPr lang="en-US" dirty="0"/>
              <a:t> </a:t>
            </a:r>
            <a:r>
              <a:rPr lang="en-US" dirty="0" err="1"/>
              <a:t>dụng</a:t>
            </a:r>
            <a:r>
              <a:rPr lang="en-US" dirty="0"/>
              <a:t> </a:t>
            </a:r>
            <a:r>
              <a:rPr lang="en-US" dirty="0" err="1"/>
              <a:t>cụ</a:t>
            </a:r>
            <a:r>
              <a:rPr lang="en-US" dirty="0"/>
              <a:t> </a:t>
            </a:r>
            <a:r>
              <a:rPr lang="en-US" dirty="0" err="1"/>
              <a:t>thực</a:t>
            </a:r>
            <a:r>
              <a:rPr lang="en-US" dirty="0"/>
              <a:t> </a:t>
            </a:r>
            <a:r>
              <a:rPr lang="en-US" dirty="0" err="1"/>
              <a:t>hành</a:t>
            </a:r>
            <a:r>
              <a:rPr lang="en-US" dirty="0"/>
              <a:t>. </a:t>
            </a:r>
          </a:p>
        </p:txBody>
      </p:sp>
      <p:sp>
        <p:nvSpPr>
          <p:cNvPr id="11" name="Google Shape;400;p38">
            <a:extLst>
              <a:ext uri="{FF2B5EF4-FFF2-40B4-BE49-F238E27FC236}">
                <a16:creationId xmlns:a16="http://schemas.microsoft.com/office/drawing/2014/main" id="{8687E98D-4A41-4337-DB11-19CB73347511}"/>
              </a:ext>
            </a:extLst>
          </p:cNvPr>
          <p:cNvSpPr txBox="1">
            <a:spLocks/>
          </p:cNvSpPr>
          <p:nvPr/>
        </p:nvSpPr>
        <p:spPr>
          <a:xfrm>
            <a:off x="359375" y="2554421"/>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2. </a:t>
            </a:r>
            <a:r>
              <a:rPr lang="en-US" b="1" dirty="0" err="1"/>
              <a:t>Chuẩn</a:t>
            </a:r>
            <a:r>
              <a:rPr lang="en-US" b="1" dirty="0"/>
              <a:t> </a:t>
            </a:r>
            <a:r>
              <a:rPr lang="en-US" b="1" dirty="0" err="1"/>
              <a:t>bị</a:t>
            </a:r>
            <a:endParaRPr lang="en-US" b="1" dirty="0"/>
          </a:p>
          <a:p>
            <a:pPr>
              <a:lnSpc>
                <a:spcPct val="120000"/>
              </a:lnSpc>
            </a:pPr>
            <a:r>
              <a:rPr lang="en-US" dirty="0" err="1"/>
              <a:t>Dụng</a:t>
            </a:r>
            <a:r>
              <a:rPr lang="en-US" dirty="0"/>
              <a:t> </a:t>
            </a:r>
            <a:r>
              <a:rPr lang="en-US" dirty="0" err="1"/>
              <a:t>cụ</a:t>
            </a:r>
            <a:r>
              <a:rPr lang="en-US" dirty="0"/>
              <a:t> </a:t>
            </a:r>
            <a:r>
              <a:rPr lang="en-US" dirty="0" err="1"/>
              <a:t>thí</a:t>
            </a:r>
            <a:r>
              <a:rPr lang="en-US" dirty="0"/>
              <a:t> </a:t>
            </a:r>
            <a:r>
              <a:rPr lang="en-US" dirty="0" err="1"/>
              <a:t>nghiệm</a:t>
            </a:r>
            <a:endParaRPr lang="en-US" dirty="0"/>
          </a:p>
        </p:txBody>
      </p:sp>
      <p:sp>
        <p:nvSpPr>
          <p:cNvPr id="12" name="Google Shape;400;p38">
            <a:extLst>
              <a:ext uri="{FF2B5EF4-FFF2-40B4-BE49-F238E27FC236}">
                <a16:creationId xmlns:a16="http://schemas.microsoft.com/office/drawing/2014/main" id="{B2514776-F671-2E9E-3DD9-8B796C2DBD0B}"/>
              </a:ext>
            </a:extLst>
          </p:cNvPr>
          <p:cNvSpPr txBox="1">
            <a:spLocks/>
          </p:cNvSpPr>
          <p:nvPr/>
        </p:nvSpPr>
        <p:spPr>
          <a:xfrm>
            <a:off x="374387" y="3520504"/>
            <a:ext cx="8231819" cy="88742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3. </a:t>
            </a:r>
            <a:r>
              <a:rPr lang="en-US" b="1" dirty="0" err="1"/>
              <a:t>Các</a:t>
            </a:r>
            <a:r>
              <a:rPr lang="en-US" b="1" dirty="0"/>
              <a:t> </a:t>
            </a:r>
            <a:r>
              <a:rPr lang="en-US" b="1" dirty="0" err="1"/>
              <a:t>bước</a:t>
            </a:r>
            <a:r>
              <a:rPr lang="en-US" b="1" dirty="0"/>
              <a:t> </a:t>
            </a:r>
            <a:r>
              <a:rPr lang="en-US" b="1" dirty="0" err="1"/>
              <a:t>tiến</a:t>
            </a:r>
            <a:r>
              <a:rPr lang="en-US" b="1" dirty="0"/>
              <a:t> </a:t>
            </a:r>
            <a:r>
              <a:rPr lang="en-US" b="1" dirty="0" err="1"/>
              <a:t>hành</a:t>
            </a:r>
            <a:endParaRPr lang="en-US" b="1" dirty="0"/>
          </a:p>
          <a:p>
            <a:pPr>
              <a:lnSpc>
                <a:spcPct val="120000"/>
              </a:lnSpc>
            </a:pPr>
            <a:r>
              <a:rPr lang="en-US" dirty="0" err="1"/>
              <a:t>Mô</a:t>
            </a:r>
            <a:r>
              <a:rPr lang="en-US" dirty="0"/>
              <a:t> </a:t>
            </a:r>
            <a:r>
              <a:rPr lang="en-US" dirty="0" err="1"/>
              <a:t>tả</a:t>
            </a:r>
            <a:r>
              <a:rPr lang="en-US" dirty="0"/>
              <a:t> </a:t>
            </a:r>
            <a:r>
              <a:rPr lang="en-US" dirty="0" err="1"/>
              <a:t>các</a:t>
            </a:r>
            <a:r>
              <a:rPr lang="en-US" dirty="0"/>
              <a:t> </a:t>
            </a:r>
            <a:r>
              <a:rPr lang="en-US" dirty="0" err="1"/>
              <a:t>bước</a:t>
            </a:r>
            <a:r>
              <a:rPr lang="en-US" dirty="0"/>
              <a:t> </a:t>
            </a:r>
            <a:r>
              <a:rPr lang="en-US" dirty="0" err="1"/>
              <a:t>tiến</a:t>
            </a:r>
            <a:r>
              <a:rPr lang="en-US" dirty="0"/>
              <a:t> </a:t>
            </a:r>
            <a:r>
              <a:rPr lang="en-US" dirty="0" err="1"/>
              <a:t>hành</a:t>
            </a:r>
            <a:endParaRPr lang="en-US" dirty="0"/>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36"/>
          <p:cNvSpPr/>
          <p:nvPr/>
        </p:nvSpPr>
        <p:spPr>
          <a:xfrm flipH="1">
            <a:off x="1899495" y="39805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6"/>
          <p:cNvSpPr txBox="1">
            <a:spLocks noGrp="1"/>
          </p:cNvSpPr>
          <p:nvPr>
            <p:ph type="subTitle" idx="1"/>
          </p:nvPr>
        </p:nvSpPr>
        <p:spPr>
          <a:xfrm>
            <a:off x="2307675" y="3464025"/>
            <a:ext cx="45288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Here is where your presentation begin</a:t>
            </a:r>
            <a:r>
              <a:rPr lang="en" dirty="0">
                <a:solidFill>
                  <a:schemeClr val="lt1"/>
                </a:solidFill>
              </a:rPr>
              <a:t>s</a:t>
            </a:r>
            <a:endParaRPr dirty="0">
              <a:solidFill>
                <a:schemeClr val="lt1"/>
              </a:solidFill>
            </a:endParaRPr>
          </a:p>
        </p:txBody>
      </p:sp>
      <p:sp>
        <p:nvSpPr>
          <p:cNvPr id="376" name="Google Shape;376;p36"/>
          <p:cNvSpPr txBox="1"/>
          <p:nvPr/>
        </p:nvSpPr>
        <p:spPr>
          <a:xfrm>
            <a:off x="7139380" y="768100"/>
            <a:ext cx="1649400" cy="4002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2000" dirty="0">
                <a:solidFill>
                  <a:schemeClr val="tx1"/>
                </a:solidFill>
                <a:latin typeface="Fira Sans Condensed Medium" panose="020B0603050000020004" pitchFamily="34" charset="0"/>
                <a:ea typeface="Changa One"/>
                <a:cs typeface="Changa One"/>
                <a:sym typeface="Changa One"/>
              </a:rPr>
              <a:t>KHTN 9</a:t>
            </a:r>
            <a:endParaRPr sz="2000" dirty="0">
              <a:solidFill>
                <a:schemeClr val="tx1"/>
              </a:solidFill>
              <a:latin typeface="Fira Sans Condensed Medium" panose="020B0603050000020004" pitchFamily="34" charset="0"/>
              <a:ea typeface="Changa One"/>
              <a:cs typeface="Changa One"/>
              <a:sym typeface="Changa One"/>
            </a:endParaRPr>
          </a:p>
        </p:txBody>
      </p:sp>
      <p:pic>
        <p:nvPicPr>
          <p:cNvPr id="377" name="Google Shape;377;p36"/>
          <p:cNvPicPr preferRelativeResize="0"/>
          <p:nvPr/>
        </p:nvPicPr>
        <p:blipFill rotWithShape="1">
          <a:blip r:embed="rId3">
            <a:alphaModFix/>
          </a:blip>
          <a:srcRect r="20312"/>
          <a:stretch/>
        </p:blipFill>
        <p:spPr>
          <a:xfrm flipH="1">
            <a:off x="-2" y="1168300"/>
            <a:ext cx="2632945" cy="3969801"/>
          </a:xfrm>
          <a:prstGeom prst="rect">
            <a:avLst/>
          </a:prstGeom>
          <a:noFill/>
          <a:ln>
            <a:noFill/>
          </a:ln>
        </p:spPr>
      </p:pic>
      <p:sp>
        <p:nvSpPr>
          <p:cNvPr id="378" name="Google Shape;378;p36"/>
          <p:cNvSpPr txBox="1">
            <a:spLocks noGrp="1"/>
          </p:cNvSpPr>
          <p:nvPr>
            <p:ph type="ctrTitle"/>
          </p:nvPr>
        </p:nvSpPr>
        <p:spPr>
          <a:xfrm>
            <a:off x="2017400" y="1645329"/>
            <a:ext cx="5460900" cy="2655225"/>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US" sz="5000" b="1" dirty="0">
                <a:solidFill>
                  <a:schemeClr val="tx1"/>
                </a:solidFill>
              </a:rPr>
              <a:t>BÀI 9</a:t>
            </a:r>
            <a:br>
              <a:rPr lang="en-US" sz="5000" b="1" dirty="0">
                <a:solidFill>
                  <a:schemeClr val="tx1"/>
                </a:solidFill>
              </a:rPr>
            </a:br>
            <a:r>
              <a:rPr lang="en-US" sz="5000" b="1" dirty="0">
                <a:solidFill>
                  <a:schemeClr val="tx1"/>
                </a:solidFill>
              </a:rPr>
              <a:t>THỰC HÀNH ĐO TIÊU CỰ CỦA THẤU KÍNH HỘI TỤ</a:t>
            </a:r>
            <a:endParaRPr sz="4300" b="1" dirty="0">
              <a:solidFill>
                <a:schemeClr val="tx1"/>
              </a:solidFill>
            </a:endParaRPr>
          </a:p>
        </p:txBody>
      </p:sp>
      <p:pic>
        <p:nvPicPr>
          <p:cNvPr id="379" name="Google Shape;379;p36"/>
          <p:cNvPicPr preferRelativeResize="0"/>
          <p:nvPr/>
        </p:nvPicPr>
        <p:blipFill>
          <a:blip r:embed="rId4">
            <a:alphaModFix/>
          </a:blip>
          <a:stretch>
            <a:fillRect/>
          </a:stretch>
        </p:blipFill>
        <p:spPr>
          <a:xfrm>
            <a:off x="7478300" y="3423325"/>
            <a:ext cx="253876" cy="253876"/>
          </a:xfrm>
          <a:prstGeom prst="rect">
            <a:avLst/>
          </a:prstGeom>
          <a:noFill/>
          <a:ln>
            <a:noFill/>
          </a:ln>
        </p:spPr>
      </p:pic>
      <p:pic>
        <p:nvPicPr>
          <p:cNvPr id="380" name="Google Shape;380;p36"/>
          <p:cNvPicPr preferRelativeResize="0"/>
          <p:nvPr/>
        </p:nvPicPr>
        <p:blipFill>
          <a:blip r:embed="rId5">
            <a:alphaModFix/>
          </a:blip>
          <a:stretch>
            <a:fillRect/>
          </a:stretch>
        </p:blipFill>
        <p:spPr>
          <a:xfrm>
            <a:off x="8135125" y="2280362"/>
            <a:ext cx="508751" cy="58277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C461638B-8036-7CAB-CF83-11C9A549CDC2}"/>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7" name="Google Shape;447;p42"/>
          <p:cNvPicPr preferRelativeResize="0"/>
          <p:nvPr/>
        </p:nvPicPr>
        <p:blipFill>
          <a:blip r:embed="rId3">
            <a:alphaModFix amt="75000"/>
          </a:blip>
          <a:stretch>
            <a:fillRect/>
          </a:stretch>
        </p:blipFill>
        <p:spPr>
          <a:xfrm>
            <a:off x="751801" y="827548"/>
            <a:ext cx="1249225" cy="1249225"/>
          </a:xfrm>
          <a:prstGeom prst="rect">
            <a:avLst/>
          </a:prstGeom>
          <a:noFill/>
          <a:ln>
            <a:noFill/>
          </a:ln>
        </p:spPr>
      </p:pic>
      <p:pic>
        <p:nvPicPr>
          <p:cNvPr id="448" name="Google Shape;448;p42"/>
          <p:cNvPicPr preferRelativeResize="0"/>
          <p:nvPr/>
        </p:nvPicPr>
        <p:blipFill>
          <a:blip r:embed="rId4">
            <a:alphaModFix/>
          </a:blip>
          <a:stretch>
            <a:fillRect/>
          </a:stretch>
        </p:blipFill>
        <p:spPr>
          <a:xfrm>
            <a:off x="6396648" y="445225"/>
            <a:ext cx="471226" cy="471189"/>
          </a:xfrm>
          <a:prstGeom prst="rect">
            <a:avLst/>
          </a:prstGeom>
          <a:noFill/>
          <a:ln>
            <a:noFill/>
          </a:ln>
        </p:spPr>
      </p:pic>
      <p:pic>
        <p:nvPicPr>
          <p:cNvPr id="449" name="Google Shape;449;p42"/>
          <p:cNvPicPr preferRelativeResize="0"/>
          <p:nvPr/>
        </p:nvPicPr>
        <p:blipFill>
          <a:blip r:embed="rId5">
            <a:alphaModFix/>
          </a:blip>
          <a:stretch>
            <a:fillRect/>
          </a:stretch>
        </p:blipFill>
        <p:spPr>
          <a:xfrm>
            <a:off x="374387" y="4589486"/>
            <a:ext cx="471226" cy="471189"/>
          </a:xfrm>
          <a:prstGeom prst="rect">
            <a:avLst/>
          </a:prstGeom>
          <a:noFill/>
          <a:ln>
            <a:noFill/>
          </a:ln>
        </p:spPr>
      </p:pic>
      <p:pic>
        <p:nvPicPr>
          <p:cNvPr id="450" name="Google Shape;450;p42"/>
          <p:cNvPicPr preferRelativeResize="0"/>
          <p:nvPr/>
        </p:nvPicPr>
        <p:blipFill>
          <a:blip r:embed="rId4">
            <a:alphaModFix/>
          </a:blip>
          <a:stretch>
            <a:fillRect/>
          </a:stretch>
        </p:blipFill>
        <p:spPr>
          <a:xfrm>
            <a:off x="6100448" y="749825"/>
            <a:ext cx="155447" cy="155447"/>
          </a:xfrm>
          <a:prstGeom prst="rect">
            <a:avLst/>
          </a:prstGeom>
          <a:noFill/>
          <a:ln>
            <a:noFill/>
          </a:ln>
        </p:spPr>
      </p:pic>
      <p:pic>
        <p:nvPicPr>
          <p:cNvPr id="451" name="Google Shape;451;p42"/>
          <p:cNvPicPr preferRelativeResize="0"/>
          <p:nvPr/>
        </p:nvPicPr>
        <p:blipFill>
          <a:blip r:embed="rId5">
            <a:alphaModFix/>
          </a:blip>
          <a:stretch>
            <a:fillRect/>
          </a:stretch>
        </p:blipFill>
        <p:spPr>
          <a:xfrm>
            <a:off x="1152787" y="4747361"/>
            <a:ext cx="155447" cy="155447"/>
          </a:xfrm>
          <a:prstGeom prst="rect">
            <a:avLst/>
          </a:prstGeom>
          <a:noFill/>
          <a:ln>
            <a:noFill/>
          </a:ln>
        </p:spPr>
      </p:pic>
      <p:sp>
        <p:nvSpPr>
          <p:cNvPr id="7" name="Google Shape;433;p41">
            <a:extLst>
              <a:ext uri="{FF2B5EF4-FFF2-40B4-BE49-F238E27FC236}">
                <a16:creationId xmlns:a16="http://schemas.microsoft.com/office/drawing/2014/main" id="{AF629564-34EC-6202-A1C2-92287B03EF49}"/>
              </a:ext>
            </a:extLst>
          </p:cNvPr>
          <p:cNvSpPr txBox="1">
            <a:spLocks/>
          </p:cNvSpPr>
          <p:nvPr/>
        </p:nvSpPr>
        <p:spPr>
          <a:xfrm>
            <a:off x="1640114" y="346299"/>
            <a:ext cx="5573075"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p:sp>
        <p:nvSpPr>
          <p:cNvPr id="8" name="Google Shape;400;p38">
            <a:extLst>
              <a:ext uri="{FF2B5EF4-FFF2-40B4-BE49-F238E27FC236}">
                <a16:creationId xmlns:a16="http://schemas.microsoft.com/office/drawing/2014/main" id="{B176C473-A72C-9491-0E6D-03E27B0B6BCF}"/>
              </a:ext>
            </a:extLst>
          </p:cNvPr>
          <p:cNvSpPr txBox="1">
            <a:spLocks/>
          </p:cNvSpPr>
          <p:nvPr/>
        </p:nvSpPr>
        <p:spPr>
          <a:xfrm>
            <a:off x="374387" y="732171"/>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4. </a:t>
            </a:r>
            <a:r>
              <a:rPr lang="en-US" b="1" dirty="0" err="1"/>
              <a:t>Kết</a:t>
            </a:r>
            <a:r>
              <a:rPr lang="en-US" b="1" dirty="0"/>
              <a:t> </a:t>
            </a:r>
            <a:r>
              <a:rPr lang="en-US" b="1" dirty="0" err="1"/>
              <a:t>quả</a:t>
            </a:r>
            <a:r>
              <a:rPr lang="en-US" b="1" dirty="0"/>
              <a:t> </a:t>
            </a:r>
            <a:r>
              <a:rPr lang="en-US" b="1" dirty="0" err="1"/>
              <a:t>thí</a:t>
            </a:r>
            <a:r>
              <a:rPr lang="en-US" b="1" dirty="0"/>
              <a:t> </a:t>
            </a:r>
            <a:r>
              <a:rPr lang="en-US" b="1" dirty="0" err="1"/>
              <a:t>nghiệm</a:t>
            </a:r>
            <a:endParaRPr lang="en-US" b="1" dirty="0"/>
          </a:p>
        </p:txBody>
      </p:sp>
      <mc:AlternateContent xmlns:mc="http://schemas.openxmlformats.org/markup-compatibility/2006">
        <mc:Choice xmlns:a14="http://schemas.microsoft.com/office/drawing/2010/main" Requires="a14">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1846861946"/>
                  </p:ext>
                </p:extLst>
              </p:nvPr>
            </p:nvGraphicFramePr>
            <p:xfrm>
              <a:off x="374387" y="1305878"/>
              <a:ext cx="8435785" cy="2689014"/>
            </p:xfrm>
            <a:graphic>
              <a:graphicData uri="http://schemas.openxmlformats.org/drawingml/2006/table">
                <a:tbl>
                  <a:tblPr firstRow="1" bandRow="1">
                    <a:tableStyleId>{4F132A45-0D0E-4548-ADB3-AEA03F4DECE5}</a:tableStyleId>
                  </a:tblPr>
                  <a:tblGrid>
                    <a:gridCol w="975442">
                      <a:extLst>
                        <a:ext uri="{9D8B030D-6E8A-4147-A177-3AD203B41FA5}">
                          <a16:colId xmlns:a16="http://schemas.microsoft.com/office/drawing/2014/main" val="1539447635"/>
                        </a:ext>
                      </a:extLst>
                    </a:gridCol>
                    <a:gridCol w="1792514">
                      <a:extLst>
                        <a:ext uri="{9D8B030D-6E8A-4147-A177-3AD203B41FA5}">
                          <a16:colId xmlns:a16="http://schemas.microsoft.com/office/drawing/2014/main" val="4247321479"/>
                        </a:ext>
                      </a:extLst>
                    </a:gridCol>
                    <a:gridCol w="1915886">
                      <a:extLst>
                        <a:ext uri="{9D8B030D-6E8A-4147-A177-3AD203B41FA5}">
                          <a16:colId xmlns:a16="http://schemas.microsoft.com/office/drawing/2014/main" val="2328074178"/>
                        </a:ext>
                      </a:extLst>
                    </a:gridCol>
                    <a:gridCol w="1901371">
                      <a:extLst>
                        <a:ext uri="{9D8B030D-6E8A-4147-A177-3AD203B41FA5}">
                          <a16:colId xmlns:a16="http://schemas.microsoft.com/office/drawing/2014/main" val="226699298"/>
                        </a:ext>
                      </a:extLst>
                    </a:gridCol>
                    <a:gridCol w="1850572">
                      <a:extLst>
                        <a:ext uri="{9D8B030D-6E8A-4147-A177-3AD203B41FA5}">
                          <a16:colId xmlns:a16="http://schemas.microsoft.com/office/drawing/2014/main" val="4015009169"/>
                        </a:ext>
                      </a:extLst>
                    </a:gridCol>
                  </a:tblGrid>
                  <a:tr h="468686">
                    <a:tc>
                      <a:txBody>
                        <a:bodyPr/>
                        <a:lstStyle/>
                        <a:p>
                          <a:pPr algn="ctr"/>
                          <a:r>
                            <a:rPr lang="en-US" sz="1800" b="1" dirty="0" err="1">
                              <a:solidFill>
                                <a:schemeClr val="bg1"/>
                              </a:solidFill>
                              <a:latin typeface="Calibri" panose="020F0502020204030204" pitchFamily="34" charset="0"/>
                              <a:cs typeface="Calibri" panose="020F0502020204030204" pitchFamily="34" charset="0"/>
                            </a:rPr>
                            <a:t>Lần</a:t>
                          </a:r>
                          <a:r>
                            <a:rPr lang="en-US" sz="1800" b="1" dirty="0">
                              <a:solidFill>
                                <a:schemeClr val="bg1"/>
                              </a:solidFill>
                              <a:latin typeface="Calibri" panose="020F0502020204030204" pitchFamily="34" charset="0"/>
                              <a:cs typeface="Calibri" panose="020F0502020204030204" pitchFamily="34" charset="0"/>
                            </a:rPr>
                            <a:t> </a:t>
                          </a:r>
                          <a:r>
                            <a:rPr lang="en-US" sz="1800" b="1" dirty="0" err="1">
                              <a:solidFill>
                                <a:schemeClr val="bg1"/>
                              </a:solidFill>
                              <a:latin typeface="Calibri" panose="020F0502020204030204" pitchFamily="34" charset="0"/>
                              <a:cs typeface="Calibri" panose="020F0502020204030204" pitchFamily="34" charset="0"/>
                            </a:rPr>
                            <a:t>đo</a:t>
                          </a:r>
                          <a:endParaRPr lang="en-US" sz="1800" b="1" dirty="0">
                            <a:solidFill>
                              <a:schemeClr val="bg1"/>
                            </a:solidFill>
                            <a:latin typeface="Calibri" panose="020F0502020204030204" pitchFamily="34" charset="0"/>
                            <a:cs typeface="Calibri" panose="020F0502020204030204" pitchFamily="34" charset="0"/>
                          </a:endParaRP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extLst>
                      <a:ext uri="{0D108BD9-81ED-4DB2-BD59-A6C34878D82A}">
                        <a16:rowId xmlns:a16="http://schemas.microsoft.com/office/drawing/2014/main" val="1795133551"/>
                      </a:ext>
                    </a:extLst>
                  </a:tr>
                  <a:tr h="468686">
                    <a:tc>
                      <a:txBody>
                        <a:bodyPr/>
                        <a:lstStyle/>
                        <a:p>
                          <a:pPr algn="ctr"/>
                          <a:r>
                            <a:rPr lang="en-US" sz="1800" dirty="0">
                              <a:latin typeface="Calibri" panose="020F0502020204030204" pitchFamily="34" charset="0"/>
                              <a:cs typeface="Calibri" panose="020F0502020204030204" pitchFamily="34" charset="0"/>
                            </a:rPr>
                            <a:t>1</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3742539555"/>
                      </a:ext>
                    </a:extLst>
                  </a:tr>
                  <a:tr h="468686">
                    <a:tc>
                      <a:txBody>
                        <a:bodyPr/>
                        <a:lstStyle/>
                        <a:p>
                          <a:pPr algn="ctr"/>
                          <a:r>
                            <a:rPr lang="en-US" sz="1800" dirty="0">
                              <a:latin typeface="Calibri" panose="020F0502020204030204" pitchFamily="34" charset="0"/>
                              <a:cs typeface="Calibri" panose="020F0502020204030204" pitchFamily="34" charset="0"/>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1509525272"/>
                      </a:ext>
                    </a:extLst>
                  </a:tr>
                  <a:tr h="468686">
                    <a:tc>
                      <a:txBody>
                        <a:bodyPr/>
                        <a:lstStyle/>
                        <a:p>
                          <a:pPr algn="ctr"/>
                          <a:r>
                            <a:rPr lang="en-US" sz="1800" dirty="0">
                              <a:latin typeface="Calibri" panose="020F0502020204030204" pitchFamily="34" charset="0"/>
                              <a:cs typeface="Calibri" panose="020F0502020204030204" pitchFamily="34" charset="0"/>
                            </a:rPr>
                            <a:t>3</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extLst>
                      <a:ext uri="{0D108BD9-81ED-4DB2-BD59-A6C34878D82A}">
                        <a16:rowId xmlns:a16="http://schemas.microsoft.com/office/drawing/2014/main" val="2659734193"/>
                      </a:ext>
                    </a:extLst>
                  </a:tr>
                  <a:tr h="814270">
                    <a:tc>
                      <a:txBody>
                        <a:bodyPr/>
                        <a:lstStyle/>
                        <a:p>
                          <a:pPr algn="ctr"/>
                          <a:r>
                            <a:rPr lang="en-US" sz="1800" dirty="0">
                              <a:latin typeface="Calibri" panose="020F0502020204030204" pitchFamily="34" charset="0"/>
                              <a:cs typeface="Calibri" panose="020F0502020204030204" pitchFamily="34" charset="0"/>
                            </a:rPr>
                            <a:t>Trung </a:t>
                          </a:r>
                          <a:r>
                            <a:rPr lang="en-US" sz="1800" dirty="0" err="1">
                              <a:latin typeface="Calibri" panose="020F0502020204030204" pitchFamily="34" charset="0"/>
                              <a:cs typeface="Calibri" panose="020F0502020204030204" pitchFamily="34" charset="0"/>
                            </a:rPr>
                            <a:t>bình</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d</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1</m:t>
                                  </m:r>
                                  <m:r>
                                    <m:rPr>
                                      <m:nor/>
                                    </m:rPr>
                                    <a:rPr lang="en-US" sz="1800" dirty="0" smtClean="0">
                                      <a:latin typeface="Calibri" panose="020F0502020204030204" pitchFamily="34" charset="0"/>
                                      <a:cs typeface="Calibri" panose="020F0502020204030204" pitchFamily="34" charset="0"/>
                                    </a:rPr>
                                    <m:t> + </m:t>
                                  </m:r>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2</m:t>
                                  </m:r>
                                  <m:r>
                                    <m:rPr>
                                      <m:nor/>
                                    </m:rPr>
                                    <a:rPr lang="en-US" sz="1800" dirty="0" smtClean="0">
                                      <a:latin typeface="Calibri" panose="020F0502020204030204" pitchFamily="34" charset="0"/>
                                      <a:cs typeface="Calibri" panose="020F0502020204030204" pitchFamily="34" charset="0"/>
                                    </a:rPr>
                                    <m:t> + </m:t>
                                  </m:r>
                                  <m:r>
                                    <m:rPr>
                                      <m:nor/>
                                    </m:rPr>
                                    <a:rPr lang="en-US" sz="1800" dirty="0" smtClean="0">
                                      <a:latin typeface="Calibri" panose="020F0502020204030204" pitchFamily="34" charset="0"/>
                                      <a:cs typeface="Calibri" panose="020F0502020204030204" pitchFamily="34" charset="0"/>
                                    </a:rPr>
                                    <m:t>d</m:t>
                                  </m:r>
                                  <m:r>
                                    <m:rPr>
                                      <m:nor/>
                                    </m:rPr>
                                    <a:rPr lang="en-US" sz="1800" baseline="-250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'1 </m:t>
                                  </m:r>
                                  <m:r>
                                    <m:rPr>
                                      <m:nor/>
                                    </m:rPr>
                                    <a:rPr lang="en-US" sz="1800" dirty="0" smtClean="0">
                                      <a:latin typeface="Calibri" panose="020F0502020204030204" pitchFamily="34" charset="0"/>
                                      <a:cs typeface="Calibri" panose="020F0502020204030204" pitchFamily="34" charset="0"/>
                                    </a:rPr>
                                    <m:t>+</m:t>
                                  </m:r>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'2 </m:t>
                                  </m:r>
                                  <m:r>
                                    <m:rPr>
                                      <m:nor/>
                                    </m:rPr>
                                    <a:rPr lang="en-US" sz="1800" dirty="0" smtClean="0">
                                      <a:latin typeface="Calibri" panose="020F0502020204030204" pitchFamily="34" charset="0"/>
                                      <a:cs typeface="Calibri" panose="020F0502020204030204" pitchFamily="34" charset="0"/>
                                    </a:rPr>
                                    <m:t>+</m:t>
                                  </m:r>
                                  <m:r>
                                    <m:rPr>
                                      <m:nor/>
                                    </m:rPr>
                                    <a:rPr lang="en-US" sz="1800" dirty="0" smtClean="0">
                                      <a:latin typeface="Calibri" panose="020F0502020204030204" pitchFamily="34" charset="0"/>
                                      <a:cs typeface="Calibri" panose="020F0502020204030204" pitchFamily="34" charset="0"/>
                                    </a:rPr>
                                    <m:t>d</m:t>
                                  </m:r>
                                  <m:r>
                                    <m:rPr>
                                      <m:nor/>
                                    </m:rPr>
                                    <a:rPr lang="en-US" sz="18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b="0" i="0" dirty="0" smtClean="0">
                                      <a:latin typeface="Calibri" panose="020F0502020204030204" pitchFamily="34" charset="0"/>
                                      <a:cs typeface="Calibri" panose="020F0502020204030204" pitchFamily="34" charset="0"/>
                                    </a:rPr>
                                    <m:t>h</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1</m:t>
                                  </m:r>
                                  <m:r>
                                    <m:rPr>
                                      <m:nor/>
                                    </m:rPr>
                                    <a:rPr lang="en-US" sz="1800" dirty="0" smtClean="0">
                                      <a:latin typeface="Calibri" panose="020F0502020204030204" pitchFamily="34" charset="0"/>
                                      <a:cs typeface="Calibri" panose="020F0502020204030204" pitchFamily="34" charset="0"/>
                                    </a:rPr>
                                    <m:t> + </m:t>
                                  </m:r>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2</m:t>
                                  </m:r>
                                  <m:r>
                                    <m:rPr>
                                      <m:nor/>
                                    </m:rPr>
                                    <a:rPr lang="en-US" sz="1800" dirty="0" smtClean="0">
                                      <a:latin typeface="Calibri" panose="020F0502020204030204" pitchFamily="34" charset="0"/>
                                      <a:cs typeface="Calibri" panose="020F0502020204030204" pitchFamily="34" charset="0"/>
                                    </a:rPr>
                                    <m:t> + </m:t>
                                  </m:r>
                                  <m:r>
                                    <m:rPr>
                                      <m:nor/>
                                    </m:rPr>
                                    <a:rPr lang="en-US" sz="1800" b="0" i="0" dirty="0" smtClean="0">
                                      <a:latin typeface="Calibri" panose="020F0502020204030204" pitchFamily="34" charset="0"/>
                                      <a:cs typeface="Calibri" panose="020F0502020204030204" pitchFamily="34" charset="0"/>
                                    </a:rPr>
                                    <m:t>h</m:t>
                                  </m:r>
                                  <m:r>
                                    <m:rPr>
                                      <m:nor/>
                                    </m:rPr>
                                    <a:rPr lang="en-US" sz="1800" baseline="-250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tc>
                      <a:txBody>
                        <a:bodyPr/>
                        <a:lstStyle/>
                        <a:p>
                          <a:pPr algn="ctr"/>
                          <a14:m>
                            <m:oMath xmlns:m="http://schemas.openxmlformats.org/officeDocument/2006/math">
                              <m:bar>
                                <m:barPr>
                                  <m:pos m:val="top"/>
                                  <m:ctrlPr>
                                    <a:rPr lang="en-US" sz="1800" i="1" smtClean="0">
                                      <a:latin typeface="Cambria Math" panose="02040503050406030204" pitchFamily="18" charset="0"/>
                                      <a:cs typeface="Calibri" panose="020F0502020204030204" pitchFamily="34" charset="0"/>
                                    </a:rPr>
                                  </m:ctrlPr>
                                </m:barPr>
                                <m:e>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m:t>
                                  </m:r>
                                </m:e>
                              </m:bar>
                            </m:oMath>
                          </a14:m>
                          <a:r>
                            <a:rPr lang="en-US" sz="1800" dirty="0">
                              <a:latin typeface="Calibri" panose="020F0502020204030204" pitchFamily="34" charset="0"/>
                              <a:cs typeface="Calibri" panose="020F0502020204030204" pitchFamily="34" charset="0"/>
                            </a:rPr>
                            <a:t> = </a:t>
                          </a:r>
                          <a14:m>
                            <m:oMath xmlns:m="http://schemas.openxmlformats.org/officeDocument/2006/math">
                              <m:f>
                                <m:fPr>
                                  <m:ctrlPr>
                                    <a:rPr lang="en-US" sz="1800" i="1" smtClean="0">
                                      <a:latin typeface="Cambria Math" panose="02040503050406030204" pitchFamily="18" charset="0"/>
                                      <a:cs typeface="Calibri" panose="020F0502020204030204" pitchFamily="34" charset="0"/>
                                    </a:rPr>
                                  </m:ctrlPr>
                                </m:fPr>
                                <m:num>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'1 </m:t>
                                  </m:r>
                                  <m:r>
                                    <m:rPr>
                                      <m:nor/>
                                    </m:rPr>
                                    <a:rPr lang="en-US" sz="1800" dirty="0" smtClean="0">
                                      <a:latin typeface="Calibri" panose="020F0502020204030204" pitchFamily="34" charset="0"/>
                                      <a:cs typeface="Calibri" panose="020F0502020204030204" pitchFamily="34" charset="0"/>
                                    </a:rPr>
                                    <m:t>+</m:t>
                                  </m:r>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'2 </m:t>
                                  </m:r>
                                  <m:r>
                                    <m:rPr>
                                      <m:nor/>
                                    </m:rPr>
                                    <a:rPr lang="en-US" sz="1800" dirty="0" smtClean="0">
                                      <a:latin typeface="Calibri" panose="020F0502020204030204" pitchFamily="34" charset="0"/>
                                      <a:cs typeface="Calibri" panose="020F0502020204030204" pitchFamily="34" charset="0"/>
                                    </a:rPr>
                                    <m:t>+</m:t>
                                  </m:r>
                                  <m:r>
                                    <m:rPr>
                                      <m:nor/>
                                    </m:rPr>
                                    <a:rPr lang="en-US" sz="1800" dirty="0" smtClean="0">
                                      <a:latin typeface="Calibri" panose="020F0502020204030204" pitchFamily="34" charset="0"/>
                                      <a:cs typeface="Calibri" panose="020F0502020204030204" pitchFamily="34" charset="0"/>
                                    </a:rPr>
                                    <m:t>h</m:t>
                                  </m:r>
                                  <m:r>
                                    <m:rPr>
                                      <m:nor/>
                                    </m:rPr>
                                    <a:rPr lang="en-US" sz="1800" dirty="0" smtClean="0">
                                      <a:latin typeface="Calibri" panose="020F0502020204030204" pitchFamily="34" charset="0"/>
                                      <a:cs typeface="Calibri" panose="020F0502020204030204" pitchFamily="34" charset="0"/>
                                    </a:rPr>
                                    <m:t>'3</m:t>
                                  </m:r>
                                </m:num>
                                <m:den>
                                  <m:r>
                                    <m:rPr>
                                      <m:nor/>
                                    </m:rPr>
                                    <a:rPr lang="en-US" sz="1800" dirty="0" smtClean="0">
                                      <a:latin typeface="Calibri" panose="020F0502020204030204" pitchFamily="34" charset="0"/>
                                      <a:cs typeface="Calibri" panose="020F0502020204030204" pitchFamily="34" charset="0"/>
                                    </a:rPr>
                                    <m:t>3</m:t>
                                  </m:r>
                                </m:den>
                              </m:f>
                            </m:oMath>
                          </a14:m>
                          <a:r>
                            <a:rPr lang="en-US" sz="1800" baseline="0" dirty="0">
                              <a:latin typeface="Calibri" panose="020F0502020204030204" pitchFamily="34" charset="0"/>
                              <a:cs typeface="Calibri" panose="020F0502020204030204" pitchFamily="34" charset="0"/>
                            </a:rPr>
                            <a:t> =</a:t>
                          </a:r>
                          <a:endParaRPr lang="en-US" sz="18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1047837368"/>
                      </a:ext>
                    </a:extLst>
                  </a:tr>
                </a:tbl>
              </a:graphicData>
            </a:graphic>
          </p:graphicFrame>
        </mc:Choice>
        <mc:Fallback>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1846861946"/>
                  </p:ext>
                </p:extLst>
              </p:nvPr>
            </p:nvGraphicFramePr>
            <p:xfrm>
              <a:off x="374387" y="1305878"/>
              <a:ext cx="8435785" cy="2689014"/>
            </p:xfrm>
            <a:graphic>
              <a:graphicData uri="http://schemas.openxmlformats.org/drawingml/2006/table">
                <a:tbl>
                  <a:tblPr firstRow="1" bandRow="1">
                    <a:tableStyleId>{4F132A45-0D0E-4548-ADB3-AEA03F4DECE5}</a:tableStyleId>
                  </a:tblPr>
                  <a:tblGrid>
                    <a:gridCol w="975442">
                      <a:extLst>
                        <a:ext uri="{9D8B030D-6E8A-4147-A177-3AD203B41FA5}">
                          <a16:colId xmlns:a16="http://schemas.microsoft.com/office/drawing/2014/main" val="1539447635"/>
                        </a:ext>
                      </a:extLst>
                    </a:gridCol>
                    <a:gridCol w="1792514">
                      <a:extLst>
                        <a:ext uri="{9D8B030D-6E8A-4147-A177-3AD203B41FA5}">
                          <a16:colId xmlns:a16="http://schemas.microsoft.com/office/drawing/2014/main" val="4247321479"/>
                        </a:ext>
                      </a:extLst>
                    </a:gridCol>
                    <a:gridCol w="1915886">
                      <a:extLst>
                        <a:ext uri="{9D8B030D-6E8A-4147-A177-3AD203B41FA5}">
                          <a16:colId xmlns:a16="http://schemas.microsoft.com/office/drawing/2014/main" val="2328074178"/>
                        </a:ext>
                      </a:extLst>
                    </a:gridCol>
                    <a:gridCol w="1901371">
                      <a:extLst>
                        <a:ext uri="{9D8B030D-6E8A-4147-A177-3AD203B41FA5}">
                          <a16:colId xmlns:a16="http://schemas.microsoft.com/office/drawing/2014/main" val="226699298"/>
                        </a:ext>
                      </a:extLst>
                    </a:gridCol>
                    <a:gridCol w="1850572">
                      <a:extLst>
                        <a:ext uri="{9D8B030D-6E8A-4147-A177-3AD203B41FA5}">
                          <a16:colId xmlns:a16="http://schemas.microsoft.com/office/drawing/2014/main" val="4015009169"/>
                        </a:ext>
                      </a:extLst>
                    </a:gridCol>
                  </a:tblGrid>
                  <a:tr h="468686">
                    <a:tc>
                      <a:txBody>
                        <a:bodyPr/>
                        <a:lstStyle/>
                        <a:p>
                          <a:pPr algn="ctr"/>
                          <a:r>
                            <a:rPr lang="en-US" sz="1800" b="1" dirty="0" err="1">
                              <a:solidFill>
                                <a:schemeClr val="bg1"/>
                              </a:solidFill>
                              <a:latin typeface="Calibri" panose="020F0502020204030204" pitchFamily="34" charset="0"/>
                              <a:cs typeface="Calibri" panose="020F0502020204030204" pitchFamily="34" charset="0"/>
                            </a:rPr>
                            <a:t>Lần</a:t>
                          </a:r>
                          <a:r>
                            <a:rPr lang="en-US" sz="1800" b="1" dirty="0">
                              <a:solidFill>
                                <a:schemeClr val="bg1"/>
                              </a:solidFill>
                              <a:latin typeface="Calibri" panose="020F0502020204030204" pitchFamily="34" charset="0"/>
                              <a:cs typeface="Calibri" panose="020F0502020204030204" pitchFamily="34" charset="0"/>
                            </a:rPr>
                            <a:t> </a:t>
                          </a:r>
                          <a:r>
                            <a:rPr lang="en-US" sz="1800" b="1" dirty="0" err="1">
                              <a:solidFill>
                                <a:schemeClr val="bg1"/>
                              </a:solidFill>
                              <a:latin typeface="Calibri" panose="020F0502020204030204" pitchFamily="34" charset="0"/>
                              <a:cs typeface="Calibri" panose="020F0502020204030204" pitchFamily="34" charset="0"/>
                            </a:rPr>
                            <a:t>đo</a:t>
                          </a:r>
                          <a:endParaRPr lang="en-US" sz="1800" b="1" dirty="0">
                            <a:solidFill>
                              <a:schemeClr val="bg1"/>
                            </a:solidFill>
                            <a:latin typeface="Calibri" panose="020F0502020204030204" pitchFamily="34" charset="0"/>
                            <a:cs typeface="Calibri" panose="020F0502020204030204" pitchFamily="34" charset="0"/>
                          </a:endParaRP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d' (mm)</a:t>
                          </a:r>
                        </a:p>
                      </a:txBody>
                      <a:tcPr anchor="ctr">
                        <a:solidFill>
                          <a:srgbClr val="0070C0"/>
                        </a:solidFill>
                      </a:tcPr>
                    </a:tc>
                    <a:tc>
                      <a:txBody>
                        <a:bodyPr/>
                        <a:lstStyle/>
                        <a:p>
                          <a:pPr algn="ct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b="1" dirty="0">
                              <a:solidFill>
                                <a:schemeClr val="bg1"/>
                              </a:solidFill>
                              <a:latin typeface="Calibri" panose="020F0502020204030204" pitchFamily="34" charset="0"/>
                              <a:cs typeface="Calibri" panose="020F0502020204030204" pitchFamily="34" charset="0"/>
                            </a:rPr>
                            <a:t>h' (mm)</a:t>
                          </a:r>
                        </a:p>
                      </a:txBody>
                      <a:tcPr anchor="ctr">
                        <a:solidFill>
                          <a:srgbClr val="0070C0"/>
                        </a:solidFill>
                      </a:tcPr>
                    </a:tc>
                    <a:extLst>
                      <a:ext uri="{0D108BD9-81ED-4DB2-BD59-A6C34878D82A}">
                        <a16:rowId xmlns:a16="http://schemas.microsoft.com/office/drawing/2014/main" val="1795133551"/>
                      </a:ext>
                    </a:extLst>
                  </a:tr>
                  <a:tr h="468686">
                    <a:tc>
                      <a:txBody>
                        <a:bodyPr/>
                        <a:lstStyle/>
                        <a:p>
                          <a:pPr algn="ctr"/>
                          <a:r>
                            <a:rPr lang="en-US" sz="1800" dirty="0">
                              <a:latin typeface="Calibri" panose="020F0502020204030204" pitchFamily="34" charset="0"/>
                              <a:cs typeface="Calibri" panose="020F0502020204030204" pitchFamily="34" charset="0"/>
                            </a:rPr>
                            <a:t>1</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1</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3742539555"/>
                      </a:ext>
                    </a:extLst>
                  </a:tr>
                  <a:tr h="468686">
                    <a:tc>
                      <a:txBody>
                        <a:bodyPr/>
                        <a:lstStyle/>
                        <a:p>
                          <a:pPr algn="ctr"/>
                          <a:r>
                            <a:rPr lang="en-US" sz="1800" dirty="0">
                              <a:latin typeface="Calibri" panose="020F0502020204030204" pitchFamily="34" charset="0"/>
                              <a:cs typeface="Calibri" panose="020F0502020204030204" pitchFamily="34" charset="0"/>
                            </a:rPr>
                            <a:t>2</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2</a:t>
                          </a:r>
                          <a:r>
                            <a:rPr lang="en-US" sz="1800" dirty="0">
                              <a:latin typeface="Calibri" panose="020F0502020204030204" pitchFamily="34" charset="0"/>
                              <a:cs typeface="Calibri" panose="020F0502020204030204" pitchFamily="34" charset="0"/>
                            </a:rPr>
                            <a:t> = </a:t>
                          </a:r>
                        </a:p>
                      </a:txBody>
                      <a:tcPr anchor="ctr"/>
                    </a:tc>
                    <a:extLst>
                      <a:ext uri="{0D108BD9-81ED-4DB2-BD59-A6C34878D82A}">
                        <a16:rowId xmlns:a16="http://schemas.microsoft.com/office/drawing/2014/main" val="1509525272"/>
                      </a:ext>
                    </a:extLst>
                  </a:tr>
                  <a:tr h="468686">
                    <a:tc>
                      <a:txBody>
                        <a:bodyPr/>
                        <a:lstStyle/>
                        <a:p>
                          <a:pPr algn="ctr"/>
                          <a:r>
                            <a:rPr lang="en-US" sz="1800" dirty="0">
                              <a:latin typeface="Calibri" panose="020F0502020204030204" pitchFamily="34" charset="0"/>
                              <a:cs typeface="Calibri" panose="020F0502020204030204" pitchFamily="34" charset="0"/>
                            </a:rPr>
                            <a:t>3</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d'</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tc>
                      <a:txBody>
                        <a:bodyPr/>
                        <a:lstStyle/>
                        <a:p>
                          <a:pPr algn="ctr"/>
                          <a:r>
                            <a:rPr lang="en-US" sz="1800" dirty="0">
                              <a:latin typeface="Calibri" panose="020F0502020204030204" pitchFamily="34" charset="0"/>
                              <a:cs typeface="Calibri" panose="020F0502020204030204" pitchFamily="34" charset="0"/>
                            </a:rPr>
                            <a:t>h'</a:t>
                          </a:r>
                          <a:r>
                            <a:rPr lang="en-US" sz="1800" baseline="-25000" dirty="0">
                              <a:latin typeface="Calibri" panose="020F0502020204030204" pitchFamily="34" charset="0"/>
                              <a:cs typeface="Calibri" panose="020F0502020204030204" pitchFamily="34" charset="0"/>
                            </a:rPr>
                            <a:t>3</a:t>
                          </a:r>
                          <a:r>
                            <a:rPr lang="en-US" sz="1800" dirty="0">
                              <a:latin typeface="Calibri" panose="020F0502020204030204" pitchFamily="34" charset="0"/>
                              <a:cs typeface="Calibri" panose="020F0502020204030204" pitchFamily="34" charset="0"/>
                            </a:rPr>
                            <a:t> =</a:t>
                          </a:r>
                        </a:p>
                      </a:txBody>
                      <a:tcPr anchor="ctr"/>
                    </a:tc>
                    <a:extLst>
                      <a:ext uri="{0D108BD9-81ED-4DB2-BD59-A6C34878D82A}">
                        <a16:rowId xmlns:a16="http://schemas.microsoft.com/office/drawing/2014/main" val="2659734193"/>
                      </a:ext>
                    </a:extLst>
                  </a:tr>
                  <a:tr h="814270">
                    <a:tc>
                      <a:txBody>
                        <a:bodyPr/>
                        <a:lstStyle/>
                        <a:p>
                          <a:pPr algn="ctr"/>
                          <a:r>
                            <a:rPr lang="en-US" sz="1800" dirty="0">
                              <a:latin typeface="Calibri" panose="020F0502020204030204" pitchFamily="34" charset="0"/>
                              <a:cs typeface="Calibri" panose="020F0502020204030204" pitchFamily="34" charset="0"/>
                            </a:rPr>
                            <a:t>Trung </a:t>
                          </a:r>
                          <a:r>
                            <a:rPr lang="en-US" sz="1800" dirty="0" err="1">
                              <a:latin typeface="Calibri" panose="020F0502020204030204" pitchFamily="34" charset="0"/>
                              <a:cs typeface="Calibri" panose="020F0502020204030204" pitchFamily="34" charset="0"/>
                            </a:rPr>
                            <a:t>bình</a:t>
                          </a:r>
                          <a:endParaRPr lang="en-US" sz="1800" dirty="0">
                            <a:latin typeface="Calibri" panose="020F0502020204030204" pitchFamily="34" charset="0"/>
                            <a:cs typeface="Calibri" panose="020F0502020204030204" pitchFamily="34" charset="0"/>
                          </a:endParaRPr>
                        </a:p>
                      </a:txBody>
                      <a:tcPr anchor="ctr"/>
                    </a:tc>
                    <a:tc>
                      <a:txBody>
                        <a:bodyPr/>
                        <a:lstStyle/>
                        <a:p>
                          <a:endParaRPr lang="en-US"/>
                        </a:p>
                      </a:txBody>
                      <a:tcPr anchor="ctr">
                        <a:blipFill>
                          <a:blip r:embed="rId6"/>
                          <a:stretch>
                            <a:fillRect l="-54762" t="-230597" r="-317007" b="-746"/>
                          </a:stretch>
                        </a:blipFill>
                      </a:tcPr>
                    </a:tc>
                    <a:tc>
                      <a:txBody>
                        <a:bodyPr/>
                        <a:lstStyle/>
                        <a:p>
                          <a:endParaRPr lang="en-US"/>
                        </a:p>
                      </a:txBody>
                      <a:tcPr anchor="ctr">
                        <a:blipFill>
                          <a:blip r:embed="rId6"/>
                          <a:stretch>
                            <a:fillRect l="-144444" t="-230597" r="-195873" b="-746"/>
                          </a:stretch>
                        </a:blipFill>
                      </a:tcPr>
                    </a:tc>
                    <a:tc>
                      <a:txBody>
                        <a:bodyPr/>
                        <a:lstStyle/>
                        <a:p>
                          <a:endParaRPr lang="en-US"/>
                        </a:p>
                      </a:txBody>
                      <a:tcPr anchor="ctr">
                        <a:blipFill>
                          <a:blip r:embed="rId6"/>
                          <a:stretch>
                            <a:fillRect l="-246795" t="-230597" r="-97756" b="-746"/>
                          </a:stretch>
                        </a:blipFill>
                      </a:tcPr>
                    </a:tc>
                    <a:tc>
                      <a:txBody>
                        <a:bodyPr/>
                        <a:lstStyle/>
                        <a:p>
                          <a:endParaRPr lang="en-US"/>
                        </a:p>
                      </a:txBody>
                      <a:tcPr anchor="ctr">
                        <a:blipFill>
                          <a:blip r:embed="rId6"/>
                          <a:stretch>
                            <a:fillRect l="-355921" t="-230597" r="-329" b="-746"/>
                          </a:stretch>
                        </a:blipFill>
                      </a:tcPr>
                    </a:tc>
                    <a:extLst>
                      <a:ext uri="{0D108BD9-81ED-4DB2-BD59-A6C34878D82A}">
                        <a16:rowId xmlns:a16="http://schemas.microsoft.com/office/drawing/2014/main" val="1047837368"/>
                      </a:ext>
                    </a:extLst>
                  </a:tr>
                </a:tbl>
              </a:graphicData>
            </a:graphic>
          </p:graphicFrame>
        </mc:Fallback>
      </mc:AlternateContent>
      <mc:AlternateContent xmlns:mc="http://schemas.openxmlformats.org/markup-compatibility/2006">
        <mc:Choice xmlns:a14="http://schemas.microsoft.com/office/drawing/2010/main" Requires="a14">
          <p:sp>
            <p:nvSpPr>
              <p:cNvPr id="11" name="TextBox 10">
                <a:extLst>
                  <a:ext uri="{FF2B5EF4-FFF2-40B4-BE49-F238E27FC236}">
                    <a16:creationId xmlns:a16="http://schemas.microsoft.com/office/drawing/2014/main" id="{E1CB2DFA-D90E-4A8C-089C-32EFACCBFFF7}"/>
                  </a:ext>
                </a:extLst>
              </p:cNvPr>
              <p:cNvSpPr txBox="1"/>
              <p:nvPr/>
            </p:nvSpPr>
            <p:spPr>
              <a:xfrm>
                <a:off x="1615408" y="4051326"/>
                <a:ext cx="5199804" cy="720005"/>
              </a:xfrm>
              <a:prstGeom prst="rect">
                <a:avLst/>
              </a:prstGeom>
              <a:noFill/>
            </p:spPr>
            <p:txBody>
              <a:bodyPr wrap="square">
                <a:spAutoFit/>
              </a:bodyPr>
              <a:lstStyle/>
              <a:p>
                <a:r>
                  <a:rPr lang="en-US" sz="2400" dirty="0" err="1">
                    <a:solidFill>
                      <a:srgbClr val="002060"/>
                    </a:solidFill>
                    <a:latin typeface="Calibri" panose="020F0502020204030204" pitchFamily="34" charset="0"/>
                    <a:cs typeface="Calibri" panose="020F0502020204030204" pitchFamily="34" charset="0"/>
                  </a:rPr>
                  <a:t>Giá</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trị</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trung</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bình</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của</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tiêu</a:t>
                </a:r>
                <a:r>
                  <a:rPr lang="en-US" sz="2400" dirty="0">
                    <a:solidFill>
                      <a:srgbClr val="002060"/>
                    </a:solidFill>
                    <a:latin typeface="Calibri" panose="020F0502020204030204" pitchFamily="34" charset="0"/>
                    <a:cs typeface="Calibri" panose="020F0502020204030204" pitchFamily="34" charset="0"/>
                  </a:rPr>
                  <a:t> </a:t>
                </a:r>
                <a:r>
                  <a:rPr lang="en-US" sz="2400" dirty="0" err="1">
                    <a:solidFill>
                      <a:srgbClr val="002060"/>
                    </a:solidFill>
                    <a:latin typeface="Calibri" panose="020F0502020204030204" pitchFamily="34" charset="0"/>
                    <a:cs typeface="Calibri" panose="020F0502020204030204" pitchFamily="34" charset="0"/>
                  </a:rPr>
                  <a:t>cự</a:t>
                </a:r>
                <a:r>
                  <a:rPr lang="en-US" sz="2400" dirty="0">
                    <a:solidFill>
                      <a:srgbClr val="002060"/>
                    </a:solidFill>
                    <a:latin typeface="Calibri" panose="020F0502020204030204" pitchFamily="34" charset="0"/>
                    <a:cs typeface="Calibri" panose="020F0502020204030204" pitchFamily="34" charset="0"/>
                  </a:rPr>
                  <a:t>: </a:t>
                </a:r>
                <a:r>
                  <a:rPr kumimoji="0" lang="en-US" sz="2400" b="1" i="0" u="none" strike="noStrike" kern="0" cap="none" spc="0" normalizeH="0" baseline="0" noProof="0" dirty="0">
                    <a:ln>
                      <a:noFill/>
                    </a:ln>
                    <a:solidFill>
                      <a:srgbClr val="002060"/>
                    </a:solidFill>
                    <a:effectLst/>
                    <a:uLnTx/>
                    <a:uFillTx/>
                    <a:latin typeface="Lato"/>
                    <a:ea typeface="Lato"/>
                    <a:cs typeface="Lato"/>
                  </a:rPr>
                  <a:t>f = </a:t>
                </a:r>
                <a14:m>
                  <m:oMath xmlns:m="http://schemas.openxmlformats.org/officeDocument/2006/math">
                    <m:f>
                      <m:fPr>
                        <m:ctrlPr>
                          <a:rPr kumimoji="0" lang="en-US" sz="2400" b="1" i="1" u="none" strike="noStrike" kern="0" cap="none" spc="0" normalizeH="0" baseline="0" noProof="0" smtClean="0">
                            <a:ln>
                              <a:noFill/>
                            </a:ln>
                            <a:solidFill>
                              <a:srgbClr val="002060"/>
                            </a:solidFill>
                            <a:effectLst/>
                            <a:uLnTx/>
                            <a:uFillTx/>
                            <a:latin typeface="Cambria Math" panose="02040503050406030204" pitchFamily="18" charset="0"/>
                          </a:rPr>
                        </m:ctrlPr>
                      </m:fPr>
                      <m:num>
                        <m:r>
                          <m:rPr>
                            <m:nor/>
                          </m:rPr>
                          <a:rPr kumimoji="0" lang="en-US" sz="2400" b="1" i="0" u="none" strike="noStrike" kern="0" cap="none" spc="0" normalizeH="0" baseline="0" noProof="0" dirty="0">
                            <a:ln>
                              <a:noFill/>
                            </a:ln>
                            <a:solidFill>
                              <a:srgbClr val="002060"/>
                            </a:solidFill>
                            <a:effectLst/>
                            <a:uLnTx/>
                            <a:uFillTx/>
                            <a:latin typeface="Lato"/>
                            <a:ea typeface="Lato"/>
                            <a:cs typeface="Lato"/>
                          </a:rPr>
                          <m:t>d</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 + </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d</m:t>
                        </m:r>
                        <m:r>
                          <m:rPr>
                            <m:nor/>
                          </m:rPr>
                          <a:rPr kumimoji="0" lang="en-US" sz="2400" b="1" i="0" u="none" strike="noStrike" kern="0" cap="none" spc="0" normalizeH="0" baseline="0" noProof="0" dirty="0">
                            <a:ln>
                              <a:noFill/>
                            </a:ln>
                            <a:solidFill>
                              <a:srgbClr val="002060"/>
                            </a:solidFill>
                            <a:effectLst/>
                            <a:uLnTx/>
                            <a:uFillTx/>
                            <a:latin typeface="Lato"/>
                            <a:ea typeface="Lato"/>
                            <a:cs typeface="Lato"/>
                          </a:rPr>
                          <m:t>’</m:t>
                        </m:r>
                      </m:num>
                      <m:den>
                        <m:r>
                          <m:rPr>
                            <m:nor/>
                          </m:rPr>
                          <a:rPr kumimoji="0" lang="en-US" sz="2400" b="1" i="0" u="none" strike="noStrike" kern="0" cap="none" spc="0" normalizeH="0" baseline="0" noProof="0" dirty="0">
                            <a:ln>
                              <a:noFill/>
                            </a:ln>
                            <a:solidFill>
                              <a:srgbClr val="002060"/>
                            </a:solidFill>
                            <a:effectLst/>
                            <a:uLnTx/>
                            <a:uFillTx/>
                            <a:latin typeface="Lato"/>
                            <a:ea typeface="Lato"/>
                            <a:cs typeface="Lato"/>
                          </a:rPr>
                          <m:t>4</m:t>
                        </m:r>
                      </m:den>
                    </m:f>
                  </m:oMath>
                </a14:m>
                <a:r>
                  <a:rPr lang="en-US" sz="2400" dirty="0">
                    <a:solidFill>
                      <a:srgbClr val="002060"/>
                    </a:solidFill>
                    <a:latin typeface="Calibri" panose="020F0502020204030204" pitchFamily="34" charset="0"/>
                    <a:cs typeface="Calibri" panose="020F0502020204030204" pitchFamily="34" charset="0"/>
                  </a:rPr>
                  <a:t> </a:t>
                </a:r>
              </a:p>
            </p:txBody>
          </p:sp>
        </mc:Choice>
        <mc:Fallback>
          <p:sp>
            <p:nvSpPr>
              <p:cNvPr id="11" name="TextBox 10">
                <a:extLst>
                  <a:ext uri="{FF2B5EF4-FFF2-40B4-BE49-F238E27FC236}">
                    <a16:creationId xmlns:a16="http://schemas.microsoft.com/office/drawing/2014/main" id="{E1CB2DFA-D90E-4A8C-089C-32EFACCBFFF7}"/>
                  </a:ext>
                </a:extLst>
              </p:cNvPr>
              <p:cNvSpPr txBox="1">
                <a:spLocks noRot="1" noChangeAspect="1" noMove="1" noResize="1" noEditPoints="1" noAdjustHandles="1" noChangeArrowheads="1" noChangeShapeType="1" noTextEdit="1"/>
              </p:cNvSpPr>
              <p:nvPr/>
            </p:nvSpPr>
            <p:spPr>
              <a:xfrm>
                <a:off x="1615408" y="4051326"/>
                <a:ext cx="5199804" cy="720005"/>
              </a:xfrm>
              <a:prstGeom prst="rect">
                <a:avLst/>
              </a:prstGeom>
              <a:blipFill>
                <a:blip r:embed="rId7"/>
                <a:stretch>
                  <a:fillRect l="-1876" b="-6780"/>
                </a:stretch>
              </a:blipFill>
            </p:spPr>
            <p:txBody>
              <a:bodyPr/>
              <a:lstStyle/>
              <a:p>
                <a:r>
                  <a:rPr lang="en-US">
                    <a:noFill/>
                  </a:rPr>
                  <a:t> </a:t>
                </a:r>
              </a:p>
            </p:txBody>
          </p:sp>
        </mc:Fallback>
      </mc:AlternateContent>
    </p:spTree>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C461638B-8036-7CAB-CF83-11C9A549CDC2}"/>
              </a:ext>
            </a:extLst>
          </p:cNvPr>
          <p:cNvSpPr/>
          <p:nvPr/>
        </p:nvSpPr>
        <p:spPr>
          <a:xfrm>
            <a:off x="212651" y="210056"/>
            <a:ext cx="8761228" cy="4723390"/>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7" name="Google Shape;447;p42"/>
          <p:cNvPicPr preferRelativeResize="0"/>
          <p:nvPr/>
        </p:nvPicPr>
        <p:blipFill>
          <a:blip r:embed="rId3">
            <a:alphaModFix amt="75000"/>
          </a:blip>
          <a:stretch>
            <a:fillRect/>
          </a:stretch>
        </p:blipFill>
        <p:spPr>
          <a:xfrm>
            <a:off x="528174" y="280659"/>
            <a:ext cx="1249225" cy="1249225"/>
          </a:xfrm>
          <a:prstGeom prst="rect">
            <a:avLst/>
          </a:prstGeom>
          <a:noFill/>
          <a:ln>
            <a:noFill/>
          </a:ln>
        </p:spPr>
      </p:pic>
      <p:pic>
        <p:nvPicPr>
          <p:cNvPr id="448" name="Google Shape;448;p42"/>
          <p:cNvPicPr preferRelativeResize="0"/>
          <p:nvPr/>
        </p:nvPicPr>
        <p:blipFill>
          <a:blip r:embed="rId4">
            <a:alphaModFix/>
          </a:blip>
          <a:stretch>
            <a:fillRect/>
          </a:stretch>
        </p:blipFill>
        <p:spPr>
          <a:xfrm>
            <a:off x="7422027" y="386719"/>
            <a:ext cx="471226" cy="471189"/>
          </a:xfrm>
          <a:prstGeom prst="rect">
            <a:avLst/>
          </a:prstGeom>
          <a:noFill/>
          <a:ln>
            <a:noFill/>
          </a:ln>
        </p:spPr>
      </p:pic>
      <p:pic>
        <p:nvPicPr>
          <p:cNvPr id="449" name="Google Shape;449;p42"/>
          <p:cNvPicPr preferRelativeResize="0"/>
          <p:nvPr/>
        </p:nvPicPr>
        <p:blipFill>
          <a:blip r:embed="rId5">
            <a:alphaModFix/>
          </a:blip>
          <a:stretch>
            <a:fillRect/>
          </a:stretch>
        </p:blipFill>
        <p:spPr>
          <a:xfrm>
            <a:off x="374387" y="4589486"/>
            <a:ext cx="471226" cy="471189"/>
          </a:xfrm>
          <a:prstGeom prst="rect">
            <a:avLst/>
          </a:prstGeom>
          <a:noFill/>
          <a:ln>
            <a:noFill/>
          </a:ln>
        </p:spPr>
      </p:pic>
      <p:pic>
        <p:nvPicPr>
          <p:cNvPr id="450" name="Google Shape;450;p42"/>
          <p:cNvPicPr preferRelativeResize="0"/>
          <p:nvPr/>
        </p:nvPicPr>
        <p:blipFill>
          <a:blip r:embed="rId4">
            <a:alphaModFix/>
          </a:blip>
          <a:stretch>
            <a:fillRect/>
          </a:stretch>
        </p:blipFill>
        <p:spPr>
          <a:xfrm>
            <a:off x="7125827" y="691319"/>
            <a:ext cx="155447" cy="155447"/>
          </a:xfrm>
          <a:prstGeom prst="rect">
            <a:avLst/>
          </a:prstGeom>
          <a:noFill/>
          <a:ln>
            <a:noFill/>
          </a:ln>
        </p:spPr>
      </p:pic>
      <p:pic>
        <p:nvPicPr>
          <p:cNvPr id="451" name="Google Shape;451;p42"/>
          <p:cNvPicPr preferRelativeResize="0"/>
          <p:nvPr/>
        </p:nvPicPr>
        <p:blipFill>
          <a:blip r:embed="rId5">
            <a:alphaModFix/>
          </a:blip>
          <a:stretch>
            <a:fillRect/>
          </a:stretch>
        </p:blipFill>
        <p:spPr>
          <a:xfrm>
            <a:off x="1152787" y="4747361"/>
            <a:ext cx="155447" cy="155447"/>
          </a:xfrm>
          <a:prstGeom prst="rect">
            <a:avLst/>
          </a:prstGeom>
          <a:noFill/>
          <a:ln>
            <a:noFill/>
          </a:ln>
        </p:spPr>
      </p:pic>
      <p:sp>
        <p:nvSpPr>
          <p:cNvPr id="7" name="Google Shape;433;p41">
            <a:extLst>
              <a:ext uri="{FF2B5EF4-FFF2-40B4-BE49-F238E27FC236}">
                <a16:creationId xmlns:a16="http://schemas.microsoft.com/office/drawing/2014/main" id="{AF629564-34EC-6202-A1C2-92287B03EF49}"/>
              </a:ext>
            </a:extLst>
          </p:cNvPr>
          <p:cNvSpPr txBox="1">
            <a:spLocks/>
          </p:cNvSpPr>
          <p:nvPr/>
        </p:nvSpPr>
        <p:spPr>
          <a:xfrm>
            <a:off x="1777399" y="599955"/>
            <a:ext cx="5307906"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mc:AlternateContent xmlns:mc="http://schemas.openxmlformats.org/markup-compatibility/2006">
        <mc:Choice xmlns:a14="http://schemas.microsoft.com/office/drawing/2010/main" Requires="a14">
          <p:sp>
            <p:nvSpPr>
              <p:cNvPr id="8" name="Google Shape;400;p38">
                <a:extLst>
                  <a:ext uri="{FF2B5EF4-FFF2-40B4-BE49-F238E27FC236}">
                    <a16:creationId xmlns:a16="http://schemas.microsoft.com/office/drawing/2014/main" id="{B176C473-A72C-9491-0E6D-03E27B0B6BCF}"/>
                  </a:ext>
                </a:extLst>
              </p:cNvPr>
              <p:cNvSpPr txBox="1">
                <a:spLocks/>
              </p:cNvSpPr>
              <p:nvPr/>
            </p:nvSpPr>
            <p:spPr>
              <a:xfrm>
                <a:off x="374387" y="1435157"/>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1. </a:t>
                </a:r>
                <a:r>
                  <a:rPr lang="en-US" dirty="0" err="1"/>
                  <a:t>Nhận</a:t>
                </a:r>
                <a:r>
                  <a:rPr lang="en-US" dirty="0"/>
                  <a:t> </a:t>
                </a:r>
                <a:r>
                  <a:rPr lang="en-US" dirty="0" err="1"/>
                  <a:t>xét</a:t>
                </a:r>
                <a:r>
                  <a:rPr lang="en-US" dirty="0"/>
                  <a:t> </a:t>
                </a:r>
                <a:r>
                  <a:rPr lang="en-US" dirty="0" err="1"/>
                  <a:t>về</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e>
                    </m:bar>
                  </m:oMath>
                </a14:m>
                <a:r>
                  <a:rPr lang="en-US" dirty="0"/>
                  <a:t> </a:t>
                </a:r>
                <a:r>
                  <a:rPr lang="en-US" dirty="0" err="1"/>
                  <a:t>của</a:t>
                </a:r>
                <a:r>
                  <a:rPr lang="en-US" dirty="0"/>
                  <a:t> </a:t>
                </a:r>
                <a:r>
                  <a:rPr lang="en-US" dirty="0" err="1"/>
                  <a:t>vật</a:t>
                </a:r>
                <a:r>
                  <a:rPr lang="en-US" dirty="0"/>
                  <a:t> </a:t>
                </a:r>
                <a:r>
                  <a:rPr lang="en-US" dirty="0" err="1"/>
                  <a:t>và</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r>
                          <m:rPr>
                            <m:nor/>
                          </m:rPr>
                          <a:rPr lang="en-US" dirty="0"/>
                          <m:t>’</m:t>
                        </m:r>
                      </m:e>
                    </m:bar>
                  </m:oMath>
                </a14:m>
                <a:r>
                  <a:rPr lang="en-US" dirty="0" err="1"/>
                  <a:t>của</a:t>
                </a:r>
                <a:r>
                  <a:rPr lang="en-US" dirty="0"/>
                  <a:t> </a:t>
                </a:r>
                <a:r>
                  <a:rPr lang="en-US" dirty="0" err="1"/>
                  <a:t>ảnh</a:t>
                </a:r>
                <a:r>
                  <a:rPr lang="en-US" dirty="0"/>
                  <a:t>. </a:t>
                </a:r>
              </a:p>
            </p:txBody>
          </p:sp>
        </mc:Choice>
        <mc:Fallback>
          <p:sp>
            <p:nvSpPr>
              <p:cNvPr id="8" name="Google Shape;400;p38">
                <a:extLst>
                  <a:ext uri="{FF2B5EF4-FFF2-40B4-BE49-F238E27FC236}">
                    <a16:creationId xmlns:a16="http://schemas.microsoft.com/office/drawing/2014/main" id="{B176C473-A72C-9491-0E6D-03E27B0B6BCF}"/>
                  </a:ext>
                </a:extLst>
              </p:cNvPr>
              <p:cNvSpPr txBox="1">
                <a:spLocks noRot="1" noChangeAspect="1" noMove="1" noResize="1" noEditPoints="1" noAdjustHandles="1" noChangeArrowheads="1" noChangeShapeType="1" noTextEdit="1"/>
              </p:cNvSpPr>
              <p:nvPr/>
            </p:nvSpPr>
            <p:spPr>
              <a:xfrm>
                <a:off x="374387" y="1435157"/>
                <a:ext cx="8231819" cy="471189"/>
              </a:xfrm>
              <a:prstGeom prst="rect">
                <a:avLst/>
              </a:prstGeom>
              <a:blipFill>
                <a:blip r:embed="rId6"/>
                <a:stretch>
                  <a:fillRect l="-1110" t="-3846" b="-32051"/>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 name="Google Shape;400;p38">
                <a:extLst>
                  <a:ext uri="{FF2B5EF4-FFF2-40B4-BE49-F238E27FC236}">
                    <a16:creationId xmlns:a16="http://schemas.microsoft.com/office/drawing/2014/main" id="{60289F09-7CD0-712B-471A-71621D0D03A2}"/>
                  </a:ext>
                </a:extLst>
              </p:cNvPr>
              <p:cNvSpPr txBox="1">
                <a:spLocks/>
              </p:cNvSpPr>
              <p:nvPr/>
            </p:nvSpPr>
            <p:spPr>
              <a:xfrm>
                <a:off x="374387" y="2104142"/>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2. So sánh giá </a:t>
                </a:r>
                <a:r>
                  <a:rPr lang="en-US" dirty="0" err="1"/>
                  <a:t>trị</a:t>
                </a:r>
                <a:r>
                  <a:rPr lang="en-US" dirty="0"/>
                  <a:t> </a:t>
                </a:r>
                <a14:m>
                  <m:oMath xmlns:m="http://schemas.openxmlformats.org/officeDocument/2006/math">
                    <m:bar>
                      <m:barPr>
                        <m:pos m:val="top"/>
                        <m:ctrlPr>
                          <a:rPr lang="en-US" i="1">
                            <a:latin typeface="Cambria Math" panose="02040503050406030204" pitchFamily="18" charset="0"/>
                          </a:rPr>
                        </m:ctrlPr>
                      </m:barPr>
                      <m:e>
                        <m:r>
                          <m:rPr>
                            <m:nor/>
                          </m:rPr>
                          <a:rPr lang="en-US" dirty="0"/>
                          <m:t>f</m:t>
                        </m:r>
                      </m:e>
                    </m:bar>
                  </m:oMath>
                </a14:m>
                <a:r>
                  <a:rPr lang="en-US" dirty="0"/>
                  <a:t> </a:t>
                </a:r>
                <a:r>
                  <a:rPr lang="en-US" dirty="0" err="1"/>
                  <a:t>với</a:t>
                </a:r>
                <a:r>
                  <a:rPr lang="en-US" dirty="0"/>
                  <a:t> số liệu tiêu cự ghi trên thấu </a:t>
                </a:r>
                <a:r>
                  <a:rPr lang="en-US" dirty="0" err="1"/>
                  <a:t>kính</a:t>
                </a:r>
                <a:r>
                  <a:rPr lang="en-US" dirty="0"/>
                  <a:t>. </a:t>
                </a:r>
              </a:p>
            </p:txBody>
          </p:sp>
        </mc:Choice>
        <mc:Fallback>
          <p:sp>
            <p:nvSpPr>
              <p:cNvPr id="3" name="Google Shape;400;p38">
                <a:extLst>
                  <a:ext uri="{FF2B5EF4-FFF2-40B4-BE49-F238E27FC236}">
                    <a16:creationId xmlns:a16="http://schemas.microsoft.com/office/drawing/2014/main" id="{60289F09-7CD0-712B-471A-71621D0D03A2}"/>
                  </a:ext>
                </a:extLst>
              </p:cNvPr>
              <p:cNvSpPr txBox="1">
                <a:spLocks noRot="1" noChangeAspect="1" noMove="1" noResize="1" noEditPoints="1" noAdjustHandles="1" noChangeArrowheads="1" noChangeShapeType="1" noTextEdit="1"/>
              </p:cNvSpPr>
              <p:nvPr/>
            </p:nvSpPr>
            <p:spPr>
              <a:xfrm>
                <a:off x="374387" y="2104142"/>
                <a:ext cx="8231819" cy="471189"/>
              </a:xfrm>
              <a:prstGeom prst="rect">
                <a:avLst/>
              </a:prstGeom>
              <a:blipFill>
                <a:blip r:embed="rId7"/>
                <a:stretch>
                  <a:fillRect l="-1110" t="-3896" b="-33766"/>
                </a:stretch>
              </a:blipFill>
            </p:spPr>
            <p:txBody>
              <a:bodyPr/>
              <a:lstStyle/>
              <a:p>
                <a:r>
                  <a:rPr lang="en-US">
                    <a:noFill/>
                  </a:rPr>
                  <a:t> </a:t>
                </a:r>
              </a:p>
            </p:txBody>
          </p:sp>
        </mc:Fallback>
      </mc:AlternateContent>
      <p:sp>
        <p:nvSpPr>
          <p:cNvPr id="4" name="Google Shape;400;p38">
            <a:extLst>
              <a:ext uri="{FF2B5EF4-FFF2-40B4-BE49-F238E27FC236}">
                <a16:creationId xmlns:a16="http://schemas.microsoft.com/office/drawing/2014/main" id="{BC01E3FF-B0AF-4482-07B3-31B52D544B48}"/>
              </a:ext>
            </a:extLst>
          </p:cNvPr>
          <p:cNvSpPr txBox="1">
            <a:spLocks/>
          </p:cNvSpPr>
          <p:nvPr/>
        </p:nvSpPr>
        <p:spPr>
          <a:xfrm>
            <a:off x="374386" y="2820020"/>
            <a:ext cx="8769613" cy="125835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3. </a:t>
            </a:r>
            <a:r>
              <a:rPr lang="vi-VN" dirty="0"/>
              <a:t>So sánh ưu điểm và nhược điểm khi đo tiêu cự thấu kính hội tụ bằng phương pháp Silbermann với phương pháp đo trực tiếp khoảng cách từ quang tâm O tới tiêu điểm chính F như phần mở đầu</a:t>
            </a:r>
            <a:endParaRPr lang="en-US" dirty="0"/>
          </a:p>
        </p:txBody>
      </p:sp>
    </p:spTree>
    <p:extLst>
      <p:ext uri="{BB962C8B-B14F-4D97-AF65-F5344CB8AC3E}">
        <p14:creationId xmlns:p14="http://schemas.microsoft.com/office/powerpoint/2010/main" val="692387243"/>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4" name="Google Shape;400;p38">
                <a:extLst>
                  <a:ext uri="{FF2B5EF4-FFF2-40B4-BE49-F238E27FC236}">
                    <a16:creationId xmlns:a16="http://schemas.microsoft.com/office/drawing/2014/main" id="{86B242D7-3703-9B8E-8761-007206DA4DF7}"/>
                  </a:ext>
                </a:extLst>
              </p:cNvPr>
              <p:cNvSpPr txBox="1">
                <a:spLocks/>
              </p:cNvSpPr>
              <p:nvPr/>
            </p:nvSpPr>
            <p:spPr>
              <a:xfrm>
                <a:off x="178445" y="90442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1.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e>
                    </m:bar>
                  </m:oMath>
                </a14:m>
                <a:r>
                  <a:rPr lang="en-US" dirty="0"/>
                  <a:t> </a:t>
                </a:r>
                <a:r>
                  <a:rPr lang="en-US" dirty="0" err="1"/>
                  <a:t>của</a:t>
                </a:r>
                <a:r>
                  <a:rPr lang="en-US" dirty="0"/>
                  <a:t> </a:t>
                </a:r>
                <a:r>
                  <a:rPr lang="en-US" dirty="0" err="1"/>
                  <a:t>vật</a:t>
                </a:r>
                <a:r>
                  <a:rPr lang="en-US" dirty="0"/>
                  <a:t> </a:t>
                </a:r>
                <a:r>
                  <a:rPr lang="en-US" dirty="0" err="1"/>
                  <a:t>gần</a:t>
                </a:r>
                <a:r>
                  <a:rPr lang="en-US" dirty="0"/>
                  <a:t> </a:t>
                </a:r>
                <a:r>
                  <a:rPr lang="en-US" dirty="0" err="1"/>
                  <a:t>bằng</a:t>
                </a:r>
                <a:r>
                  <a:rPr lang="en-US" dirty="0"/>
                  <a:t> </a:t>
                </a:r>
                <a:r>
                  <a:rPr lang="en-US" dirty="0" err="1"/>
                  <a:t>chiều</a:t>
                </a:r>
                <a:r>
                  <a:rPr lang="en-US" dirty="0"/>
                  <a:t> </a:t>
                </a:r>
                <a:r>
                  <a:rPr lang="en-US" dirty="0" err="1"/>
                  <a:t>cao</a:t>
                </a:r>
                <a:r>
                  <a:rPr lang="en-US" dirty="0"/>
                  <a:t> </a:t>
                </a:r>
                <a14:m>
                  <m:oMath xmlns:m="http://schemas.openxmlformats.org/officeDocument/2006/math">
                    <m:bar>
                      <m:barPr>
                        <m:pos m:val="top"/>
                        <m:ctrlPr>
                          <a:rPr lang="en-US" i="1" smtClean="0">
                            <a:latin typeface="Cambria Math" panose="02040503050406030204" pitchFamily="18" charset="0"/>
                          </a:rPr>
                        </m:ctrlPr>
                      </m:barPr>
                      <m:e>
                        <m:r>
                          <m:rPr>
                            <m:nor/>
                          </m:rPr>
                          <a:rPr lang="en-US" dirty="0"/>
                          <m:t>h</m:t>
                        </m:r>
                        <m:r>
                          <m:rPr>
                            <m:nor/>
                          </m:rPr>
                          <a:rPr lang="en-US" dirty="0"/>
                          <m:t>’</m:t>
                        </m:r>
                      </m:e>
                    </m:bar>
                  </m:oMath>
                </a14:m>
                <a:r>
                  <a:rPr lang="en-US" dirty="0" err="1"/>
                  <a:t>của</a:t>
                </a:r>
                <a:r>
                  <a:rPr lang="en-US" dirty="0"/>
                  <a:t> </a:t>
                </a:r>
                <a:r>
                  <a:rPr lang="en-US" dirty="0" err="1"/>
                  <a:t>ảnh</a:t>
                </a:r>
                <a:r>
                  <a:rPr lang="en-US" dirty="0"/>
                  <a:t>. </a:t>
                </a:r>
              </a:p>
            </p:txBody>
          </p:sp>
        </mc:Choice>
        <mc:Fallback>
          <p:sp>
            <p:nvSpPr>
              <p:cNvPr id="14" name="Google Shape;400;p38">
                <a:extLst>
                  <a:ext uri="{FF2B5EF4-FFF2-40B4-BE49-F238E27FC236}">
                    <a16:creationId xmlns:a16="http://schemas.microsoft.com/office/drawing/2014/main" id="{86B242D7-3703-9B8E-8761-007206DA4DF7}"/>
                  </a:ext>
                </a:extLst>
              </p:cNvPr>
              <p:cNvSpPr txBox="1">
                <a:spLocks noRot="1" noChangeAspect="1" noMove="1" noResize="1" noEditPoints="1" noAdjustHandles="1" noChangeArrowheads="1" noChangeShapeType="1" noTextEdit="1"/>
              </p:cNvSpPr>
              <p:nvPr/>
            </p:nvSpPr>
            <p:spPr>
              <a:xfrm>
                <a:off x="178445" y="904428"/>
                <a:ext cx="8231819" cy="471189"/>
              </a:xfrm>
              <a:prstGeom prst="rect">
                <a:avLst/>
              </a:prstGeom>
              <a:blipFill>
                <a:blip r:embed="rId3"/>
                <a:stretch>
                  <a:fillRect l="-1110" t="-3846" b="-32051"/>
                </a:stretch>
              </a:blipFill>
            </p:spPr>
            <p:txBody>
              <a:bodyPr/>
              <a:lstStyle/>
              <a:p>
                <a:r>
                  <a:rPr lang="en-US">
                    <a:noFill/>
                  </a:rPr>
                  <a:t> </a:t>
                </a:r>
              </a:p>
            </p:txBody>
          </p:sp>
        </mc:Fallback>
      </mc:AlternateContent>
      <p:sp>
        <p:nvSpPr>
          <p:cNvPr id="15" name="Google Shape;433;p41">
            <a:extLst>
              <a:ext uri="{FF2B5EF4-FFF2-40B4-BE49-F238E27FC236}">
                <a16:creationId xmlns:a16="http://schemas.microsoft.com/office/drawing/2014/main" id="{D1F44735-DE7A-13A1-F8F3-662C4CB6C018}"/>
              </a:ext>
            </a:extLst>
          </p:cNvPr>
          <p:cNvSpPr txBox="1">
            <a:spLocks/>
          </p:cNvSpPr>
          <p:nvPr/>
        </p:nvSpPr>
        <p:spPr>
          <a:xfrm>
            <a:off x="1813685" y="331440"/>
            <a:ext cx="5307906" cy="6106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r>
              <a:rPr lang="en-US" sz="4000" b="1" dirty="0">
                <a:solidFill>
                  <a:srgbClr val="72177E"/>
                </a:solidFill>
              </a:rPr>
              <a:t>BÁO CÁO THỰC HÀNH </a:t>
            </a:r>
          </a:p>
        </p:txBody>
      </p:sp>
      <mc:AlternateContent xmlns:mc="http://schemas.openxmlformats.org/markup-compatibility/2006">
        <mc:Choice xmlns:a14="http://schemas.microsoft.com/office/drawing/2010/main" Requires="a14">
          <p:sp>
            <p:nvSpPr>
              <p:cNvPr id="16" name="Google Shape;400;p38">
                <a:extLst>
                  <a:ext uri="{FF2B5EF4-FFF2-40B4-BE49-F238E27FC236}">
                    <a16:creationId xmlns:a16="http://schemas.microsoft.com/office/drawing/2014/main" id="{DBD8359F-5691-F9F9-9D51-0E2D9194A481}"/>
                  </a:ext>
                </a:extLst>
              </p:cNvPr>
              <p:cNvSpPr txBox="1">
                <a:spLocks/>
              </p:cNvSpPr>
              <p:nvPr/>
            </p:nvSpPr>
            <p:spPr>
              <a:xfrm>
                <a:off x="178445" y="142904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dirty="0"/>
                  <a:t>2. </a:t>
                </a:r>
                <a:r>
                  <a:rPr lang="en-US" dirty="0" err="1"/>
                  <a:t>Giá</a:t>
                </a:r>
                <a:r>
                  <a:rPr lang="en-US" dirty="0"/>
                  <a:t> </a:t>
                </a:r>
                <a:r>
                  <a:rPr lang="en-US" dirty="0" err="1"/>
                  <a:t>trị</a:t>
                </a:r>
                <a:r>
                  <a:rPr lang="en-US" dirty="0"/>
                  <a:t> </a:t>
                </a:r>
                <a14:m>
                  <m:oMath xmlns:m="http://schemas.openxmlformats.org/officeDocument/2006/math">
                    <m:bar>
                      <m:barPr>
                        <m:pos m:val="top"/>
                        <m:ctrlPr>
                          <a:rPr lang="en-US" i="1">
                            <a:latin typeface="Cambria Math" panose="02040503050406030204" pitchFamily="18" charset="0"/>
                          </a:rPr>
                        </m:ctrlPr>
                      </m:barPr>
                      <m:e>
                        <m:r>
                          <m:rPr>
                            <m:nor/>
                          </m:rPr>
                          <a:rPr lang="en-US" dirty="0"/>
                          <m:t>f</m:t>
                        </m:r>
                      </m:e>
                    </m:bar>
                  </m:oMath>
                </a14:m>
                <a:r>
                  <a:rPr lang="en-US" dirty="0"/>
                  <a:t> bằng số liệu tiêu cự ghi trên thấu </a:t>
                </a:r>
                <a:r>
                  <a:rPr lang="en-US" dirty="0" err="1"/>
                  <a:t>kính</a:t>
                </a:r>
                <a:endParaRPr lang="en-US" dirty="0"/>
              </a:p>
            </p:txBody>
          </p:sp>
        </mc:Choice>
        <mc:Fallback>
          <p:sp>
            <p:nvSpPr>
              <p:cNvPr id="16" name="Google Shape;400;p38">
                <a:extLst>
                  <a:ext uri="{FF2B5EF4-FFF2-40B4-BE49-F238E27FC236}">
                    <a16:creationId xmlns:a16="http://schemas.microsoft.com/office/drawing/2014/main" id="{DBD8359F-5691-F9F9-9D51-0E2D9194A481}"/>
                  </a:ext>
                </a:extLst>
              </p:cNvPr>
              <p:cNvSpPr txBox="1">
                <a:spLocks noRot="1" noChangeAspect="1" noMove="1" noResize="1" noEditPoints="1" noAdjustHandles="1" noChangeArrowheads="1" noChangeShapeType="1" noTextEdit="1"/>
              </p:cNvSpPr>
              <p:nvPr/>
            </p:nvSpPr>
            <p:spPr>
              <a:xfrm>
                <a:off x="178445" y="1429048"/>
                <a:ext cx="8231819" cy="471189"/>
              </a:xfrm>
              <a:prstGeom prst="rect">
                <a:avLst/>
              </a:prstGeom>
              <a:blipFill>
                <a:blip r:embed="rId4"/>
                <a:stretch>
                  <a:fillRect l="-1110" t="-3846" b="-32051"/>
                </a:stretch>
              </a:blipFill>
            </p:spPr>
            <p:txBody>
              <a:bodyPr/>
              <a:lstStyle/>
              <a:p>
                <a:r>
                  <a:rPr lang="en-US">
                    <a:noFill/>
                  </a:rPr>
                  <a:t> </a:t>
                </a:r>
              </a:p>
            </p:txBody>
          </p:sp>
        </mc:Fallback>
      </mc:AlternateContent>
      <p:sp>
        <p:nvSpPr>
          <p:cNvPr id="17" name="Google Shape;400;p38">
            <a:extLst>
              <a:ext uri="{FF2B5EF4-FFF2-40B4-BE49-F238E27FC236}">
                <a16:creationId xmlns:a16="http://schemas.microsoft.com/office/drawing/2014/main" id="{41D919E4-7AA5-48EF-35FB-AB4B71F9D3A6}"/>
              </a:ext>
            </a:extLst>
          </p:cNvPr>
          <p:cNvSpPr txBox="1">
            <a:spLocks/>
          </p:cNvSpPr>
          <p:nvPr/>
        </p:nvSpPr>
        <p:spPr>
          <a:xfrm>
            <a:off x="178445" y="1974069"/>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3. </a:t>
            </a:r>
            <a:r>
              <a:rPr lang="vi-VN" b="1" dirty="0"/>
              <a:t>- Ưu điểm:</a:t>
            </a:r>
            <a:endParaRPr lang="en-US" b="1" dirty="0"/>
          </a:p>
        </p:txBody>
      </p:sp>
      <p:sp>
        <p:nvSpPr>
          <p:cNvPr id="18" name="Google Shape;400;p38">
            <a:extLst>
              <a:ext uri="{FF2B5EF4-FFF2-40B4-BE49-F238E27FC236}">
                <a16:creationId xmlns:a16="http://schemas.microsoft.com/office/drawing/2014/main" id="{58327E45-A953-3A69-95B2-9ED76B7C40C7}"/>
              </a:ext>
            </a:extLst>
          </p:cNvPr>
          <p:cNvSpPr txBox="1">
            <a:spLocks/>
          </p:cNvSpPr>
          <p:nvPr/>
        </p:nvSpPr>
        <p:spPr>
          <a:xfrm>
            <a:off x="511385" y="2504177"/>
            <a:ext cx="8231819" cy="798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Đo đạc gián tiếp thông qua các đại lượng dễ lấy thông số, từ đó dựa vào mối quan hệ của các đại lượng để tính cái cần đo</a:t>
            </a:r>
            <a:endParaRPr lang="en-US" dirty="0"/>
          </a:p>
        </p:txBody>
      </p:sp>
      <p:sp>
        <p:nvSpPr>
          <p:cNvPr id="19" name="Google Shape;400;p38">
            <a:extLst>
              <a:ext uri="{FF2B5EF4-FFF2-40B4-BE49-F238E27FC236}">
                <a16:creationId xmlns:a16="http://schemas.microsoft.com/office/drawing/2014/main" id="{A7DB23A0-56AA-3775-2260-D8F323DEF452}"/>
              </a:ext>
            </a:extLst>
          </p:cNvPr>
          <p:cNvSpPr txBox="1">
            <a:spLocks/>
          </p:cNvSpPr>
          <p:nvPr/>
        </p:nvSpPr>
        <p:spPr>
          <a:xfrm>
            <a:off x="511385" y="3374369"/>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Số liệu chính xác hơn</a:t>
            </a:r>
            <a:endParaRPr lang="en-US" dirty="0"/>
          </a:p>
        </p:txBody>
      </p:sp>
      <p:sp>
        <p:nvSpPr>
          <p:cNvPr id="20" name="Google Shape;400;p38">
            <a:extLst>
              <a:ext uri="{FF2B5EF4-FFF2-40B4-BE49-F238E27FC236}">
                <a16:creationId xmlns:a16="http://schemas.microsoft.com/office/drawing/2014/main" id="{A1479898-B2D4-EFDB-ADDA-EB18D7CCFCA8}"/>
              </a:ext>
            </a:extLst>
          </p:cNvPr>
          <p:cNvSpPr txBox="1">
            <a:spLocks/>
          </p:cNvSpPr>
          <p:nvPr/>
        </p:nvSpPr>
        <p:spPr>
          <a:xfrm>
            <a:off x="351728" y="394186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b="1" dirty="0"/>
              <a:t> </a:t>
            </a:r>
            <a:r>
              <a:rPr lang="vi-VN" b="1" dirty="0"/>
              <a:t>- </a:t>
            </a:r>
            <a:r>
              <a:rPr lang="en-US" b="1" dirty="0" err="1"/>
              <a:t>Nhược</a:t>
            </a:r>
            <a:r>
              <a:rPr lang="vi-VN" b="1" dirty="0"/>
              <a:t> điểm:</a:t>
            </a:r>
            <a:endParaRPr lang="en-US" b="1" dirty="0"/>
          </a:p>
        </p:txBody>
      </p:sp>
      <p:sp>
        <p:nvSpPr>
          <p:cNvPr id="21" name="Google Shape;400;p38">
            <a:extLst>
              <a:ext uri="{FF2B5EF4-FFF2-40B4-BE49-F238E27FC236}">
                <a16:creationId xmlns:a16="http://schemas.microsoft.com/office/drawing/2014/main" id="{A6EBA213-67AC-A8EC-2AA1-BCB5626524A7}"/>
              </a:ext>
            </a:extLst>
          </p:cNvPr>
          <p:cNvSpPr txBox="1">
            <a:spLocks/>
          </p:cNvSpPr>
          <p:nvPr/>
        </p:nvSpPr>
        <p:spPr>
          <a:xfrm>
            <a:off x="511385" y="4413057"/>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vi-VN" dirty="0"/>
              <a:t>+ Cần lấy nhiều giá trị của nhiều đại lượng</a:t>
            </a:r>
            <a:endParaRPr lang="en-US" dirty="0"/>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randombar(horizont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randombar(horizontal)">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randombar(horizontal)">
                                      <p:cBhvr>
                                        <p:cTn id="27" dur="500"/>
                                        <p:tgtEl>
                                          <p:spTgt spid="19"/>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randombar(horizontal)">
                                      <p:cBhvr>
                                        <p:cTn id="32" dur="5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randombar(horizontal)">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p:bldP spid="18" grpId="0"/>
      <p:bldP spid="19" grpId="0"/>
      <p:bldP spid="20" grpId="0"/>
      <p:bldP spid="2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sp>
        <p:nvSpPr>
          <p:cNvPr id="1601" name="Google Shape;1601;p71"/>
          <p:cNvSpPr txBox="1">
            <a:spLocks noGrp="1"/>
          </p:cNvSpPr>
          <p:nvPr>
            <p:ph type="title"/>
          </p:nvPr>
        </p:nvSpPr>
        <p:spPr>
          <a:xfrm>
            <a:off x="494945" y="2242136"/>
            <a:ext cx="4182148" cy="87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9600" dirty="0"/>
              <a:t>Thanks!</a:t>
            </a:r>
            <a:endParaRPr sz="9600" dirty="0"/>
          </a:p>
        </p:txBody>
      </p:sp>
      <p:grpSp>
        <p:nvGrpSpPr>
          <p:cNvPr id="2" name="Google Shape;1779;p72">
            <a:extLst>
              <a:ext uri="{FF2B5EF4-FFF2-40B4-BE49-F238E27FC236}">
                <a16:creationId xmlns:a16="http://schemas.microsoft.com/office/drawing/2014/main" id="{90C04AA8-B435-0038-B066-31AC84CABC4E}"/>
              </a:ext>
            </a:extLst>
          </p:cNvPr>
          <p:cNvGrpSpPr/>
          <p:nvPr/>
        </p:nvGrpSpPr>
        <p:grpSpPr>
          <a:xfrm>
            <a:off x="4331973" y="735246"/>
            <a:ext cx="3791454" cy="4117968"/>
            <a:chOff x="5117517" y="3171259"/>
            <a:chExt cx="985455" cy="1070321"/>
          </a:xfrm>
        </p:grpSpPr>
        <p:grpSp>
          <p:nvGrpSpPr>
            <p:cNvPr id="3" name="Google Shape;1780;p72">
              <a:extLst>
                <a:ext uri="{FF2B5EF4-FFF2-40B4-BE49-F238E27FC236}">
                  <a16:creationId xmlns:a16="http://schemas.microsoft.com/office/drawing/2014/main" id="{CE69A24C-5CE9-D119-EBF6-21C4A3F91F29}"/>
                </a:ext>
              </a:extLst>
            </p:cNvPr>
            <p:cNvGrpSpPr/>
            <p:nvPr/>
          </p:nvGrpSpPr>
          <p:grpSpPr>
            <a:xfrm>
              <a:off x="5117517" y="3171259"/>
              <a:ext cx="985455" cy="630742"/>
              <a:chOff x="5117517" y="3171259"/>
              <a:chExt cx="985455" cy="630742"/>
            </a:xfrm>
          </p:grpSpPr>
          <p:sp>
            <p:nvSpPr>
              <p:cNvPr id="1693" name="Google Shape;1781;p72">
                <a:extLst>
                  <a:ext uri="{FF2B5EF4-FFF2-40B4-BE49-F238E27FC236}">
                    <a16:creationId xmlns:a16="http://schemas.microsoft.com/office/drawing/2014/main" id="{B0644387-562C-8B43-C166-8AB76CBC095E}"/>
                  </a:ext>
                </a:extLst>
              </p:cNvPr>
              <p:cNvSpPr/>
              <p:nvPr/>
            </p:nvSpPr>
            <p:spPr>
              <a:xfrm>
                <a:off x="5337312" y="3363784"/>
                <a:ext cx="206686" cy="238779"/>
              </a:xfrm>
              <a:custGeom>
                <a:avLst/>
                <a:gdLst/>
                <a:ahLst/>
                <a:cxnLst/>
                <a:rect l="l" t="t" r="r" b="b"/>
                <a:pathLst>
                  <a:path w="16712" h="19307" extrusionOk="0">
                    <a:moveTo>
                      <a:pt x="8342" y="1"/>
                    </a:moveTo>
                    <a:lnTo>
                      <a:pt x="0" y="4827"/>
                    </a:lnTo>
                    <a:lnTo>
                      <a:pt x="0" y="14480"/>
                    </a:lnTo>
                    <a:lnTo>
                      <a:pt x="8342" y="19307"/>
                    </a:lnTo>
                    <a:lnTo>
                      <a:pt x="16712" y="14480"/>
                    </a:lnTo>
                    <a:lnTo>
                      <a:pt x="16712" y="4827"/>
                    </a:lnTo>
                    <a:lnTo>
                      <a:pt x="8342"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782;p72">
                <a:extLst>
                  <a:ext uri="{FF2B5EF4-FFF2-40B4-BE49-F238E27FC236}">
                    <a16:creationId xmlns:a16="http://schemas.microsoft.com/office/drawing/2014/main" id="{D130FE5C-6DAC-A8AB-A5AE-3482DF4C22F1}"/>
                  </a:ext>
                </a:extLst>
              </p:cNvPr>
              <p:cNvSpPr/>
              <p:nvPr/>
            </p:nvSpPr>
            <p:spPr>
              <a:xfrm>
                <a:off x="5447729" y="3554936"/>
                <a:ext cx="207032" cy="238779"/>
              </a:xfrm>
              <a:custGeom>
                <a:avLst/>
                <a:gdLst/>
                <a:ahLst/>
                <a:cxnLst/>
                <a:rect l="l" t="t" r="r" b="b"/>
                <a:pathLst>
                  <a:path w="16740" h="19307" extrusionOk="0">
                    <a:moveTo>
                      <a:pt x="8370" y="1"/>
                    </a:moveTo>
                    <a:lnTo>
                      <a:pt x="0" y="4827"/>
                    </a:lnTo>
                    <a:lnTo>
                      <a:pt x="0" y="14480"/>
                    </a:lnTo>
                    <a:lnTo>
                      <a:pt x="8370" y="19307"/>
                    </a:lnTo>
                    <a:lnTo>
                      <a:pt x="16740" y="14480"/>
                    </a:lnTo>
                    <a:lnTo>
                      <a:pt x="16740"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783;p72">
                <a:extLst>
                  <a:ext uri="{FF2B5EF4-FFF2-40B4-BE49-F238E27FC236}">
                    <a16:creationId xmlns:a16="http://schemas.microsoft.com/office/drawing/2014/main" id="{481FB901-4731-247B-15D1-C9FEE2F773F4}"/>
                  </a:ext>
                </a:extLst>
              </p:cNvPr>
              <p:cNvSpPr/>
              <p:nvPr/>
            </p:nvSpPr>
            <p:spPr>
              <a:xfrm>
                <a:off x="5673386" y="3171259"/>
                <a:ext cx="206686" cy="238779"/>
              </a:xfrm>
              <a:custGeom>
                <a:avLst/>
                <a:gdLst/>
                <a:ahLst/>
                <a:cxnLst/>
                <a:rect l="l" t="t" r="r" b="b"/>
                <a:pathLst>
                  <a:path w="16712" h="19307" extrusionOk="0">
                    <a:moveTo>
                      <a:pt x="8370" y="0"/>
                    </a:moveTo>
                    <a:lnTo>
                      <a:pt x="0" y="4827"/>
                    </a:lnTo>
                    <a:lnTo>
                      <a:pt x="0" y="14480"/>
                    </a:lnTo>
                    <a:lnTo>
                      <a:pt x="8370" y="19306"/>
                    </a:lnTo>
                    <a:lnTo>
                      <a:pt x="16712" y="14480"/>
                    </a:lnTo>
                    <a:lnTo>
                      <a:pt x="16712" y="4827"/>
                    </a:lnTo>
                    <a:lnTo>
                      <a:pt x="8370"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784;p72">
                <a:extLst>
                  <a:ext uri="{FF2B5EF4-FFF2-40B4-BE49-F238E27FC236}">
                    <a16:creationId xmlns:a16="http://schemas.microsoft.com/office/drawing/2014/main" id="{6150C3FD-7610-8459-3B9F-6EF864BC179E}"/>
                  </a:ext>
                </a:extLst>
              </p:cNvPr>
              <p:cNvSpPr/>
              <p:nvPr/>
            </p:nvSpPr>
            <p:spPr>
              <a:xfrm>
                <a:off x="5117517" y="3363784"/>
                <a:ext cx="206698" cy="238779"/>
              </a:xfrm>
              <a:custGeom>
                <a:avLst/>
                <a:gdLst/>
                <a:ahLst/>
                <a:cxnLst/>
                <a:rect l="l" t="t" r="r" b="b"/>
                <a:pathLst>
                  <a:path w="16713" h="19307" extrusionOk="0">
                    <a:moveTo>
                      <a:pt x="8370" y="1"/>
                    </a:moveTo>
                    <a:lnTo>
                      <a:pt x="1" y="4827"/>
                    </a:lnTo>
                    <a:lnTo>
                      <a:pt x="1"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785;p72">
                <a:extLst>
                  <a:ext uri="{FF2B5EF4-FFF2-40B4-BE49-F238E27FC236}">
                    <a16:creationId xmlns:a16="http://schemas.microsoft.com/office/drawing/2014/main" id="{30246DBD-ED4C-D4FA-74C6-43735B89DBAF}"/>
                  </a:ext>
                </a:extLst>
              </p:cNvPr>
              <p:cNvSpPr/>
              <p:nvPr/>
            </p:nvSpPr>
            <p:spPr>
              <a:xfrm>
                <a:off x="5227241" y="3171259"/>
                <a:ext cx="206698" cy="238779"/>
              </a:xfrm>
              <a:custGeom>
                <a:avLst/>
                <a:gdLst/>
                <a:ahLst/>
                <a:cxnLst/>
                <a:rect l="l" t="t" r="r" b="b"/>
                <a:pathLst>
                  <a:path w="16713" h="19307" extrusionOk="0">
                    <a:moveTo>
                      <a:pt x="8370" y="0"/>
                    </a:moveTo>
                    <a:lnTo>
                      <a:pt x="1" y="4827"/>
                    </a:lnTo>
                    <a:lnTo>
                      <a:pt x="1" y="14480"/>
                    </a:lnTo>
                    <a:lnTo>
                      <a:pt x="8370" y="19306"/>
                    </a:lnTo>
                    <a:lnTo>
                      <a:pt x="16712" y="14480"/>
                    </a:lnTo>
                    <a:lnTo>
                      <a:pt x="16712" y="4827"/>
                    </a:lnTo>
                    <a:lnTo>
                      <a:pt x="8370"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786;p72">
                <a:extLst>
                  <a:ext uri="{FF2B5EF4-FFF2-40B4-BE49-F238E27FC236}">
                    <a16:creationId xmlns:a16="http://schemas.microsoft.com/office/drawing/2014/main" id="{D803DEAC-252A-DAD7-F62F-AA55DC9860EB}"/>
                  </a:ext>
                </a:extLst>
              </p:cNvPr>
              <p:cNvSpPr/>
              <p:nvPr/>
            </p:nvSpPr>
            <p:spPr>
              <a:xfrm>
                <a:off x="5669936" y="3555628"/>
                <a:ext cx="206686" cy="238779"/>
              </a:xfrm>
              <a:custGeom>
                <a:avLst/>
                <a:gdLst/>
                <a:ahLst/>
                <a:cxnLst/>
                <a:rect l="l" t="t" r="r" b="b"/>
                <a:pathLst>
                  <a:path w="16712" h="19307" extrusionOk="0">
                    <a:moveTo>
                      <a:pt x="8370" y="1"/>
                    </a:moveTo>
                    <a:lnTo>
                      <a:pt x="0" y="4827"/>
                    </a:lnTo>
                    <a:lnTo>
                      <a:pt x="0"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787;p72">
                <a:extLst>
                  <a:ext uri="{FF2B5EF4-FFF2-40B4-BE49-F238E27FC236}">
                    <a16:creationId xmlns:a16="http://schemas.microsoft.com/office/drawing/2014/main" id="{2DBBBCAB-21E4-2012-0321-8AC29E3A6832}"/>
                  </a:ext>
                </a:extLst>
              </p:cNvPr>
              <p:cNvSpPr/>
              <p:nvPr/>
            </p:nvSpPr>
            <p:spPr>
              <a:xfrm>
                <a:off x="5552618" y="3358960"/>
                <a:ext cx="215318" cy="248438"/>
              </a:xfrm>
              <a:custGeom>
                <a:avLst/>
                <a:gdLst/>
                <a:ahLst/>
                <a:cxnLst/>
                <a:rect l="l" t="t" r="r" b="b"/>
                <a:pathLst>
                  <a:path w="17410" h="20088" extrusionOk="0">
                    <a:moveTo>
                      <a:pt x="8705" y="781"/>
                    </a:moveTo>
                    <a:lnTo>
                      <a:pt x="16712" y="5413"/>
                    </a:lnTo>
                    <a:lnTo>
                      <a:pt x="16712" y="14675"/>
                    </a:lnTo>
                    <a:lnTo>
                      <a:pt x="8705" y="19306"/>
                    </a:lnTo>
                    <a:lnTo>
                      <a:pt x="670" y="14675"/>
                    </a:lnTo>
                    <a:lnTo>
                      <a:pt x="670" y="5413"/>
                    </a:lnTo>
                    <a:lnTo>
                      <a:pt x="8705" y="781"/>
                    </a:lnTo>
                    <a:close/>
                    <a:moveTo>
                      <a:pt x="8705" y="0"/>
                    </a:moveTo>
                    <a:lnTo>
                      <a:pt x="0" y="5022"/>
                    </a:lnTo>
                    <a:lnTo>
                      <a:pt x="0" y="15066"/>
                    </a:lnTo>
                    <a:lnTo>
                      <a:pt x="8705" y="20087"/>
                    </a:lnTo>
                    <a:lnTo>
                      <a:pt x="17409" y="15066"/>
                    </a:lnTo>
                    <a:lnTo>
                      <a:pt x="17409" y="5022"/>
                    </a:lnTo>
                    <a:lnTo>
                      <a:pt x="8705"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88;p72">
                <a:extLst>
                  <a:ext uri="{FF2B5EF4-FFF2-40B4-BE49-F238E27FC236}">
                    <a16:creationId xmlns:a16="http://schemas.microsoft.com/office/drawing/2014/main" id="{22BC72F0-3C0D-35FF-89E0-03CD735540E8}"/>
                  </a:ext>
                </a:extLst>
              </p:cNvPr>
              <p:cNvSpPr/>
              <p:nvPr/>
            </p:nvSpPr>
            <p:spPr>
              <a:xfrm>
                <a:off x="5778275" y="3363784"/>
                <a:ext cx="206686" cy="238779"/>
              </a:xfrm>
              <a:custGeom>
                <a:avLst/>
                <a:gdLst/>
                <a:ahLst/>
                <a:cxnLst/>
                <a:rect l="l" t="t" r="r" b="b"/>
                <a:pathLst>
                  <a:path w="16712" h="19307" extrusionOk="0">
                    <a:moveTo>
                      <a:pt x="8370" y="1"/>
                    </a:moveTo>
                    <a:lnTo>
                      <a:pt x="0" y="4827"/>
                    </a:lnTo>
                    <a:lnTo>
                      <a:pt x="0" y="14480"/>
                    </a:lnTo>
                    <a:lnTo>
                      <a:pt x="8370" y="19307"/>
                    </a:lnTo>
                    <a:lnTo>
                      <a:pt x="16712" y="14480"/>
                    </a:lnTo>
                    <a:lnTo>
                      <a:pt x="16712" y="4827"/>
                    </a:lnTo>
                    <a:lnTo>
                      <a:pt x="8370" y="1"/>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89;p72">
                <a:extLst>
                  <a:ext uri="{FF2B5EF4-FFF2-40B4-BE49-F238E27FC236}">
                    <a16:creationId xmlns:a16="http://schemas.microsoft.com/office/drawing/2014/main" id="{45341409-34C1-0078-D425-11464DD527F4}"/>
                  </a:ext>
                </a:extLst>
              </p:cNvPr>
              <p:cNvSpPr/>
              <p:nvPr/>
            </p:nvSpPr>
            <p:spPr>
              <a:xfrm>
                <a:off x="5887653" y="3553563"/>
                <a:ext cx="215318" cy="248438"/>
              </a:xfrm>
              <a:custGeom>
                <a:avLst/>
                <a:gdLst/>
                <a:ahLst/>
                <a:cxnLst/>
                <a:rect l="l" t="t" r="r" b="b"/>
                <a:pathLst>
                  <a:path w="17410" h="20088" extrusionOk="0">
                    <a:moveTo>
                      <a:pt x="8705" y="781"/>
                    </a:moveTo>
                    <a:lnTo>
                      <a:pt x="16740" y="5413"/>
                    </a:lnTo>
                    <a:lnTo>
                      <a:pt x="16740" y="14675"/>
                    </a:lnTo>
                    <a:lnTo>
                      <a:pt x="8705" y="19306"/>
                    </a:lnTo>
                    <a:lnTo>
                      <a:pt x="698" y="14675"/>
                    </a:lnTo>
                    <a:lnTo>
                      <a:pt x="698" y="5413"/>
                    </a:lnTo>
                    <a:lnTo>
                      <a:pt x="8705" y="781"/>
                    </a:lnTo>
                    <a:close/>
                    <a:moveTo>
                      <a:pt x="8705" y="0"/>
                    </a:moveTo>
                    <a:lnTo>
                      <a:pt x="0" y="5022"/>
                    </a:lnTo>
                    <a:lnTo>
                      <a:pt x="0" y="15066"/>
                    </a:lnTo>
                    <a:lnTo>
                      <a:pt x="8705" y="20088"/>
                    </a:lnTo>
                    <a:lnTo>
                      <a:pt x="17409" y="15066"/>
                    </a:lnTo>
                    <a:lnTo>
                      <a:pt x="17409" y="5022"/>
                    </a:lnTo>
                    <a:lnTo>
                      <a:pt x="8705" y="0"/>
                    </a:ln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Google Shape;1790;p72">
              <a:extLst>
                <a:ext uri="{FF2B5EF4-FFF2-40B4-BE49-F238E27FC236}">
                  <a16:creationId xmlns:a16="http://schemas.microsoft.com/office/drawing/2014/main" id="{228250DF-90BB-4811-DC83-2D771E0B70C1}"/>
                </a:ext>
              </a:extLst>
            </p:cNvPr>
            <p:cNvSpPr/>
            <p:nvPr/>
          </p:nvSpPr>
          <p:spPr>
            <a:xfrm>
              <a:off x="5320406" y="3680194"/>
              <a:ext cx="117330" cy="450981"/>
            </a:xfrm>
            <a:custGeom>
              <a:avLst/>
              <a:gdLst/>
              <a:ahLst/>
              <a:cxnLst/>
              <a:rect l="l" t="t" r="r" b="b"/>
              <a:pathLst>
                <a:path w="9487" h="36465" extrusionOk="0">
                  <a:moveTo>
                    <a:pt x="28" y="0"/>
                  </a:moveTo>
                  <a:cubicBezTo>
                    <a:pt x="28" y="84"/>
                    <a:pt x="0" y="168"/>
                    <a:pt x="0" y="251"/>
                  </a:cubicBezTo>
                  <a:lnTo>
                    <a:pt x="0" y="31721"/>
                  </a:lnTo>
                  <a:cubicBezTo>
                    <a:pt x="0" y="34344"/>
                    <a:pt x="2121" y="36464"/>
                    <a:pt x="4743" y="36464"/>
                  </a:cubicBezTo>
                  <a:cubicBezTo>
                    <a:pt x="7366" y="36464"/>
                    <a:pt x="9486" y="34344"/>
                    <a:pt x="9486" y="31721"/>
                  </a:cubicBezTo>
                  <a:lnTo>
                    <a:pt x="9486" y="251"/>
                  </a:lnTo>
                  <a:cubicBezTo>
                    <a:pt x="9486" y="168"/>
                    <a:pt x="9486" y="84"/>
                    <a:pt x="9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791;p72">
              <a:extLst>
                <a:ext uri="{FF2B5EF4-FFF2-40B4-BE49-F238E27FC236}">
                  <a16:creationId xmlns:a16="http://schemas.microsoft.com/office/drawing/2014/main" id="{A25609A2-0A0B-A73B-8C29-DA42E8617064}"/>
                </a:ext>
              </a:extLst>
            </p:cNvPr>
            <p:cNvSpPr/>
            <p:nvPr/>
          </p:nvSpPr>
          <p:spPr>
            <a:xfrm>
              <a:off x="5344559" y="3661210"/>
              <a:ext cx="69023" cy="445811"/>
            </a:xfrm>
            <a:custGeom>
              <a:avLst/>
              <a:gdLst/>
              <a:ahLst/>
              <a:cxnLst/>
              <a:rect l="l" t="t" r="r" b="b"/>
              <a:pathLst>
                <a:path w="5581" h="36047" extrusionOk="0">
                  <a:moveTo>
                    <a:pt x="2790" y="1"/>
                  </a:moveTo>
                  <a:cubicBezTo>
                    <a:pt x="1256" y="1"/>
                    <a:pt x="0" y="1228"/>
                    <a:pt x="0" y="2763"/>
                  </a:cubicBezTo>
                  <a:lnTo>
                    <a:pt x="0" y="33256"/>
                  </a:lnTo>
                  <a:cubicBezTo>
                    <a:pt x="0" y="34791"/>
                    <a:pt x="1256" y="36046"/>
                    <a:pt x="2790" y="36046"/>
                  </a:cubicBezTo>
                  <a:cubicBezTo>
                    <a:pt x="4325" y="36046"/>
                    <a:pt x="5580" y="34791"/>
                    <a:pt x="5580" y="33256"/>
                  </a:cubicBezTo>
                  <a:lnTo>
                    <a:pt x="5580" y="2763"/>
                  </a:lnTo>
                  <a:cubicBezTo>
                    <a:pt x="5580" y="1228"/>
                    <a:pt x="4325" y="1"/>
                    <a:pt x="2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92;p72">
              <a:extLst>
                <a:ext uri="{FF2B5EF4-FFF2-40B4-BE49-F238E27FC236}">
                  <a16:creationId xmlns:a16="http://schemas.microsoft.com/office/drawing/2014/main" id="{FBDED620-50D7-FBA0-270F-5263DFC41C19}"/>
                </a:ext>
              </a:extLst>
            </p:cNvPr>
            <p:cNvSpPr/>
            <p:nvPr/>
          </p:nvSpPr>
          <p:spPr>
            <a:xfrm>
              <a:off x="5344559" y="3857544"/>
              <a:ext cx="69023" cy="249477"/>
            </a:xfrm>
            <a:custGeom>
              <a:avLst/>
              <a:gdLst/>
              <a:ahLst/>
              <a:cxnLst/>
              <a:rect l="l" t="t" r="r" b="b"/>
              <a:pathLst>
                <a:path w="5581" h="20172" extrusionOk="0">
                  <a:moveTo>
                    <a:pt x="0" y="0"/>
                  </a:moveTo>
                  <a:lnTo>
                    <a:pt x="0" y="17381"/>
                  </a:lnTo>
                  <a:cubicBezTo>
                    <a:pt x="0" y="18916"/>
                    <a:pt x="1256" y="20171"/>
                    <a:pt x="2790" y="20171"/>
                  </a:cubicBezTo>
                  <a:cubicBezTo>
                    <a:pt x="4325" y="20171"/>
                    <a:pt x="5580" y="18916"/>
                    <a:pt x="5580" y="17381"/>
                  </a:cubicBezTo>
                  <a:lnTo>
                    <a:pt x="55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93;p72">
              <a:extLst>
                <a:ext uri="{FF2B5EF4-FFF2-40B4-BE49-F238E27FC236}">
                  <a16:creationId xmlns:a16="http://schemas.microsoft.com/office/drawing/2014/main" id="{88283254-9A6D-75A2-978B-98D2689EC9B7}"/>
                </a:ext>
              </a:extLst>
            </p:cNvPr>
            <p:cNvSpPr/>
            <p:nvPr/>
          </p:nvSpPr>
          <p:spPr>
            <a:xfrm>
              <a:off x="5344559" y="3851681"/>
              <a:ext cx="69357" cy="11737"/>
            </a:xfrm>
            <a:custGeom>
              <a:avLst/>
              <a:gdLst/>
              <a:ahLst/>
              <a:cxnLst/>
              <a:rect l="l" t="t" r="r" b="b"/>
              <a:pathLst>
                <a:path w="5608" h="949" extrusionOk="0">
                  <a:moveTo>
                    <a:pt x="2790" y="0"/>
                  </a:moveTo>
                  <a:cubicBezTo>
                    <a:pt x="1256" y="0"/>
                    <a:pt x="0" y="223"/>
                    <a:pt x="0" y="474"/>
                  </a:cubicBezTo>
                  <a:cubicBezTo>
                    <a:pt x="0" y="725"/>
                    <a:pt x="1256" y="949"/>
                    <a:pt x="2790" y="949"/>
                  </a:cubicBezTo>
                  <a:cubicBezTo>
                    <a:pt x="4353" y="949"/>
                    <a:pt x="5608" y="725"/>
                    <a:pt x="5608" y="474"/>
                  </a:cubicBezTo>
                  <a:cubicBezTo>
                    <a:pt x="5608" y="223"/>
                    <a:pt x="4353" y="0"/>
                    <a:pt x="2790" y="0"/>
                  </a:cubicBezTo>
                  <a:close/>
                </a:path>
              </a:pathLst>
            </a:custGeom>
            <a:solidFill>
              <a:srgbClr val="1FC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94;p72">
              <a:extLst>
                <a:ext uri="{FF2B5EF4-FFF2-40B4-BE49-F238E27FC236}">
                  <a16:creationId xmlns:a16="http://schemas.microsoft.com/office/drawing/2014/main" id="{5BCB7596-9C58-758D-63D5-E702FC41E385}"/>
                </a:ext>
              </a:extLst>
            </p:cNvPr>
            <p:cNvSpPr/>
            <p:nvPr/>
          </p:nvSpPr>
          <p:spPr>
            <a:xfrm>
              <a:off x="5381130" y="3926208"/>
              <a:ext cx="18304" cy="18292"/>
            </a:xfrm>
            <a:custGeom>
              <a:avLst/>
              <a:gdLst/>
              <a:ahLst/>
              <a:cxnLst/>
              <a:rect l="l" t="t" r="r" b="b"/>
              <a:pathLst>
                <a:path w="1480" h="1479" extrusionOk="0">
                  <a:moveTo>
                    <a:pt x="726" y="0"/>
                  </a:moveTo>
                  <a:cubicBezTo>
                    <a:pt x="307" y="0"/>
                    <a:pt x="1" y="307"/>
                    <a:pt x="1" y="726"/>
                  </a:cubicBezTo>
                  <a:cubicBezTo>
                    <a:pt x="1" y="1144"/>
                    <a:pt x="307" y="1479"/>
                    <a:pt x="726" y="1479"/>
                  </a:cubicBezTo>
                  <a:cubicBezTo>
                    <a:pt x="1144" y="1479"/>
                    <a:pt x="1479" y="1144"/>
                    <a:pt x="1479" y="726"/>
                  </a:cubicBezTo>
                  <a:cubicBezTo>
                    <a:pt x="1479" y="307"/>
                    <a:pt x="1144"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95;p72">
              <a:extLst>
                <a:ext uri="{FF2B5EF4-FFF2-40B4-BE49-F238E27FC236}">
                  <a16:creationId xmlns:a16="http://schemas.microsoft.com/office/drawing/2014/main" id="{5C680354-2174-E45B-F69D-4CA17830C60F}"/>
                </a:ext>
              </a:extLst>
            </p:cNvPr>
            <p:cNvSpPr/>
            <p:nvPr/>
          </p:nvSpPr>
          <p:spPr>
            <a:xfrm>
              <a:off x="5382861" y="3783697"/>
              <a:ext cx="18292" cy="18304"/>
            </a:xfrm>
            <a:custGeom>
              <a:avLst/>
              <a:gdLst/>
              <a:ahLst/>
              <a:cxnLst/>
              <a:rect l="l" t="t" r="r" b="b"/>
              <a:pathLst>
                <a:path w="1479" h="1480" extrusionOk="0">
                  <a:moveTo>
                    <a:pt x="725" y="1"/>
                  </a:moveTo>
                  <a:cubicBezTo>
                    <a:pt x="335" y="1"/>
                    <a:pt x="0" y="336"/>
                    <a:pt x="0" y="726"/>
                  </a:cubicBezTo>
                  <a:cubicBezTo>
                    <a:pt x="0" y="1145"/>
                    <a:pt x="335" y="1480"/>
                    <a:pt x="725" y="1480"/>
                  </a:cubicBezTo>
                  <a:cubicBezTo>
                    <a:pt x="1144" y="1480"/>
                    <a:pt x="1479" y="1145"/>
                    <a:pt x="1479" y="726"/>
                  </a:cubicBezTo>
                  <a:cubicBezTo>
                    <a:pt x="1479" y="336"/>
                    <a:pt x="1144" y="1"/>
                    <a:pt x="725" y="1"/>
                  </a:cubicBezTo>
                  <a:close/>
                </a:path>
              </a:pathLst>
            </a:custGeom>
            <a:solidFill>
              <a:srgbClr val="B4C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96;p72">
              <a:extLst>
                <a:ext uri="{FF2B5EF4-FFF2-40B4-BE49-F238E27FC236}">
                  <a16:creationId xmlns:a16="http://schemas.microsoft.com/office/drawing/2014/main" id="{8282C904-7894-C55E-F917-81AB3B4F3A21}"/>
                </a:ext>
              </a:extLst>
            </p:cNvPr>
            <p:cNvSpPr/>
            <p:nvPr/>
          </p:nvSpPr>
          <p:spPr>
            <a:xfrm>
              <a:off x="5363531" y="3972091"/>
              <a:ext cx="18304" cy="17958"/>
            </a:xfrm>
            <a:custGeom>
              <a:avLst/>
              <a:gdLst/>
              <a:ahLst/>
              <a:cxnLst/>
              <a:rect l="l" t="t" r="r" b="b"/>
              <a:pathLst>
                <a:path w="1480" h="1452" extrusionOk="0">
                  <a:moveTo>
                    <a:pt x="754" y="1"/>
                  </a:moveTo>
                  <a:cubicBezTo>
                    <a:pt x="336" y="1"/>
                    <a:pt x="1" y="308"/>
                    <a:pt x="1" y="726"/>
                  </a:cubicBezTo>
                  <a:cubicBezTo>
                    <a:pt x="1" y="1145"/>
                    <a:pt x="336" y="1452"/>
                    <a:pt x="754" y="1452"/>
                  </a:cubicBezTo>
                  <a:cubicBezTo>
                    <a:pt x="1172" y="1452"/>
                    <a:pt x="1479" y="1145"/>
                    <a:pt x="1479" y="726"/>
                  </a:cubicBezTo>
                  <a:cubicBezTo>
                    <a:pt x="1479" y="308"/>
                    <a:pt x="1172" y="1"/>
                    <a:pt x="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97;p72">
              <a:extLst>
                <a:ext uri="{FF2B5EF4-FFF2-40B4-BE49-F238E27FC236}">
                  <a16:creationId xmlns:a16="http://schemas.microsoft.com/office/drawing/2014/main" id="{B914CB9F-074A-B65E-65A1-FEA94E29FC48}"/>
                </a:ext>
              </a:extLst>
            </p:cNvPr>
            <p:cNvSpPr/>
            <p:nvPr/>
          </p:nvSpPr>
          <p:spPr>
            <a:xfrm>
              <a:off x="5360773" y="3941037"/>
              <a:ext cx="8633" cy="8645"/>
            </a:xfrm>
            <a:custGeom>
              <a:avLst/>
              <a:gdLst/>
              <a:ahLst/>
              <a:cxnLst/>
              <a:rect l="l" t="t" r="r" b="b"/>
              <a:pathLst>
                <a:path w="698" h="699" extrusionOk="0">
                  <a:moveTo>
                    <a:pt x="363" y="1"/>
                  </a:moveTo>
                  <a:cubicBezTo>
                    <a:pt x="168" y="1"/>
                    <a:pt x="1" y="168"/>
                    <a:pt x="1" y="364"/>
                  </a:cubicBezTo>
                  <a:cubicBezTo>
                    <a:pt x="1" y="531"/>
                    <a:pt x="168" y="698"/>
                    <a:pt x="363" y="698"/>
                  </a:cubicBezTo>
                  <a:cubicBezTo>
                    <a:pt x="559" y="698"/>
                    <a:pt x="698" y="531"/>
                    <a:pt x="698" y="364"/>
                  </a:cubicBezTo>
                  <a:cubicBezTo>
                    <a:pt x="698" y="168"/>
                    <a:pt x="559" y="1"/>
                    <a:pt x="3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98;p72">
              <a:extLst>
                <a:ext uri="{FF2B5EF4-FFF2-40B4-BE49-F238E27FC236}">
                  <a16:creationId xmlns:a16="http://schemas.microsoft.com/office/drawing/2014/main" id="{D099EF64-11DE-BD6A-0383-89B99277FA40}"/>
                </a:ext>
              </a:extLst>
            </p:cNvPr>
            <p:cNvSpPr/>
            <p:nvPr/>
          </p:nvSpPr>
          <p:spPr>
            <a:xfrm>
              <a:off x="5382515" y="4006597"/>
              <a:ext cx="8633" cy="8645"/>
            </a:xfrm>
            <a:custGeom>
              <a:avLst/>
              <a:gdLst/>
              <a:ahLst/>
              <a:cxnLst/>
              <a:rect l="l" t="t" r="r" b="b"/>
              <a:pathLst>
                <a:path w="698" h="699" extrusionOk="0">
                  <a:moveTo>
                    <a:pt x="335" y="1"/>
                  </a:moveTo>
                  <a:cubicBezTo>
                    <a:pt x="140" y="1"/>
                    <a:pt x="0" y="168"/>
                    <a:pt x="0" y="363"/>
                  </a:cubicBezTo>
                  <a:cubicBezTo>
                    <a:pt x="0" y="559"/>
                    <a:pt x="140" y="698"/>
                    <a:pt x="335" y="698"/>
                  </a:cubicBezTo>
                  <a:cubicBezTo>
                    <a:pt x="530" y="698"/>
                    <a:pt x="698" y="559"/>
                    <a:pt x="698" y="363"/>
                  </a:cubicBezTo>
                  <a:cubicBezTo>
                    <a:pt x="698" y="168"/>
                    <a:pt x="530"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99;p72">
              <a:extLst>
                <a:ext uri="{FF2B5EF4-FFF2-40B4-BE49-F238E27FC236}">
                  <a16:creationId xmlns:a16="http://schemas.microsoft.com/office/drawing/2014/main" id="{526C9C88-DBF8-059C-63C1-9D86C1AF8A1D}"/>
                </a:ext>
              </a:extLst>
            </p:cNvPr>
            <p:cNvSpPr/>
            <p:nvPr/>
          </p:nvSpPr>
          <p:spPr>
            <a:xfrm>
              <a:off x="5382861" y="3880312"/>
              <a:ext cx="6221" cy="6221"/>
            </a:xfrm>
            <a:custGeom>
              <a:avLst/>
              <a:gdLst/>
              <a:ahLst/>
              <a:cxnLst/>
              <a:rect l="l" t="t" r="r" b="b"/>
              <a:pathLst>
                <a:path w="503" h="503" extrusionOk="0">
                  <a:moveTo>
                    <a:pt x="251" y="1"/>
                  </a:moveTo>
                  <a:cubicBezTo>
                    <a:pt x="112" y="1"/>
                    <a:pt x="0" y="112"/>
                    <a:pt x="0" y="252"/>
                  </a:cubicBezTo>
                  <a:cubicBezTo>
                    <a:pt x="0" y="391"/>
                    <a:pt x="112" y="503"/>
                    <a:pt x="251" y="503"/>
                  </a:cubicBezTo>
                  <a:cubicBezTo>
                    <a:pt x="391" y="503"/>
                    <a:pt x="502" y="391"/>
                    <a:pt x="502" y="252"/>
                  </a:cubicBezTo>
                  <a:cubicBezTo>
                    <a:pt x="502" y="112"/>
                    <a:pt x="391" y="1"/>
                    <a:pt x="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00;p72">
              <a:extLst>
                <a:ext uri="{FF2B5EF4-FFF2-40B4-BE49-F238E27FC236}">
                  <a16:creationId xmlns:a16="http://schemas.microsoft.com/office/drawing/2014/main" id="{733024A9-DCD5-25CA-A6D0-A583641C3A7C}"/>
                </a:ext>
              </a:extLst>
            </p:cNvPr>
            <p:cNvSpPr/>
            <p:nvPr/>
          </p:nvSpPr>
          <p:spPr>
            <a:xfrm>
              <a:off x="5382861" y="3822692"/>
              <a:ext cx="11044" cy="11057"/>
            </a:xfrm>
            <a:custGeom>
              <a:avLst/>
              <a:gdLst/>
              <a:ahLst/>
              <a:cxnLst/>
              <a:rect l="l" t="t" r="r" b="b"/>
              <a:pathLst>
                <a:path w="893" h="894" extrusionOk="0">
                  <a:moveTo>
                    <a:pt x="446" y="0"/>
                  </a:moveTo>
                  <a:cubicBezTo>
                    <a:pt x="195" y="0"/>
                    <a:pt x="0" y="196"/>
                    <a:pt x="0" y="447"/>
                  </a:cubicBezTo>
                  <a:cubicBezTo>
                    <a:pt x="0" y="698"/>
                    <a:pt x="195" y="893"/>
                    <a:pt x="446" y="893"/>
                  </a:cubicBezTo>
                  <a:cubicBezTo>
                    <a:pt x="670" y="893"/>
                    <a:pt x="893" y="698"/>
                    <a:pt x="893" y="447"/>
                  </a:cubicBezTo>
                  <a:cubicBezTo>
                    <a:pt x="893" y="196"/>
                    <a:pt x="670" y="0"/>
                    <a:pt x="4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01;p72">
              <a:extLst>
                <a:ext uri="{FF2B5EF4-FFF2-40B4-BE49-F238E27FC236}">
                  <a16:creationId xmlns:a16="http://schemas.microsoft.com/office/drawing/2014/main" id="{149B2ACD-7482-33E2-A6B9-F167075DA0CC}"/>
                </a:ext>
              </a:extLst>
            </p:cNvPr>
            <p:cNvSpPr/>
            <p:nvPr/>
          </p:nvSpPr>
          <p:spPr>
            <a:xfrm>
              <a:off x="5377333" y="3776116"/>
              <a:ext cx="6221" cy="6567"/>
            </a:xfrm>
            <a:custGeom>
              <a:avLst/>
              <a:gdLst/>
              <a:ahLst/>
              <a:cxnLst/>
              <a:rect l="l" t="t" r="r" b="b"/>
              <a:pathLst>
                <a:path w="503" h="531" extrusionOk="0">
                  <a:moveTo>
                    <a:pt x="252" y="0"/>
                  </a:moveTo>
                  <a:cubicBezTo>
                    <a:pt x="112" y="0"/>
                    <a:pt x="1" y="140"/>
                    <a:pt x="1" y="279"/>
                  </a:cubicBezTo>
                  <a:cubicBezTo>
                    <a:pt x="1" y="419"/>
                    <a:pt x="112" y="530"/>
                    <a:pt x="252" y="530"/>
                  </a:cubicBezTo>
                  <a:cubicBezTo>
                    <a:pt x="391" y="530"/>
                    <a:pt x="503" y="419"/>
                    <a:pt x="503" y="279"/>
                  </a:cubicBezTo>
                  <a:cubicBezTo>
                    <a:pt x="503" y="140"/>
                    <a:pt x="391" y="0"/>
                    <a:pt x="252" y="0"/>
                  </a:cubicBezTo>
                  <a:close/>
                </a:path>
              </a:pathLst>
            </a:custGeom>
            <a:solidFill>
              <a:srgbClr val="B4CC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802;p72">
              <a:extLst>
                <a:ext uri="{FF2B5EF4-FFF2-40B4-BE49-F238E27FC236}">
                  <a16:creationId xmlns:a16="http://schemas.microsoft.com/office/drawing/2014/main" id="{6C8127C5-B41D-CB44-536F-9B9FD7925AA7}"/>
                </a:ext>
              </a:extLst>
            </p:cNvPr>
            <p:cNvSpPr/>
            <p:nvPr/>
          </p:nvSpPr>
          <p:spPr>
            <a:xfrm>
              <a:off x="5337658" y="3639814"/>
              <a:ext cx="81094" cy="91458"/>
            </a:xfrm>
            <a:custGeom>
              <a:avLst/>
              <a:gdLst/>
              <a:ahLst/>
              <a:cxnLst/>
              <a:rect l="l" t="t" r="r" b="b"/>
              <a:pathLst>
                <a:path w="6557" h="7395" extrusionOk="0">
                  <a:moveTo>
                    <a:pt x="1479" y="1"/>
                  </a:moveTo>
                  <a:cubicBezTo>
                    <a:pt x="586" y="1"/>
                    <a:pt x="0" y="698"/>
                    <a:pt x="112" y="1563"/>
                  </a:cubicBezTo>
                  <a:lnTo>
                    <a:pt x="754" y="5832"/>
                  </a:lnTo>
                  <a:cubicBezTo>
                    <a:pt x="893" y="6697"/>
                    <a:pt x="1702" y="7394"/>
                    <a:pt x="2595" y="7394"/>
                  </a:cubicBezTo>
                  <a:lnTo>
                    <a:pt x="4046" y="7394"/>
                  </a:lnTo>
                  <a:cubicBezTo>
                    <a:pt x="4911" y="7394"/>
                    <a:pt x="5720" y="6697"/>
                    <a:pt x="5859" y="5832"/>
                  </a:cubicBezTo>
                  <a:lnTo>
                    <a:pt x="6445" y="1591"/>
                  </a:lnTo>
                  <a:cubicBezTo>
                    <a:pt x="6557" y="698"/>
                    <a:pt x="5971" y="1"/>
                    <a:pt x="5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803;p72">
              <a:extLst>
                <a:ext uri="{FF2B5EF4-FFF2-40B4-BE49-F238E27FC236}">
                  <a16:creationId xmlns:a16="http://schemas.microsoft.com/office/drawing/2014/main" id="{032417F1-504C-6E32-10AC-7E862C08378D}"/>
                </a:ext>
              </a:extLst>
            </p:cNvPr>
            <p:cNvSpPr/>
            <p:nvPr/>
          </p:nvSpPr>
          <p:spPr>
            <a:xfrm>
              <a:off x="5296944" y="3665699"/>
              <a:ext cx="163214" cy="30028"/>
            </a:xfrm>
            <a:custGeom>
              <a:avLst/>
              <a:gdLst/>
              <a:ahLst/>
              <a:cxnLst/>
              <a:rect l="l" t="t" r="r" b="b"/>
              <a:pathLst>
                <a:path w="13197" h="2428" extrusionOk="0">
                  <a:moveTo>
                    <a:pt x="781" y="0"/>
                  </a:moveTo>
                  <a:cubicBezTo>
                    <a:pt x="335" y="0"/>
                    <a:pt x="0" y="335"/>
                    <a:pt x="0" y="782"/>
                  </a:cubicBezTo>
                  <a:lnTo>
                    <a:pt x="0" y="1646"/>
                  </a:lnTo>
                  <a:cubicBezTo>
                    <a:pt x="0" y="2065"/>
                    <a:pt x="335" y="2428"/>
                    <a:pt x="781" y="2428"/>
                  </a:cubicBezTo>
                  <a:lnTo>
                    <a:pt x="12387" y="2428"/>
                  </a:lnTo>
                  <a:cubicBezTo>
                    <a:pt x="12834" y="2428"/>
                    <a:pt x="13196" y="2065"/>
                    <a:pt x="13196" y="1646"/>
                  </a:cubicBezTo>
                  <a:lnTo>
                    <a:pt x="13196" y="782"/>
                  </a:lnTo>
                  <a:cubicBezTo>
                    <a:pt x="13196" y="335"/>
                    <a:pt x="12834" y="0"/>
                    <a:pt x="12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04;p72">
              <a:extLst>
                <a:ext uri="{FF2B5EF4-FFF2-40B4-BE49-F238E27FC236}">
                  <a16:creationId xmlns:a16="http://schemas.microsoft.com/office/drawing/2014/main" id="{95B3D7D1-6B90-EC25-EF17-035AF0CAFD6F}"/>
                </a:ext>
              </a:extLst>
            </p:cNvPr>
            <p:cNvSpPr/>
            <p:nvPr/>
          </p:nvSpPr>
          <p:spPr>
            <a:xfrm>
              <a:off x="5357323" y="3710556"/>
              <a:ext cx="13122" cy="151823"/>
            </a:xfrm>
            <a:custGeom>
              <a:avLst/>
              <a:gdLst/>
              <a:ahLst/>
              <a:cxnLst/>
              <a:rect l="l" t="t" r="r" b="b"/>
              <a:pathLst>
                <a:path w="1061" h="12276" extrusionOk="0">
                  <a:moveTo>
                    <a:pt x="531" y="0"/>
                  </a:moveTo>
                  <a:cubicBezTo>
                    <a:pt x="224" y="0"/>
                    <a:pt x="1" y="2734"/>
                    <a:pt x="1" y="6138"/>
                  </a:cubicBezTo>
                  <a:cubicBezTo>
                    <a:pt x="1" y="9514"/>
                    <a:pt x="224" y="12276"/>
                    <a:pt x="531" y="12276"/>
                  </a:cubicBezTo>
                  <a:cubicBezTo>
                    <a:pt x="810" y="12276"/>
                    <a:pt x="1061" y="9514"/>
                    <a:pt x="1061" y="6138"/>
                  </a:cubicBezTo>
                  <a:cubicBezTo>
                    <a:pt x="1061" y="2734"/>
                    <a:pt x="810"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805;p72">
              <a:extLst>
                <a:ext uri="{FF2B5EF4-FFF2-40B4-BE49-F238E27FC236}">
                  <a16:creationId xmlns:a16="http://schemas.microsoft.com/office/drawing/2014/main" id="{50810313-9F48-32BC-56F8-C60EAEC4831B}"/>
                </a:ext>
              </a:extLst>
            </p:cNvPr>
            <p:cNvSpPr/>
            <p:nvPr/>
          </p:nvSpPr>
          <p:spPr>
            <a:xfrm>
              <a:off x="5789666" y="3680194"/>
              <a:ext cx="117664" cy="465810"/>
            </a:xfrm>
            <a:custGeom>
              <a:avLst/>
              <a:gdLst/>
              <a:ahLst/>
              <a:cxnLst/>
              <a:rect l="l" t="t" r="r" b="b"/>
              <a:pathLst>
                <a:path w="9514" h="37664" extrusionOk="0">
                  <a:moveTo>
                    <a:pt x="28" y="0"/>
                  </a:moveTo>
                  <a:cubicBezTo>
                    <a:pt x="28" y="84"/>
                    <a:pt x="0" y="168"/>
                    <a:pt x="0" y="251"/>
                  </a:cubicBezTo>
                  <a:lnTo>
                    <a:pt x="0" y="32921"/>
                  </a:lnTo>
                  <a:cubicBezTo>
                    <a:pt x="0" y="35544"/>
                    <a:pt x="2148" y="37664"/>
                    <a:pt x="4771" y="37664"/>
                  </a:cubicBezTo>
                  <a:cubicBezTo>
                    <a:pt x="7393" y="37664"/>
                    <a:pt x="9514" y="35544"/>
                    <a:pt x="9514" y="32921"/>
                  </a:cubicBezTo>
                  <a:lnTo>
                    <a:pt x="9514" y="251"/>
                  </a:lnTo>
                  <a:cubicBezTo>
                    <a:pt x="9514" y="168"/>
                    <a:pt x="9486" y="84"/>
                    <a:pt x="9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806;p72">
              <a:extLst>
                <a:ext uri="{FF2B5EF4-FFF2-40B4-BE49-F238E27FC236}">
                  <a16:creationId xmlns:a16="http://schemas.microsoft.com/office/drawing/2014/main" id="{1A8CD7FC-33F4-D30E-DA45-00C9AD78FFA2}"/>
                </a:ext>
              </a:extLst>
            </p:cNvPr>
            <p:cNvSpPr/>
            <p:nvPr/>
          </p:nvSpPr>
          <p:spPr>
            <a:xfrm>
              <a:off x="5814153" y="3689160"/>
              <a:ext cx="68677" cy="432355"/>
            </a:xfrm>
            <a:custGeom>
              <a:avLst/>
              <a:gdLst/>
              <a:ahLst/>
              <a:cxnLst/>
              <a:rect l="l" t="t" r="r" b="b"/>
              <a:pathLst>
                <a:path w="5553" h="34959" extrusionOk="0">
                  <a:moveTo>
                    <a:pt x="57" y="1"/>
                  </a:moveTo>
                  <a:cubicBezTo>
                    <a:pt x="1" y="168"/>
                    <a:pt x="1" y="335"/>
                    <a:pt x="1" y="503"/>
                  </a:cubicBezTo>
                  <a:lnTo>
                    <a:pt x="1" y="32196"/>
                  </a:lnTo>
                  <a:cubicBezTo>
                    <a:pt x="1" y="33731"/>
                    <a:pt x="1256" y="34958"/>
                    <a:pt x="2791" y="34958"/>
                  </a:cubicBezTo>
                  <a:cubicBezTo>
                    <a:pt x="4325" y="34958"/>
                    <a:pt x="5553" y="33731"/>
                    <a:pt x="5553" y="32196"/>
                  </a:cubicBezTo>
                  <a:lnTo>
                    <a:pt x="5553" y="503"/>
                  </a:lnTo>
                  <a:cubicBezTo>
                    <a:pt x="5553" y="335"/>
                    <a:pt x="5553" y="168"/>
                    <a:pt x="5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807;p72">
              <a:extLst>
                <a:ext uri="{FF2B5EF4-FFF2-40B4-BE49-F238E27FC236}">
                  <a16:creationId xmlns:a16="http://schemas.microsoft.com/office/drawing/2014/main" id="{B47834B0-E0A9-F208-2F14-793A5E5CD88C}"/>
                </a:ext>
              </a:extLst>
            </p:cNvPr>
            <p:cNvSpPr/>
            <p:nvPr/>
          </p:nvSpPr>
          <p:spPr>
            <a:xfrm>
              <a:off x="5814153" y="3857544"/>
              <a:ext cx="68677" cy="263972"/>
            </a:xfrm>
            <a:custGeom>
              <a:avLst/>
              <a:gdLst/>
              <a:ahLst/>
              <a:cxnLst/>
              <a:rect l="l" t="t" r="r" b="b"/>
              <a:pathLst>
                <a:path w="5553" h="21344" extrusionOk="0">
                  <a:moveTo>
                    <a:pt x="1" y="0"/>
                  </a:moveTo>
                  <a:lnTo>
                    <a:pt x="1" y="18581"/>
                  </a:lnTo>
                  <a:cubicBezTo>
                    <a:pt x="1" y="20116"/>
                    <a:pt x="1256" y="21343"/>
                    <a:pt x="2791" y="21343"/>
                  </a:cubicBezTo>
                  <a:cubicBezTo>
                    <a:pt x="4325" y="21343"/>
                    <a:pt x="5553" y="20116"/>
                    <a:pt x="5553" y="18581"/>
                  </a:cubicBezTo>
                  <a:lnTo>
                    <a:pt x="5553" y="0"/>
                  </a:ln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08;p72">
              <a:extLst>
                <a:ext uri="{FF2B5EF4-FFF2-40B4-BE49-F238E27FC236}">
                  <a16:creationId xmlns:a16="http://schemas.microsoft.com/office/drawing/2014/main" id="{4931E7F3-1EF0-FE7A-2E8C-0CA8B8A0F613}"/>
                </a:ext>
              </a:extLst>
            </p:cNvPr>
            <p:cNvSpPr/>
            <p:nvPr/>
          </p:nvSpPr>
          <p:spPr>
            <a:xfrm>
              <a:off x="5813819" y="3851681"/>
              <a:ext cx="69357" cy="11737"/>
            </a:xfrm>
            <a:custGeom>
              <a:avLst/>
              <a:gdLst/>
              <a:ahLst/>
              <a:cxnLst/>
              <a:rect l="l" t="t" r="r" b="b"/>
              <a:pathLst>
                <a:path w="5608" h="949" extrusionOk="0">
                  <a:moveTo>
                    <a:pt x="2818" y="0"/>
                  </a:moveTo>
                  <a:cubicBezTo>
                    <a:pt x="1255" y="0"/>
                    <a:pt x="0" y="223"/>
                    <a:pt x="0" y="474"/>
                  </a:cubicBezTo>
                  <a:cubicBezTo>
                    <a:pt x="0" y="725"/>
                    <a:pt x="1255" y="949"/>
                    <a:pt x="2818" y="949"/>
                  </a:cubicBezTo>
                  <a:cubicBezTo>
                    <a:pt x="4352" y="949"/>
                    <a:pt x="5608" y="725"/>
                    <a:pt x="5608" y="474"/>
                  </a:cubicBezTo>
                  <a:cubicBezTo>
                    <a:pt x="5608" y="223"/>
                    <a:pt x="4352" y="0"/>
                    <a:pt x="2818" y="0"/>
                  </a:cubicBezTo>
                  <a:close/>
                </a:path>
              </a:pathLst>
            </a:custGeom>
            <a:solidFill>
              <a:srgbClr val="9F7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09;p72">
              <a:extLst>
                <a:ext uri="{FF2B5EF4-FFF2-40B4-BE49-F238E27FC236}">
                  <a16:creationId xmlns:a16="http://schemas.microsoft.com/office/drawing/2014/main" id="{84186889-895C-2212-A901-55AEC7763460}"/>
                </a:ext>
              </a:extLst>
            </p:cNvPr>
            <p:cNvSpPr/>
            <p:nvPr/>
          </p:nvSpPr>
          <p:spPr>
            <a:xfrm>
              <a:off x="5836242" y="3903773"/>
              <a:ext cx="18304" cy="18304"/>
            </a:xfrm>
            <a:custGeom>
              <a:avLst/>
              <a:gdLst/>
              <a:ahLst/>
              <a:cxnLst/>
              <a:rect l="l" t="t" r="r" b="b"/>
              <a:pathLst>
                <a:path w="1480" h="1480" extrusionOk="0">
                  <a:moveTo>
                    <a:pt x="726" y="1"/>
                  </a:moveTo>
                  <a:cubicBezTo>
                    <a:pt x="335" y="1"/>
                    <a:pt x="0" y="336"/>
                    <a:pt x="0" y="726"/>
                  </a:cubicBezTo>
                  <a:cubicBezTo>
                    <a:pt x="0" y="1145"/>
                    <a:pt x="335" y="1479"/>
                    <a:pt x="726" y="1479"/>
                  </a:cubicBezTo>
                  <a:cubicBezTo>
                    <a:pt x="1144" y="1479"/>
                    <a:pt x="1479" y="1145"/>
                    <a:pt x="1479" y="726"/>
                  </a:cubicBezTo>
                  <a:cubicBezTo>
                    <a:pt x="1479" y="336"/>
                    <a:pt x="1144" y="1"/>
                    <a:pt x="7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810;p72">
              <a:extLst>
                <a:ext uri="{FF2B5EF4-FFF2-40B4-BE49-F238E27FC236}">
                  <a16:creationId xmlns:a16="http://schemas.microsoft.com/office/drawing/2014/main" id="{E6EEAB28-DCDF-EC9E-8883-AD846147FE02}"/>
                </a:ext>
              </a:extLst>
            </p:cNvPr>
            <p:cNvSpPr/>
            <p:nvPr/>
          </p:nvSpPr>
          <p:spPr>
            <a:xfrm>
              <a:off x="5852109" y="3783697"/>
              <a:ext cx="18304" cy="18304"/>
            </a:xfrm>
            <a:custGeom>
              <a:avLst/>
              <a:gdLst/>
              <a:ahLst/>
              <a:cxnLst/>
              <a:rect l="l" t="t" r="r" b="b"/>
              <a:pathLst>
                <a:path w="1480" h="1480" extrusionOk="0">
                  <a:moveTo>
                    <a:pt x="754" y="1"/>
                  </a:moveTo>
                  <a:cubicBezTo>
                    <a:pt x="336" y="1"/>
                    <a:pt x="1" y="336"/>
                    <a:pt x="1" y="726"/>
                  </a:cubicBezTo>
                  <a:cubicBezTo>
                    <a:pt x="1" y="1145"/>
                    <a:pt x="336" y="1480"/>
                    <a:pt x="754" y="1480"/>
                  </a:cubicBezTo>
                  <a:cubicBezTo>
                    <a:pt x="1145" y="1480"/>
                    <a:pt x="1479" y="1145"/>
                    <a:pt x="1479" y="726"/>
                  </a:cubicBezTo>
                  <a:cubicBezTo>
                    <a:pt x="1479" y="336"/>
                    <a:pt x="1145" y="1"/>
                    <a:pt x="754" y="1"/>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811;p72">
              <a:extLst>
                <a:ext uri="{FF2B5EF4-FFF2-40B4-BE49-F238E27FC236}">
                  <a16:creationId xmlns:a16="http://schemas.microsoft.com/office/drawing/2014/main" id="{412249A6-1C16-A57E-7251-59096B10B636}"/>
                </a:ext>
              </a:extLst>
            </p:cNvPr>
            <p:cNvSpPr/>
            <p:nvPr/>
          </p:nvSpPr>
          <p:spPr>
            <a:xfrm>
              <a:off x="5841077" y="4072849"/>
              <a:ext cx="18292" cy="18292"/>
            </a:xfrm>
            <a:custGeom>
              <a:avLst/>
              <a:gdLst/>
              <a:ahLst/>
              <a:cxnLst/>
              <a:rect l="l" t="t" r="r" b="b"/>
              <a:pathLst>
                <a:path w="1479" h="1479" extrusionOk="0">
                  <a:moveTo>
                    <a:pt x="753" y="0"/>
                  </a:moveTo>
                  <a:cubicBezTo>
                    <a:pt x="335" y="0"/>
                    <a:pt x="0" y="335"/>
                    <a:pt x="0" y="754"/>
                  </a:cubicBezTo>
                  <a:cubicBezTo>
                    <a:pt x="0" y="1172"/>
                    <a:pt x="335" y="1479"/>
                    <a:pt x="753" y="1479"/>
                  </a:cubicBezTo>
                  <a:cubicBezTo>
                    <a:pt x="1144" y="1479"/>
                    <a:pt x="1479" y="1172"/>
                    <a:pt x="1479" y="754"/>
                  </a:cubicBezTo>
                  <a:cubicBezTo>
                    <a:pt x="1479" y="335"/>
                    <a:pt x="1144"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812;p72">
              <a:extLst>
                <a:ext uri="{FF2B5EF4-FFF2-40B4-BE49-F238E27FC236}">
                  <a16:creationId xmlns:a16="http://schemas.microsoft.com/office/drawing/2014/main" id="{066D9E1E-C878-BFFD-5541-775E50B9E540}"/>
                </a:ext>
              </a:extLst>
            </p:cNvPr>
            <p:cNvSpPr/>
            <p:nvPr/>
          </p:nvSpPr>
          <p:spPr>
            <a:xfrm>
              <a:off x="5850390" y="3961060"/>
              <a:ext cx="12429" cy="12776"/>
            </a:xfrm>
            <a:custGeom>
              <a:avLst/>
              <a:gdLst/>
              <a:ahLst/>
              <a:cxnLst/>
              <a:rect l="l" t="t" r="r" b="b"/>
              <a:pathLst>
                <a:path w="1005" h="1033" extrusionOk="0">
                  <a:moveTo>
                    <a:pt x="503" y="0"/>
                  </a:moveTo>
                  <a:cubicBezTo>
                    <a:pt x="224" y="0"/>
                    <a:pt x="0" y="223"/>
                    <a:pt x="0" y="502"/>
                  </a:cubicBezTo>
                  <a:cubicBezTo>
                    <a:pt x="0" y="781"/>
                    <a:pt x="224" y="1032"/>
                    <a:pt x="503" y="1032"/>
                  </a:cubicBezTo>
                  <a:cubicBezTo>
                    <a:pt x="782" y="1032"/>
                    <a:pt x="1005" y="781"/>
                    <a:pt x="1005" y="502"/>
                  </a:cubicBezTo>
                  <a:cubicBezTo>
                    <a:pt x="1005" y="223"/>
                    <a:pt x="782" y="0"/>
                    <a:pt x="5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813;p72">
              <a:extLst>
                <a:ext uri="{FF2B5EF4-FFF2-40B4-BE49-F238E27FC236}">
                  <a16:creationId xmlns:a16="http://schemas.microsoft.com/office/drawing/2014/main" id="{B5D458F0-4C03-89A1-573F-1429B904B331}"/>
                </a:ext>
              </a:extLst>
            </p:cNvPr>
            <p:cNvSpPr/>
            <p:nvPr/>
          </p:nvSpPr>
          <p:spPr>
            <a:xfrm>
              <a:off x="5862461" y="3947257"/>
              <a:ext cx="8645" cy="8633"/>
            </a:xfrm>
            <a:custGeom>
              <a:avLst/>
              <a:gdLst/>
              <a:ahLst/>
              <a:cxnLst/>
              <a:rect l="l" t="t" r="r" b="b"/>
              <a:pathLst>
                <a:path w="699" h="698" extrusionOk="0">
                  <a:moveTo>
                    <a:pt x="336" y="0"/>
                  </a:moveTo>
                  <a:cubicBezTo>
                    <a:pt x="168" y="0"/>
                    <a:pt x="1" y="167"/>
                    <a:pt x="1" y="363"/>
                  </a:cubicBezTo>
                  <a:cubicBezTo>
                    <a:pt x="1" y="558"/>
                    <a:pt x="168" y="698"/>
                    <a:pt x="336" y="698"/>
                  </a:cubicBezTo>
                  <a:cubicBezTo>
                    <a:pt x="531" y="698"/>
                    <a:pt x="698" y="558"/>
                    <a:pt x="698" y="363"/>
                  </a:cubicBezTo>
                  <a:cubicBezTo>
                    <a:pt x="698" y="167"/>
                    <a:pt x="531" y="0"/>
                    <a:pt x="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814;p72">
              <a:extLst>
                <a:ext uri="{FF2B5EF4-FFF2-40B4-BE49-F238E27FC236}">
                  <a16:creationId xmlns:a16="http://schemas.microsoft.com/office/drawing/2014/main" id="{5B046F5A-A63B-A082-4B8D-B06305E6EACB}"/>
                </a:ext>
              </a:extLst>
            </p:cNvPr>
            <p:cNvSpPr/>
            <p:nvPr/>
          </p:nvSpPr>
          <p:spPr>
            <a:xfrm>
              <a:off x="5832098" y="3880312"/>
              <a:ext cx="6567" cy="6221"/>
            </a:xfrm>
            <a:custGeom>
              <a:avLst/>
              <a:gdLst/>
              <a:ahLst/>
              <a:cxnLst/>
              <a:rect l="l" t="t" r="r" b="b"/>
              <a:pathLst>
                <a:path w="531" h="503" extrusionOk="0">
                  <a:moveTo>
                    <a:pt x="252" y="1"/>
                  </a:moveTo>
                  <a:cubicBezTo>
                    <a:pt x="140" y="1"/>
                    <a:pt x="1" y="112"/>
                    <a:pt x="1" y="252"/>
                  </a:cubicBezTo>
                  <a:cubicBezTo>
                    <a:pt x="1" y="391"/>
                    <a:pt x="140" y="503"/>
                    <a:pt x="252" y="503"/>
                  </a:cubicBezTo>
                  <a:cubicBezTo>
                    <a:pt x="419" y="503"/>
                    <a:pt x="531" y="391"/>
                    <a:pt x="531" y="252"/>
                  </a:cubicBezTo>
                  <a:cubicBezTo>
                    <a:pt x="531" y="112"/>
                    <a:pt x="419"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815;p72">
              <a:extLst>
                <a:ext uri="{FF2B5EF4-FFF2-40B4-BE49-F238E27FC236}">
                  <a16:creationId xmlns:a16="http://schemas.microsoft.com/office/drawing/2014/main" id="{399A5678-5B99-7E03-DF41-FB09F390E0AF}"/>
                </a:ext>
              </a:extLst>
            </p:cNvPr>
            <p:cNvSpPr/>
            <p:nvPr/>
          </p:nvSpPr>
          <p:spPr>
            <a:xfrm>
              <a:off x="5852109" y="3822692"/>
              <a:ext cx="11057" cy="11057"/>
            </a:xfrm>
            <a:custGeom>
              <a:avLst/>
              <a:gdLst/>
              <a:ahLst/>
              <a:cxnLst/>
              <a:rect l="l" t="t" r="r" b="b"/>
              <a:pathLst>
                <a:path w="894" h="894" extrusionOk="0">
                  <a:moveTo>
                    <a:pt x="447" y="0"/>
                  </a:moveTo>
                  <a:cubicBezTo>
                    <a:pt x="196" y="0"/>
                    <a:pt x="1" y="196"/>
                    <a:pt x="1" y="447"/>
                  </a:cubicBezTo>
                  <a:cubicBezTo>
                    <a:pt x="1" y="698"/>
                    <a:pt x="196" y="893"/>
                    <a:pt x="447" y="893"/>
                  </a:cubicBezTo>
                  <a:cubicBezTo>
                    <a:pt x="698" y="893"/>
                    <a:pt x="894" y="698"/>
                    <a:pt x="894" y="447"/>
                  </a:cubicBezTo>
                  <a:cubicBezTo>
                    <a:pt x="894" y="196"/>
                    <a:pt x="698" y="0"/>
                    <a:pt x="447" y="0"/>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816;p72">
              <a:extLst>
                <a:ext uri="{FF2B5EF4-FFF2-40B4-BE49-F238E27FC236}">
                  <a16:creationId xmlns:a16="http://schemas.microsoft.com/office/drawing/2014/main" id="{F3907D08-90C6-2230-DD2B-682C6D34AE21}"/>
                </a:ext>
              </a:extLst>
            </p:cNvPr>
            <p:cNvSpPr/>
            <p:nvPr/>
          </p:nvSpPr>
          <p:spPr>
            <a:xfrm>
              <a:off x="5866258" y="3750231"/>
              <a:ext cx="6221" cy="6221"/>
            </a:xfrm>
            <a:custGeom>
              <a:avLst/>
              <a:gdLst/>
              <a:ahLst/>
              <a:cxnLst/>
              <a:rect l="l" t="t" r="r" b="b"/>
              <a:pathLst>
                <a:path w="503" h="503" extrusionOk="0">
                  <a:moveTo>
                    <a:pt x="252" y="1"/>
                  </a:moveTo>
                  <a:cubicBezTo>
                    <a:pt x="112" y="1"/>
                    <a:pt x="1" y="112"/>
                    <a:pt x="1" y="252"/>
                  </a:cubicBezTo>
                  <a:cubicBezTo>
                    <a:pt x="1" y="391"/>
                    <a:pt x="112" y="503"/>
                    <a:pt x="252" y="503"/>
                  </a:cubicBezTo>
                  <a:cubicBezTo>
                    <a:pt x="391" y="503"/>
                    <a:pt x="503" y="391"/>
                    <a:pt x="503" y="252"/>
                  </a:cubicBezTo>
                  <a:cubicBezTo>
                    <a:pt x="503" y="112"/>
                    <a:pt x="391" y="1"/>
                    <a:pt x="252" y="1"/>
                  </a:cubicBezTo>
                  <a:close/>
                </a:path>
              </a:pathLst>
            </a:custGeom>
            <a:solidFill>
              <a:srgbClr val="8C6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817;p72">
              <a:extLst>
                <a:ext uri="{FF2B5EF4-FFF2-40B4-BE49-F238E27FC236}">
                  <a16:creationId xmlns:a16="http://schemas.microsoft.com/office/drawing/2014/main" id="{1DEE805F-9896-27ED-0E75-2B67FD5AF825}"/>
                </a:ext>
              </a:extLst>
            </p:cNvPr>
            <p:cNvSpPr/>
            <p:nvPr/>
          </p:nvSpPr>
          <p:spPr>
            <a:xfrm>
              <a:off x="5766192" y="3665699"/>
              <a:ext cx="163226" cy="30028"/>
            </a:xfrm>
            <a:custGeom>
              <a:avLst/>
              <a:gdLst/>
              <a:ahLst/>
              <a:cxnLst/>
              <a:rect l="l" t="t" r="r" b="b"/>
              <a:pathLst>
                <a:path w="13198" h="2428" extrusionOk="0">
                  <a:moveTo>
                    <a:pt x="782" y="0"/>
                  </a:moveTo>
                  <a:cubicBezTo>
                    <a:pt x="364" y="0"/>
                    <a:pt x="1" y="335"/>
                    <a:pt x="1" y="782"/>
                  </a:cubicBezTo>
                  <a:lnTo>
                    <a:pt x="1" y="1646"/>
                  </a:lnTo>
                  <a:cubicBezTo>
                    <a:pt x="1" y="2065"/>
                    <a:pt x="364" y="2428"/>
                    <a:pt x="782" y="2428"/>
                  </a:cubicBezTo>
                  <a:lnTo>
                    <a:pt x="12416" y="2428"/>
                  </a:lnTo>
                  <a:cubicBezTo>
                    <a:pt x="12862" y="2428"/>
                    <a:pt x="13197" y="2065"/>
                    <a:pt x="13197" y="1646"/>
                  </a:cubicBezTo>
                  <a:lnTo>
                    <a:pt x="13197" y="782"/>
                  </a:lnTo>
                  <a:cubicBezTo>
                    <a:pt x="13197" y="335"/>
                    <a:pt x="12862" y="0"/>
                    <a:pt x="124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818;p72">
              <a:extLst>
                <a:ext uri="{FF2B5EF4-FFF2-40B4-BE49-F238E27FC236}">
                  <a16:creationId xmlns:a16="http://schemas.microsoft.com/office/drawing/2014/main" id="{F537CD94-FB0C-B20D-9B76-949F6B45A2AC}"/>
                </a:ext>
              </a:extLst>
            </p:cNvPr>
            <p:cNvSpPr/>
            <p:nvPr/>
          </p:nvSpPr>
          <p:spPr>
            <a:xfrm>
              <a:off x="5826583" y="3710556"/>
              <a:ext cx="13122" cy="151823"/>
            </a:xfrm>
            <a:custGeom>
              <a:avLst/>
              <a:gdLst/>
              <a:ahLst/>
              <a:cxnLst/>
              <a:rect l="l" t="t" r="r" b="b"/>
              <a:pathLst>
                <a:path w="1061" h="12276" extrusionOk="0">
                  <a:moveTo>
                    <a:pt x="530" y="0"/>
                  </a:moveTo>
                  <a:cubicBezTo>
                    <a:pt x="251" y="0"/>
                    <a:pt x="0" y="2734"/>
                    <a:pt x="0" y="6138"/>
                  </a:cubicBezTo>
                  <a:cubicBezTo>
                    <a:pt x="0" y="9514"/>
                    <a:pt x="251" y="12276"/>
                    <a:pt x="530" y="12276"/>
                  </a:cubicBezTo>
                  <a:cubicBezTo>
                    <a:pt x="837" y="12276"/>
                    <a:pt x="1060" y="9514"/>
                    <a:pt x="1060" y="6138"/>
                  </a:cubicBezTo>
                  <a:cubicBezTo>
                    <a:pt x="1060" y="2734"/>
                    <a:pt x="837"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819;p72">
              <a:extLst>
                <a:ext uri="{FF2B5EF4-FFF2-40B4-BE49-F238E27FC236}">
                  <a16:creationId xmlns:a16="http://schemas.microsoft.com/office/drawing/2014/main" id="{17AF2E44-E4B3-0A43-D58C-0BF64CCA2B6B}"/>
                </a:ext>
              </a:extLst>
            </p:cNvPr>
            <p:cNvSpPr/>
            <p:nvPr/>
          </p:nvSpPr>
          <p:spPr>
            <a:xfrm>
              <a:off x="5553657" y="3680194"/>
              <a:ext cx="117318" cy="423723"/>
            </a:xfrm>
            <a:custGeom>
              <a:avLst/>
              <a:gdLst/>
              <a:ahLst/>
              <a:cxnLst/>
              <a:rect l="l" t="t" r="r" b="b"/>
              <a:pathLst>
                <a:path w="9486" h="34261" extrusionOk="0">
                  <a:moveTo>
                    <a:pt x="28" y="0"/>
                  </a:moveTo>
                  <a:cubicBezTo>
                    <a:pt x="28" y="84"/>
                    <a:pt x="0" y="168"/>
                    <a:pt x="0" y="251"/>
                  </a:cubicBezTo>
                  <a:lnTo>
                    <a:pt x="0" y="29517"/>
                  </a:lnTo>
                  <a:cubicBezTo>
                    <a:pt x="0" y="32140"/>
                    <a:pt x="2120" y="34260"/>
                    <a:pt x="4743" y="34260"/>
                  </a:cubicBezTo>
                  <a:cubicBezTo>
                    <a:pt x="7365" y="34260"/>
                    <a:pt x="9486" y="32140"/>
                    <a:pt x="9486" y="29517"/>
                  </a:cubicBezTo>
                  <a:lnTo>
                    <a:pt x="9486" y="251"/>
                  </a:lnTo>
                  <a:cubicBezTo>
                    <a:pt x="9486" y="168"/>
                    <a:pt x="9486" y="84"/>
                    <a:pt x="9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820;p72">
              <a:extLst>
                <a:ext uri="{FF2B5EF4-FFF2-40B4-BE49-F238E27FC236}">
                  <a16:creationId xmlns:a16="http://schemas.microsoft.com/office/drawing/2014/main" id="{FE108412-8201-4306-32D0-A1666C813D72}"/>
                </a:ext>
              </a:extLst>
            </p:cNvPr>
            <p:cNvSpPr/>
            <p:nvPr/>
          </p:nvSpPr>
          <p:spPr>
            <a:xfrm>
              <a:off x="5577810" y="3661210"/>
              <a:ext cx="69011" cy="418553"/>
            </a:xfrm>
            <a:custGeom>
              <a:avLst/>
              <a:gdLst/>
              <a:ahLst/>
              <a:cxnLst/>
              <a:rect l="l" t="t" r="r" b="b"/>
              <a:pathLst>
                <a:path w="5580" h="33843" extrusionOk="0">
                  <a:moveTo>
                    <a:pt x="2790" y="1"/>
                  </a:moveTo>
                  <a:cubicBezTo>
                    <a:pt x="1256" y="1"/>
                    <a:pt x="0" y="1228"/>
                    <a:pt x="0" y="2763"/>
                  </a:cubicBezTo>
                  <a:lnTo>
                    <a:pt x="0" y="31052"/>
                  </a:lnTo>
                  <a:cubicBezTo>
                    <a:pt x="0" y="32587"/>
                    <a:pt x="1256" y="33842"/>
                    <a:pt x="2790" y="33842"/>
                  </a:cubicBezTo>
                  <a:cubicBezTo>
                    <a:pt x="4324" y="33842"/>
                    <a:pt x="5580" y="32587"/>
                    <a:pt x="5580" y="31052"/>
                  </a:cubicBezTo>
                  <a:lnTo>
                    <a:pt x="5580" y="2763"/>
                  </a:lnTo>
                  <a:cubicBezTo>
                    <a:pt x="5580" y="1228"/>
                    <a:pt x="4324" y="1"/>
                    <a:pt x="2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821;p72">
              <a:extLst>
                <a:ext uri="{FF2B5EF4-FFF2-40B4-BE49-F238E27FC236}">
                  <a16:creationId xmlns:a16="http://schemas.microsoft.com/office/drawing/2014/main" id="{2616B779-FAC7-DBD6-33EF-382FB7F4FC47}"/>
                </a:ext>
              </a:extLst>
            </p:cNvPr>
            <p:cNvSpPr/>
            <p:nvPr/>
          </p:nvSpPr>
          <p:spPr>
            <a:xfrm>
              <a:off x="5577810" y="3857544"/>
              <a:ext cx="69011" cy="222219"/>
            </a:xfrm>
            <a:custGeom>
              <a:avLst/>
              <a:gdLst/>
              <a:ahLst/>
              <a:cxnLst/>
              <a:rect l="l" t="t" r="r" b="b"/>
              <a:pathLst>
                <a:path w="5580" h="17968" extrusionOk="0">
                  <a:moveTo>
                    <a:pt x="0" y="0"/>
                  </a:moveTo>
                  <a:lnTo>
                    <a:pt x="0" y="15177"/>
                  </a:lnTo>
                  <a:cubicBezTo>
                    <a:pt x="0" y="16712"/>
                    <a:pt x="1256" y="17967"/>
                    <a:pt x="2790" y="17967"/>
                  </a:cubicBezTo>
                  <a:cubicBezTo>
                    <a:pt x="4324" y="17967"/>
                    <a:pt x="5580" y="16712"/>
                    <a:pt x="5580" y="15177"/>
                  </a:cubicBezTo>
                  <a:lnTo>
                    <a:pt x="5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822;p72">
              <a:extLst>
                <a:ext uri="{FF2B5EF4-FFF2-40B4-BE49-F238E27FC236}">
                  <a16:creationId xmlns:a16="http://schemas.microsoft.com/office/drawing/2014/main" id="{BC27C76D-1190-8CF2-E54E-5442D5840607}"/>
                </a:ext>
              </a:extLst>
            </p:cNvPr>
            <p:cNvSpPr/>
            <p:nvPr/>
          </p:nvSpPr>
          <p:spPr>
            <a:xfrm>
              <a:off x="5577810" y="3851681"/>
              <a:ext cx="69357" cy="11737"/>
            </a:xfrm>
            <a:custGeom>
              <a:avLst/>
              <a:gdLst/>
              <a:ahLst/>
              <a:cxnLst/>
              <a:rect l="l" t="t" r="r" b="b"/>
              <a:pathLst>
                <a:path w="5608" h="949" extrusionOk="0">
                  <a:moveTo>
                    <a:pt x="2790" y="0"/>
                  </a:moveTo>
                  <a:cubicBezTo>
                    <a:pt x="1256" y="0"/>
                    <a:pt x="0" y="223"/>
                    <a:pt x="0" y="474"/>
                  </a:cubicBezTo>
                  <a:cubicBezTo>
                    <a:pt x="0" y="725"/>
                    <a:pt x="1256" y="949"/>
                    <a:pt x="2790" y="949"/>
                  </a:cubicBezTo>
                  <a:cubicBezTo>
                    <a:pt x="4352" y="949"/>
                    <a:pt x="5608" y="725"/>
                    <a:pt x="5608" y="474"/>
                  </a:cubicBezTo>
                  <a:cubicBezTo>
                    <a:pt x="5608" y="223"/>
                    <a:pt x="4352" y="0"/>
                    <a:pt x="2790" y="0"/>
                  </a:cubicBezTo>
                  <a:close/>
                </a:path>
              </a:pathLst>
            </a:custGeom>
            <a:solidFill>
              <a:srgbClr val="FF95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823;p72">
              <a:extLst>
                <a:ext uri="{FF2B5EF4-FFF2-40B4-BE49-F238E27FC236}">
                  <a16:creationId xmlns:a16="http://schemas.microsoft.com/office/drawing/2014/main" id="{CB87E2D5-E1F8-4859-F138-4E8EFC970BDC}"/>
                </a:ext>
              </a:extLst>
            </p:cNvPr>
            <p:cNvSpPr/>
            <p:nvPr/>
          </p:nvSpPr>
          <p:spPr>
            <a:xfrm>
              <a:off x="5590920" y="3911713"/>
              <a:ext cx="18292" cy="18304"/>
            </a:xfrm>
            <a:custGeom>
              <a:avLst/>
              <a:gdLst/>
              <a:ahLst/>
              <a:cxnLst/>
              <a:rect l="l" t="t" r="r" b="b"/>
              <a:pathLst>
                <a:path w="1479" h="1480" extrusionOk="0">
                  <a:moveTo>
                    <a:pt x="726" y="0"/>
                  </a:moveTo>
                  <a:cubicBezTo>
                    <a:pt x="335" y="0"/>
                    <a:pt x="0" y="335"/>
                    <a:pt x="0" y="754"/>
                  </a:cubicBezTo>
                  <a:cubicBezTo>
                    <a:pt x="0" y="1172"/>
                    <a:pt x="335" y="1479"/>
                    <a:pt x="726" y="1479"/>
                  </a:cubicBezTo>
                  <a:cubicBezTo>
                    <a:pt x="1144" y="1479"/>
                    <a:pt x="1479" y="1172"/>
                    <a:pt x="1479" y="754"/>
                  </a:cubicBezTo>
                  <a:cubicBezTo>
                    <a:pt x="1479" y="335"/>
                    <a:pt x="1144"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824;p72">
              <a:extLst>
                <a:ext uri="{FF2B5EF4-FFF2-40B4-BE49-F238E27FC236}">
                  <a16:creationId xmlns:a16="http://schemas.microsoft.com/office/drawing/2014/main" id="{857B5BE8-D386-F20E-B5B0-F1A7950AA445}"/>
                </a:ext>
              </a:extLst>
            </p:cNvPr>
            <p:cNvSpPr/>
            <p:nvPr/>
          </p:nvSpPr>
          <p:spPr>
            <a:xfrm>
              <a:off x="5617832" y="3808544"/>
              <a:ext cx="18292" cy="18304"/>
            </a:xfrm>
            <a:custGeom>
              <a:avLst/>
              <a:gdLst/>
              <a:ahLst/>
              <a:cxnLst/>
              <a:rect l="l" t="t" r="r" b="b"/>
              <a:pathLst>
                <a:path w="1479" h="1480" extrusionOk="0">
                  <a:moveTo>
                    <a:pt x="754" y="1"/>
                  </a:moveTo>
                  <a:cubicBezTo>
                    <a:pt x="335" y="1"/>
                    <a:pt x="0" y="335"/>
                    <a:pt x="0" y="726"/>
                  </a:cubicBezTo>
                  <a:cubicBezTo>
                    <a:pt x="0" y="1144"/>
                    <a:pt x="335" y="1479"/>
                    <a:pt x="754" y="1479"/>
                  </a:cubicBezTo>
                  <a:cubicBezTo>
                    <a:pt x="1172" y="1479"/>
                    <a:pt x="1479" y="1144"/>
                    <a:pt x="1479" y="726"/>
                  </a:cubicBezTo>
                  <a:cubicBezTo>
                    <a:pt x="1479" y="335"/>
                    <a:pt x="1172"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825;p72">
              <a:extLst>
                <a:ext uri="{FF2B5EF4-FFF2-40B4-BE49-F238E27FC236}">
                  <a16:creationId xmlns:a16="http://schemas.microsoft.com/office/drawing/2014/main" id="{1EFF37E5-A049-C402-EE92-72E4C1351E94}"/>
                </a:ext>
              </a:extLst>
            </p:cNvPr>
            <p:cNvSpPr/>
            <p:nvPr/>
          </p:nvSpPr>
          <p:spPr>
            <a:xfrm>
              <a:off x="5613342" y="3960713"/>
              <a:ext cx="18304" cy="18292"/>
            </a:xfrm>
            <a:custGeom>
              <a:avLst/>
              <a:gdLst/>
              <a:ahLst/>
              <a:cxnLst/>
              <a:rect l="l" t="t" r="r" b="b"/>
              <a:pathLst>
                <a:path w="1480" h="1479" extrusionOk="0">
                  <a:moveTo>
                    <a:pt x="726" y="0"/>
                  </a:moveTo>
                  <a:cubicBezTo>
                    <a:pt x="335" y="0"/>
                    <a:pt x="1" y="335"/>
                    <a:pt x="1" y="753"/>
                  </a:cubicBezTo>
                  <a:cubicBezTo>
                    <a:pt x="1" y="1144"/>
                    <a:pt x="335" y="1479"/>
                    <a:pt x="726" y="1479"/>
                  </a:cubicBezTo>
                  <a:cubicBezTo>
                    <a:pt x="1145" y="1479"/>
                    <a:pt x="1479" y="1144"/>
                    <a:pt x="1479" y="753"/>
                  </a:cubicBezTo>
                  <a:cubicBezTo>
                    <a:pt x="1479" y="335"/>
                    <a:pt x="1145" y="0"/>
                    <a:pt x="7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826;p72">
              <a:extLst>
                <a:ext uri="{FF2B5EF4-FFF2-40B4-BE49-F238E27FC236}">
                  <a16:creationId xmlns:a16="http://schemas.microsoft.com/office/drawing/2014/main" id="{060AFB75-0974-FEF3-528D-99DEC4D9FC80}"/>
                </a:ext>
              </a:extLst>
            </p:cNvPr>
            <p:cNvSpPr/>
            <p:nvPr/>
          </p:nvSpPr>
          <p:spPr>
            <a:xfrm>
              <a:off x="5605068" y="4039383"/>
              <a:ext cx="8633" cy="8979"/>
            </a:xfrm>
            <a:custGeom>
              <a:avLst/>
              <a:gdLst/>
              <a:ahLst/>
              <a:cxnLst/>
              <a:rect l="l" t="t" r="r" b="b"/>
              <a:pathLst>
                <a:path w="698" h="726" extrusionOk="0">
                  <a:moveTo>
                    <a:pt x="335" y="0"/>
                  </a:moveTo>
                  <a:cubicBezTo>
                    <a:pt x="140" y="0"/>
                    <a:pt x="0" y="168"/>
                    <a:pt x="0" y="363"/>
                  </a:cubicBezTo>
                  <a:cubicBezTo>
                    <a:pt x="0" y="558"/>
                    <a:pt x="140" y="725"/>
                    <a:pt x="335" y="725"/>
                  </a:cubicBezTo>
                  <a:cubicBezTo>
                    <a:pt x="530" y="725"/>
                    <a:pt x="698" y="558"/>
                    <a:pt x="698" y="363"/>
                  </a:cubicBezTo>
                  <a:cubicBezTo>
                    <a:pt x="698" y="168"/>
                    <a:pt x="530" y="0"/>
                    <a:pt x="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827;p72">
              <a:extLst>
                <a:ext uri="{FF2B5EF4-FFF2-40B4-BE49-F238E27FC236}">
                  <a16:creationId xmlns:a16="http://schemas.microsoft.com/office/drawing/2014/main" id="{082967F7-3CEB-8038-6B4D-FE09D1CB9A1C}"/>
                </a:ext>
              </a:extLst>
            </p:cNvPr>
            <p:cNvSpPr/>
            <p:nvPr/>
          </p:nvSpPr>
          <p:spPr>
            <a:xfrm>
              <a:off x="5608853" y="3981750"/>
              <a:ext cx="8991" cy="8645"/>
            </a:xfrm>
            <a:custGeom>
              <a:avLst/>
              <a:gdLst/>
              <a:ahLst/>
              <a:cxnLst/>
              <a:rect l="l" t="t" r="r" b="b"/>
              <a:pathLst>
                <a:path w="727" h="699" extrusionOk="0">
                  <a:moveTo>
                    <a:pt x="364" y="1"/>
                  </a:moveTo>
                  <a:cubicBezTo>
                    <a:pt x="168" y="1"/>
                    <a:pt x="1" y="168"/>
                    <a:pt x="1" y="364"/>
                  </a:cubicBezTo>
                  <a:cubicBezTo>
                    <a:pt x="1" y="559"/>
                    <a:pt x="168" y="698"/>
                    <a:pt x="364" y="698"/>
                  </a:cubicBezTo>
                  <a:cubicBezTo>
                    <a:pt x="559" y="698"/>
                    <a:pt x="726" y="559"/>
                    <a:pt x="726" y="364"/>
                  </a:cubicBezTo>
                  <a:cubicBezTo>
                    <a:pt x="726" y="168"/>
                    <a:pt x="559" y="1"/>
                    <a:pt x="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828;p72">
              <a:extLst>
                <a:ext uri="{FF2B5EF4-FFF2-40B4-BE49-F238E27FC236}">
                  <a16:creationId xmlns:a16="http://schemas.microsoft.com/office/drawing/2014/main" id="{6B96AF40-2096-782B-8A09-64D90132E8E9}"/>
                </a:ext>
              </a:extLst>
            </p:cNvPr>
            <p:cNvSpPr/>
            <p:nvPr/>
          </p:nvSpPr>
          <p:spPr>
            <a:xfrm>
              <a:off x="5616100" y="3880312"/>
              <a:ext cx="6233" cy="6221"/>
            </a:xfrm>
            <a:custGeom>
              <a:avLst/>
              <a:gdLst/>
              <a:ahLst/>
              <a:cxnLst/>
              <a:rect l="l" t="t" r="r" b="b"/>
              <a:pathLst>
                <a:path w="504" h="503" extrusionOk="0">
                  <a:moveTo>
                    <a:pt x="252" y="1"/>
                  </a:moveTo>
                  <a:cubicBezTo>
                    <a:pt x="112" y="1"/>
                    <a:pt x="1" y="112"/>
                    <a:pt x="1" y="252"/>
                  </a:cubicBezTo>
                  <a:cubicBezTo>
                    <a:pt x="1" y="391"/>
                    <a:pt x="112" y="503"/>
                    <a:pt x="252" y="503"/>
                  </a:cubicBezTo>
                  <a:cubicBezTo>
                    <a:pt x="391" y="503"/>
                    <a:pt x="503" y="391"/>
                    <a:pt x="503" y="252"/>
                  </a:cubicBezTo>
                  <a:cubicBezTo>
                    <a:pt x="503" y="112"/>
                    <a:pt x="391"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829;p72">
              <a:extLst>
                <a:ext uri="{FF2B5EF4-FFF2-40B4-BE49-F238E27FC236}">
                  <a16:creationId xmlns:a16="http://schemas.microsoft.com/office/drawing/2014/main" id="{E1EAC7FC-A1C1-EDB6-9268-32DD4295BFFB}"/>
                </a:ext>
              </a:extLst>
            </p:cNvPr>
            <p:cNvSpPr/>
            <p:nvPr/>
          </p:nvSpPr>
          <p:spPr>
            <a:xfrm>
              <a:off x="5620936" y="3752309"/>
              <a:ext cx="11057" cy="11044"/>
            </a:xfrm>
            <a:custGeom>
              <a:avLst/>
              <a:gdLst/>
              <a:ahLst/>
              <a:cxnLst/>
              <a:rect l="l" t="t" r="r" b="b"/>
              <a:pathLst>
                <a:path w="894" h="893" extrusionOk="0">
                  <a:moveTo>
                    <a:pt x="447" y="0"/>
                  </a:moveTo>
                  <a:cubicBezTo>
                    <a:pt x="196" y="0"/>
                    <a:pt x="0" y="195"/>
                    <a:pt x="0" y="446"/>
                  </a:cubicBezTo>
                  <a:cubicBezTo>
                    <a:pt x="0" y="698"/>
                    <a:pt x="196" y="893"/>
                    <a:pt x="447" y="893"/>
                  </a:cubicBezTo>
                  <a:cubicBezTo>
                    <a:pt x="698" y="893"/>
                    <a:pt x="893" y="698"/>
                    <a:pt x="893" y="446"/>
                  </a:cubicBezTo>
                  <a:cubicBezTo>
                    <a:pt x="893" y="195"/>
                    <a:pt x="698" y="0"/>
                    <a:pt x="4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830;p72">
              <a:extLst>
                <a:ext uri="{FF2B5EF4-FFF2-40B4-BE49-F238E27FC236}">
                  <a16:creationId xmlns:a16="http://schemas.microsoft.com/office/drawing/2014/main" id="{0005F473-8604-B801-BAA8-59BB0EE492B7}"/>
                </a:ext>
              </a:extLst>
            </p:cNvPr>
            <p:cNvSpPr/>
            <p:nvPr/>
          </p:nvSpPr>
          <p:spPr>
            <a:xfrm>
              <a:off x="5610584" y="3776116"/>
              <a:ext cx="6221" cy="6567"/>
            </a:xfrm>
            <a:custGeom>
              <a:avLst/>
              <a:gdLst/>
              <a:ahLst/>
              <a:cxnLst/>
              <a:rect l="l" t="t" r="r" b="b"/>
              <a:pathLst>
                <a:path w="503" h="531" extrusionOk="0">
                  <a:moveTo>
                    <a:pt x="252" y="0"/>
                  </a:moveTo>
                  <a:cubicBezTo>
                    <a:pt x="112" y="0"/>
                    <a:pt x="0" y="140"/>
                    <a:pt x="0" y="279"/>
                  </a:cubicBezTo>
                  <a:cubicBezTo>
                    <a:pt x="0" y="419"/>
                    <a:pt x="112" y="530"/>
                    <a:pt x="252" y="530"/>
                  </a:cubicBezTo>
                  <a:cubicBezTo>
                    <a:pt x="391" y="530"/>
                    <a:pt x="503" y="419"/>
                    <a:pt x="503" y="279"/>
                  </a:cubicBezTo>
                  <a:cubicBezTo>
                    <a:pt x="503" y="140"/>
                    <a:pt x="391" y="0"/>
                    <a:pt x="252" y="0"/>
                  </a:cubicBezTo>
                  <a:close/>
                </a:path>
              </a:pathLst>
            </a:custGeom>
            <a:solidFill>
              <a:srgbClr val="FF6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831;p72">
              <a:extLst>
                <a:ext uri="{FF2B5EF4-FFF2-40B4-BE49-F238E27FC236}">
                  <a16:creationId xmlns:a16="http://schemas.microsoft.com/office/drawing/2014/main" id="{337E6B69-ACD4-111E-BFE3-DBFB33E36F53}"/>
                </a:ext>
              </a:extLst>
            </p:cNvPr>
            <p:cNvSpPr/>
            <p:nvPr/>
          </p:nvSpPr>
          <p:spPr>
            <a:xfrm>
              <a:off x="5570909" y="3639814"/>
              <a:ext cx="81094" cy="91458"/>
            </a:xfrm>
            <a:custGeom>
              <a:avLst/>
              <a:gdLst/>
              <a:ahLst/>
              <a:cxnLst/>
              <a:rect l="l" t="t" r="r" b="b"/>
              <a:pathLst>
                <a:path w="6557" h="7395" extrusionOk="0">
                  <a:moveTo>
                    <a:pt x="1479" y="1"/>
                  </a:moveTo>
                  <a:cubicBezTo>
                    <a:pt x="586" y="1"/>
                    <a:pt x="0" y="698"/>
                    <a:pt x="112" y="1563"/>
                  </a:cubicBezTo>
                  <a:lnTo>
                    <a:pt x="753" y="5832"/>
                  </a:lnTo>
                  <a:cubicBezTo>
                    <a:pt x="893" y="6697"/>
                    <a:pt x="1702" y="7394"/>
                    <a:pt x="2595" y="7394"/>
                  </a:cubicBezTo>
                  <a:lnTo>
                    <a:pt x="4045" y="7394"/>
                  </a:lnTo>
                  <a:cubicBezTo>
                    <a:pt x="4910" y="7394"/>
                    <a:pt x="5719" y="6697"/>
                    <a:pt x="5859" y="5832"/>
                  </a:cubicBezTo>
                  <a:lnTo>
                    <a:pt x="6445" y="1591"/>
                  </a:lnTo>
                  <a:cubicBezTo>
                    <a:pt x="6556" y="698"/>
                    <a:pt x="5943" y="1"/>
                    <a:pt x="5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832;p72">
              <a:extLst>
                <a:ext uri="{FF2B5EF4-FFF2-40B4-BE49-F238E27FC236}">
                  <a16:creationId xmlns:a16="http://schemas.microsoft.com/office/drawing/2014/main" id="{90934097-E86E-EC05-6811-117507D471DF}"/>
                </a:ext>
              </a:extLst>
            </p:cNvPr>
            <p:cNvSpPr/>
            <p:nvPr/>
          </p:nvSpPr>
          <p:spPr>
            <a:xfrm>
              <a:off x="5529849" y="3665699"/>
              <a:ext cx="163560" cy="30028"/>
            </a:xfrm>
            <a:custGeom>
              <a:avLst/>
              <a:gdLst/>
              <a:ahLst/>
              <a:cxnLst/>
              <a:rect l="l" t="t" r="r" b="b"/>
              <a:pathLst>
                <a:path w="13225" h="2428" extrusionOk="0">
                  <a:moveTo>
                    <a:pt x="809" y="0"/>
                  </a:moveTo>
                  <a:cubicBezTo>
                    <a:pt x="363" y="0"/>
                    <a:pt x="0" y="335"/>
                    <a:pt x="0" y="782"/>
                  </a:cubicBezTo>
                  <a:lnTo>
                    <a:pt x="0" y="1646"/>
                  </a:lnTo>
                  <a:cubicBezTo>
                    <a:pt x="0" y="2065"/>
                    <a:pt x="363" y="2428"/>
                    <a:pt x="809" y="2428"/>
                  </a:cubicBezTo>
                  <a:lnTo>
                    <a:pt x="12415" y="2428"/>
                  </a:lnTo>
                  <a:cubicBezTo>
                    <a:pt x="12862" y="2428"/>
                    <a:pt x="13224" y="2065"/>
                    <a:pt x="13224" y="1646"/>
                  </a:cubicBezTo>
                  <a:lnTo>
                    <a:pt x="13224" y="782"/>
                  </a:lnTo>
                  <a:cubicBezTo>
                    <a:pt x="13224" y="335"/>
                    <a:pt x="12862" y="0"/>
                    <a:pt x="12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833;p72">
              <a:extLst>
                <a:ext uri="{FF2B5EF4-FFF2-40B4-BE49-F238E27FC236}">
                  <a16:creationId xmlns:a16="http://schemas.microsoft.com/office/drawing/2014/main" id="{31F3B5C8-B785-0D43-37EF-F6C81C4FED59}"/>
                </a:ext>
              </a:extLst>
            </p:cNvPr>
            <p:cNvSpPr/>
            <p:nvPr/>
          </p:nvSpPr>
          <p:spPr>
            <a:xfrm>
              <a:off x="5590574" y="3710556"/>
              <a:ext cx="13122" cy="151823"/>
            </a:xfrm>
            <a:custGeom>
              <a:avLst/>
              <a:gdLst/>
              <a:ahLst/>
              <a:cxnLst/>
              <a:rect l="l" t="t" r="r" b="b"/>
              <a:pathLst>
                <a:path w="1061" h="12276" extrusionOk="0">
                  <a:moveTo>
                    <a:pt x="530" y="0"/>
                  </a:moveTo>
                  <a:cubicBezTo>
                    <a:pt x="224" y="0"/>
                    <a:pt x="0" y="2734"/>
                    <a:pt x="0" y="6138"/>
                  </a:cubicBezTo>
                  <a:cubicBezTo>
                    <a:pt x="0" y="9514"/>
                    <a:pt x="224" y="12276"/>
                    <a:pt x="530" y="12276"/>
                  </a:cubicBezTo>
                  <a:cubicBezTo>
                    <a:pt x="809" y="12276"/>
                    <a:pt x="1060" y="9514"/>
                    <a:pt x="1060" y="6138"/>
                  </a:cubicBezTo>
                  <a:cubicBezTo>
                    <a:pt x="1060" y="2734"/>
                    <a:pt x="809" y="0"/>
                    <a:pt x="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834;p72">
              <a:extLst>
                <a:ext uri="{FF2B5EF4-FFF2-40B4-BE49-F238E27FC236}">
                  <a16:creationId xmlns:a16="http://schemas.microsoft.com/office/drawing/2014/main" id="{983054FF-59B9-E615-9B77-83D2F9446241}"/>
                </a:ext>
              </a:extLst>
            </p:cNvPr>
            <p:cNvSpPr/>
            <p:nvPr/>
          </p:nvSpPr>
          <p:spPr>
            <a:xfrm>
              <a:off x="5471536" y="3770588"/>
              <a:ext cx="44177" cy="424069"/>
            </a:xfrm>
            <a:custGeom>
              <a:avLst/>
              <a:gdLst/>
              <a:ahLst/>
              <a:cxnLst/>
              <a:rect l="l" t="t" r="r" b="b"/>
              <a:pathLst>
                <a:path w="3572" h="34289" extrusionOk="0">
                  <a:moveTo>
                    <a:pt x="0" y="1"/>
                  </a:moveTo>
                  <a:lnTo>
                    <a:pt x="0" y="34289"/>
                  </a:lnTo>
                  <a:lnTo>
                    <a:pt x="3571" y="34289"/>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835;p72">
              <a:extLst>
                <a:ext uri="{FF2B5EF4-FFF2-40B4-BE49-F238E27FC236}">
                  <a16:creationId xmlns:a16="http://schemas.microsoft.com/office/drawing/2014/main" id="{C0F2A87F-CDDB-8F83-7975-08AB817E9F49}"/>
                </a:ext>
              </a:extLst>
            </p:cNvPr>
            <p:cNvSpPr/>
            <p:nvPr/>
          </p:nvSpPr>
          <p:spPr>
            <a:xfrm>
              <a:off x="5714100" y="3770588"/>
              <a:ext cx="44177" cy="424069"/>
            </a:xfrm>
            <a:custGeom>
              <a:avLst/>
              <a:gdLst/>
              <a:ahLst/>
              <a:cxnLst/>
              <a:rect l="l" t="t" r="r" b="b"/>
              <a:pathLst>
                <a:path w="3572" h="34289" extrusionOk="0">
                  <a:moveTo>
                    <a:pt x="0" y="1"/>
                  </a:moveTo>
                  <a:lnTo>
                    <a:pt x="0" y="34289"/>
                  </a:lnTo>
                  <a:lnTo>
                    <a:pt x="3571" y="34289"/>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836;p72">
              <a:extLst>
                <a:ext uri="{FF2B5EF4-FFF2-40B4-BE49-F238E27FC236}">
                  <a16:creationId xmlns:a16="http://schemas.microsoft.com/office/drawing/2014/main" id="{1E3F3E1F-6E46-1F7D-9E68-D9D93E1D7CC4}"/>
                </a:ext>
              </a:extLst>
            </p:cNvPr>
            <p:cNvSpPr/>
            <p:nvPr/>
          </p:nvSpPr>
          <p:spPr>
            <a:xfrm>
              <a:off x="5956318" y="3754028"/>
              <a:ext cx="44177" cy="440629"/>
            </a:xfrm>
            <a:custGeom>
              <a:avLst/>
              <a:gdLst/>
              <a:ahLst/>
              <a:cxnLst/>
              <a:rect l="l" t="t" r="r" b="b"/>
              <a:pathLst>
                <a:path w="3572" h="35628" extrusionOk="0">
                  <a:moveTo>
                    <a:pt x="0" y="1"/>
                  </a:moveTo>
                  <a:lnTo>
                    <a:pt x="0" y="35628"/>
                  </a:lnTo>
                  <a:lnTo>
                    <a:pt x="3571" y="35628"/>
                  </a:lnTo>
                  <a:lnTo>
                    <a:pt x="357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837;p72">
              <a:extLst>
                <a:ext uri="{FF2B5EF4-FFF2-40B4-BE49-F238E27FC236}">
                  <a16:creationId xmlns:a16="http://schemas.microsoft.com/office/drawing/2014/main" id="{0C7B828A-C7C4-C845-A1E3-6D151A1F9294}"/>
                </a:ext>
              </a:extLst>
            </p:cNvPr>
            <p:cNvSpPr/>
            <p:nvPr/>
          </p:nvSpPr>
          <p:spPr>
            <a:xfrm>
              <a:off x="5229307" y="3754028"/>
              <a:ext cx="44189" cy="440629"/>
            </a:xfrm>
            <a:custGeom>
              <a:avLst/>
              <a:gdLst/>
              <a:ahLst/>
              <a:cxnLst/>
              <a:rect l="l" t="t" r="r" b="b"/>
              <a:pathLst>
                <a:path w="3573" h="35628" extrusionOk="0">
                  <a:moveTo>
                    <a:pt x="1" y="1"/>
                  </a:moveTo>
                  <a:lnTo>
                    <a:pt x="1" y="35628"/>
                  </a:lnTo>
                  <a:lnTo>
                    <a:pt x="3572" y="3562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838;p72">
              <a:extLst>
                <a:ext uri="{FF2B5EF4-FFF2-40B4-BE49-F238E27FC236}">
                  <a16:creationId xmlns:a16="http://schemas.microsoft.com/office/drawing/2014/main" id="{0568C668-C7B7-9198-D3EC-82D0F7706A58}"/>
                </a:ext>
              </a:extLst>
            </p:cNvPr>
            <p:cNvSpPr/>
            <p:nvPr/>
          </p:nvSpPr>
          <p:spPr>
            <a:xfrm>
              <a:off x="5260361" y="3767483"/>
              <a:ext cx="719430" cy="31760"/>
            </a:xfrm>
            <a:custGeom>
              <a:avLst/>
              <a:gdLst/>
              <a:ahLst/>
              <a:cxnLst/>
              <a:rect l="l" t="t" r="r" b="b"/>
              <a:pathLst>
                <a:path w="58171" h="2568" extrusionOk="0">
                  <a:moveTo>
                    <a:pt x="1" y="1"/>
                  </a:moveTo>
                  <a:lnTo>
                    <a:pt x="1" y="2567"/>
                  </a:lnTo>
                  <a:lnTo>
                    <a:pt x="58170" y="2567"/>
                  </a:lnTo>
                  <a:lnTo>
                    <a:pt x="581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839;p72">
              <a:extLst>
                <a:ext uri="{FF2B5EF4-FFF2-40B4-BE49-F238E27FC236}">
                  <a16:creationId xmlns:a16="http://schemas.microsoft.com/office/drawing/2014/main" id="{45F2A635-A3B9-C9C8-8D0D-7DFBD2A93CE8}"/>
                </a:ext>
              </a:extLst>
            </p:cNvPr>
            <p:cNvSpPr/>
            <p:nvPr/>
          </p:nvSpPr>
          <p:spPr>
            <a:xfrm>
              <a:off x="5930432" y="3729528"/>
              <a:ext cx="100770" cy="100770"/>
            </a:xfrm>
            <a:custGeom>
              <a:avLst/>
              <a:gdLst/>
              <a:ahLst/>
              <a:cxnLst/>
              <a:rect l="l" t="t" r="r" b="b"/>
              <a:pathLst>
                <a:path w="8148" h="8148" extrusionOk="0">
                  <a:moveTo>
                    <a:pt x="4074" y="1"/>
                  </a:moveTo>
                  <a:cubicBezTo>
                    <a:pt x="1814" y="1"/>
                    <a:pt x="1" y="1814"/>
                    <a:pt x="1" y="4074"/>
                  </a:cubicBezTo>
                  <a:cubicBezTo>
                    <a:pt x="1" y="6334"/>
                    <a:pt x="1814" y="8147"/>
                    <a:pt x="4074" y="8147"/>
                  </a:cubicBezTo>
                  <a:cubicBezTo>
                    <a:pt x="6334" y="8147"/>
                    <a:pt x="8147" y="6334"/>
                    <a:pt x="8147" y="4074"/>
                  </a:cubicBezTo>
                  <a:cubicBezTo>
                    <a:pt x="8147" y="1814"/>
                    <a:pt x="6334" y="1"/>
                    <a:pt x="4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840;p72">
              <a:extLst>
                <a:ext uri="{FF2B5EF4-FFF2-40B4-BE49-F238E27FC236}">
                  <a16:creationId xmlns:a16="http://schemas.microsoft.com/office/drawing/2014/main" id="{509AE4B1-8002-E428-FD4B-4884C592C302}"/>
                </a:ext>
              </a:extLst>
            </p:cNvPr>
            <p:cNvSpPr/>
            <p:nvPr/>
          </p:nvSpPr>
          <p:spPr>
            <a:xfrm>
              <a:off x="5948378" y="3747473"/>
              <a:ext cx="64880" cy="64880"/>
            </a:xfrm>
            <a:custGeom>
              <a:avLst/>
              <a:gdLst/>
              <a:ahLst/>
              <a:cxnLst/>
              <a:rect l="l" t="t" r="r" b="b"/>
              <a:pathLst>
                <a:path w="5246" h="5246" extrusionOk="0">
                  <a:moveTo>
                    <a:pt x="2623" y="0"/>
                  </a:moveTo>
                  <a:cubicBezTo>
                    <a:pt x="1172" y="0"/>
                    <a:pt x="1" y="1172"/>
                    <a:pt x="1" y="2623"/>
                  </a:cubicBezTo>
                  <a:cubicBezTo>
                    <a:pt x="1" y="4074"/>
                    <a:pt x="1172" y="5246"/>
                    <a:pt x="2623" y="5246"/>
                  </a:cubicBezTo>
                  <a:cubicBezTo>
                    <a:pt x="4074" y="5246"/>
                    <a:pt x="5246" y="4074"/>
                    <a:pt x="5246" y="2623"/>
                  </a:cubicBezTo>
                  <a:cubicBezTo>
                    <a:pt x="5246"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841;p72">
              <a:extLst>
                <a:ext uri="{FF2B5EF4-FFF2-40B4-BE49-F238E27FC236}">
                  <a16:creationId xmlns:a16="http://schemas.microsoft.com/office/drawing/2014/main" id="{86E9CB7C-4662-85A7-1705-966499082BB5}"/>
                </a:ext>
              </a:extLst>
            </p:cNvPr>
            <p:cNvSpPr/>
            <p:nvPr/>
          </p:nvSpPr>
          <p:spPr>
            <a:xfrm>
              <a:off x="5201715" y="3729528"/>
              <a:ext cx="100758" cy="100770"/>
            </a:xfrm>
            <a:custGeom>
              <a:avLst/>
              <a:gdLst/>
              <a:ahLst/>
              <a:cxnLst/>
              <a:rect l="l" t="t" r="r" b="b"/>
              <a:pathLst>
                <a:path w="8147" h="8148" extrusionOk="0">
                  <a:moveTo>
                    <a:pt x="4073" y="1"/>
                  </a:moveTo>
                  <a:cubicBezTo>
                    <a:pt x="1813" y="1"/>
                    <a:pt x="0" y="1814"/>
                    <a:pt x="0" y="4074"/>
                  </a:cubicBezTo>
                  <a:cubicBezTo>
                    <a:pt x="0" y="6334"/>
                    <a:pt x="1813" y="8147"/>
                    <a:pt x="4073" y="8147"/>
                  </a:cubicBezTo>
                  <a:cubicBezTo>
                    <a:pt x="6333" y="8147"/>
                    <a:pt x="8147" y="6334"/>
                    <a:pt x="8147" y="4074"/>
                  </a:cubicBezTo>
                  <a:cubicBezTo>
                    <a:pt x="8147" y="1814"/>
                    <a:pt x="6333" y="1"/>
                    <a:pt x="4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842;p72">
              <a:extLst>
                <a:ext uri="{FF2B5EF4-FFF2-40B4-BE49-F238E27FC236}">
                  <a16:creationId xmlns:a16="http://schemas.microsoft.com/office/drawing/2014/main" id="{4366F482-DAD3-6113-228A-81E6579E5E1C}"/>
                </a:ext>
              </a:extLst>
            </p:cNvPr>
            <p:cNvSpPr/>
            <p:nvPr/>
          </p:nvSpPr>
          <p:spPr>
            <a:xfrm>
              <a:off x="5219648" y="3747473"/>
              <a:ext cx="64534" cy="64880"/>
            </a:xfrm>
            <a:custGeom>
              <a:avLst/>
              <a:gdLst/>
              <a:ahLst/>
              <a:cxnLst/>
              <a:rect l="l" t="t" r="r" b="b"/>
              <a:pathLst>
                <a:path w="5218" h="5246" extrusionOk="0">
                  <a:moveTo>
                    <a:pt x="2623" y="0"/>
                  </a:moveTo>
                  <a:cubicBezTo>
                    <a:pt x="1173" y="0"/>
                    <a:pt x="1" y="1172"/>
                    <a:pt x="1" y="2623"/>
                  </a:cubicBezTo>
                  <a:cubicBezTo>
                    <a:pt x="1" y="4074"/>
                    <a:pt x="1173" y="5246"/>
                    <a:pt x="2623" y="5246"/>
                  </a:cubicBezTo>
                  <a:cubicBezTo>
                    <a:pt x="4074" y="5246"/>
                    <a:pt x="5218" y="4074"/>
                    <a:pt x="5218" y="2623"/>
                  </a:cubicBezTo>
                  <a:cubicBezTo>
                    <a:pt x="5218"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843;p72">
              <a:extLst>
                <a:ext uri="{FF2B5EF4-FFF2-40B4-BE49-F238E27FC236}">
                  <a16:creationId xmlns:a16="http://schemas.microsoft.com/office/drawing/2014/main" id="{9A8231D4-BAC1-80DC-1BC6-11BEAF5D2D68}"/>
                </a:ext>
              </a:extLst>
            </p:cNvPr>
            <p:cNvSpPr/>
            <p:nvPr/>
          </p:nvSpPr>
          <p:spPr>
            <a:xfrm>
              <a:off x="5260361" y="4178431"/>
              <a:ext cx="719430" cy="31760"/>
            </a:xfrm>
            <a:custGeom>
              <a:avLst/>
              <a:gdLst/>
              <a:ahLst/>
              <a:cxnLst/>
              <a:rect l="l" t="t" r="r" b="b"/>
              <a:pathLst>
                <a:path w="58171" h="2568" extrusionOk="0">
                  <a:moveTo>
                    <a:pt x="1" y="0"/>
                  </a:moveTo>
                  <a:lnTo>
                    <a:pt x="1" y="2567"/>
                  </a:lnTo>
                  <a:lnTo>
                    <a:pt x="58170" y="2567"/>
                  </a:lnTo>
                  <a:lnTo>
                    <a:pt x="581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844;p72">
              <a:extLst>
                <a:ext uri="{FF2B5EF4-FFF2-40B4-BE49-F238E27FC236}">
                  <a16:creationId xmlns:a16="http://schemas.microsoft.com/office/drawing/2014/main" id="{A4FB92A3-0628-F351-C230-3B39C2157ACD}"/>
                </a:ext>
              </a:extLst>
            </p:cNvPr>
            <p:cNvSpPr/>
            <p:nvPr/>
          </p:nvSpPr>
          <p:spPr>
            <a:xfrm>
              <a:off x="5930432" y="4140475"/>
              <a:ext cx="100770" cy="101104"/>
            </a:xfrm>
            <a:custGeom>
              <a:avLst/>
              <a:gdLst/>
              <a:ahLst/>
              <a:cxnLst/>
              <a:rect l="l" t="t" r="r" b="b"/>
              <a:pathLst>
                <a:path w="8148" h="8175" extrusionOk="0">
                  <a:moveTo>
                    <a:pt x="4074" y="1"/>
                  </a:moveTo>
                  <a:cubicBezTo>
                    <a:pt x="1814" y="1"/>
                    <a:pt x="1" y="1842"/>
                    <a:pt x="1" y="4102"/>
                  </a:cubicBezTo>
                  <a:cubicBezTo>
                    <a:pt x="1" y="6334"/>
                    <a:pt x="1814" y="8175"/>
                    <a:pt x="4074" y="8175"/>
                  </a:cubicBezTo>
                  <a:cubicBezTo>
                    <a:pt x="6334" y="8175"/>
                    <a:pt x="8147" y="6334"/>
                    <a:pt x="8147" y="4102"/>
                  </a:cubicBezTo>
                  <a:cubicBezTo>
                    <a:pt x="8147" y="1842"/>
                    <a:pt x="6334" y="1"/>
                    <a:pt x="4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845;p72">
              <a:extLst>
                <a:ext uri="{FF2B5EF4-FFF2-40B4-BE49-F238E27FC236}">
                  <a16:creationId xmlns:a16="http://schemas.microsoft.com/office/drawing/2014/main" id="{9F320282-A0F7-3844-4D7F-F2BF6C7B34CD}"/>
                </a:ext>
              </a:extLst>
            </p:cNvPr>
            <p:cNvSpPr/>
            <p:nvPr/>
          </p:nvSpPr>
          <p:spPr>
            <a:xfrm>
              <a:off x="5948378" y="4158766"/>
              <a:ext cx="64880" cy="64534"/>
            </a:xfrm>
            <a:custGeom>
              <a:avLst/>
              <a:gdLst/>
              <a:ahLst/>
              <a:cxnLst/>
              <a:rect l="l" t="t" r="r" b="b"/>
              <a:pathLst>
                <a:path w="5246" h="5218" extrusionOk="0">
                  <a:moveTo>
                    <a:pt x="2623" y="0"/>
                  </a:moveTo>
                  <a:cubicBezTo>
                    <a:pt x="1172" y="0"/>
                    <a:pt x="1" y="1172"/>
                    <a:pt x="1" y="2623"/>
                  </a:cubicBezTo>
                  <a:cubicBezTo>
                    <a:pt x="1" y="4046"/>
                    <a:pt x="1172" y="5217"/>
                    <a:pt x="2623" y="5217"/>
                  </a:cubicBezTo>
                  <a:cubicBezTo>
                    <a:pt x="4074" y="5217"/>
                    <a:pt x="5246" y="4046"/>
                    <a:pt x="5246" y="2623"/>
                  </a:cubicBezTo>
                  <a:cubicBezTo>
                    <a:pt x="5246"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846;p72">
              <a:extLst>
                <a:ext uri="{FF2B5EF4-FFF2-40B4-BE49-F238E27FC236}">
                  <a16:creationId xmlns:a16="http://schemas.microsoft.com/office/drawing/2014/main" id="{1311E51D-5FF1-8240-B79B-32298D3B4503}"/>
                </a:ext>
              </a:extLst>
            </p:cNvPr>
            <p:cNvSpPr/>
            <p:nvPr/>
          </p:nvSpPr>
          <p:spPr>
            <a:xfrm>
              <a:off x="5201715" y="4140475"/>
              <a:ext cx="100758" cy="101104"/>
            </a:xfrm>
            <a:custGeom>
              <a:avLst/>
              <a:gdLst/>
              <a:ahLst/>
              <a:cxnLst/>
              <a:rect l="l" t="t" r="r" b="b"/>
              <a:pathLst>
                <a:path w="8147" h="8175" extrusionOk="0">
                  <a:moveTo>
                    <a:pt x="4073" y="1"/>
                  </a:moveTo>
                  <a:cubicBezTo>
                    <a:pt x="1813" y="1"/>
                    <a:pt x="0" y="1842"/>
                    <a:pt x="0" y="4102"/>
                  </a:cubicBezTo>
                  <a:cubicBezTo>
                    <a:pt x="0" y="6334"/>
                    <a:pt x="1813" y="8175"/>
                    <a:pt x="4073" y="8175"/>
                  </a:cubicBezTo>
                  <a:cubicBezTo>
                    <a:pt x="6333" y="8175"/>
                    <a:pt x="8147" y="6334"/>
                    <a:pt x="8147" y="4102"/>
                  </a:cubicBezTo>
                  <a:cubicBezTo>
                    <a:pt x="8147" y="1842"/>
                    <a:pt x="6333" y="1"/>
                    <a:pt x="40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847;p72">
              <a:extLst>
                <a:ext uri="{FF2B5EF4-FFF2-40B4-BE49-F238E27FC236}">
                  <a16:creationId xmlns:a16="http://schemas.microsoft.com/office/drawing/2014/main" id="{C73F0373-48A1-105C-C4F3-C716A742CE0C}"/>
                </a:ext>
              </a:extLst>
            </p:cNvPr>
            <p:cNvSpPr/>
            <p:nvPr/>
          </p:nvSpPr>
          <p:spPr>
            <a:xfrm>
              <a:off x="5219648" y="4158766"/>
              <a:ext cx="64534" cy="64534"/>
            </a:xfrm>
            <a:custGeom>
              <a:avLst/>
              <a:gdLst/>
              <a:ahLst/>
              <a:cxnLst/>
              <a:rect l="l" t="t" r="r" b="b"/>
              <a:pathLst>
                <a:path w="5218" h="5218" extrusionOk="0">
                  <a:moveTo>
                    <a:pt x="2623" y="0"/>
                  </a:moveTo>
                  <a:cubicBezTo>
                    <a:pt x="1173" y="0"/>
                    <a:pt x="1" y="1172"/>
                    <a:pt x="1" y="2623"/>
                  </a:cubicBezTo>
                  <a:cubicBezTo>
                    <a:pt x="1" y="4046"/>
                    <a:pt x="1173" y="5217"/>
                    <a:pt x="2623" y="5217"/>
                  </a:cubicBezTo>
                  <a:cubicBezTo>
                    <a:pt x="4074" y="5217"/>
                    <a:pt x="5218" y="4046"/>
                    <a:pt x="5218" y="2623"/>
                  </a:cubicBezTo>
                  <a:cubicBezTo>
                    <a:pt x="5218" y="1172"/>
                    <a:pt x="4074" y="0"/>
                    <a:pt x="2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848;p72">
              <a:extLst>
                <a:ext uri="{FF2B5EF4-FFF2-40B4-BE49-F238E27FC236}">
                  <a16:creationId xmlns:a16="http://schemas.microsoft.com/office/drawing/2014/main" id="{16AB0400-9486-DAFA-6BDA-8E049A44FF03}"/>
                </a:ext>
              </a:extLst>
            </p:cNvPr>
            <p:cNvSpPr/>
            <p:nvPr/>
          </p:nvSpPr>
          <p:spPr>
            <a:xfrm>
              <a:off x="5834510" y="3544238"/>
              <a:ext cx="49359" cy="49359"/>
            </a:xfrm>
            <a:custGeom>
              <a:avLst/>
              <a:gdLst/>
              <a:ahLst/>
              <a:cxnLst/>
              <a:rect l="l" t="t" r="r" b="b"/>
              <a:pathLst>
                <a:path w="3991" h="3991" extrusionOk="0">
                  <a:moveTo>
                    <a:pt x="2010" y="1"/>
                  </a:moveTo>
                  <a:cubicBezTo>
                    <a:pt x="894" y="1"/>
                    <a:pt x="1" y="894"/>
                    <a:pt x="1" y="1982"/>
                  </a:cubicBezTo>
                  <a:cubicBezTo>
                    <a:pt x="1" y="3098"/>
                    <a:pt x="894" y="3990"/>
                    <a:pt x="2010" y="3990"/>
                  </a:cubicBezTo>
                  <a:cubicBezTo>
                    <a:pt x="3098" y="3990"/>
                    <a:pt x="3991" y="3098"/>
                    <a:pt x="3991" y="1982"/>
                  </a:cubicBezTo>
                  <a:cubicBezTo>
                    <a:pt x="3991" y="894"/>
                    <a:pt x="3098" y="1"/>
                    <a:pt x="2010" y="1"/>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849;p72">
              <a:extLst>
                <a:ext uri="{FF2B5EF4-FFF2-40B4-BE49-F238E27FC236}">
                  <a16:creationId xmlns:a16="http://schemas.microsoft.com/office/drawing/2014/main" id="{5F1FAF8F-7F82-9047-4A0D-65573C33868B}"/>
                </a:ext>
              </a:extLst>
            </p:cNvPr>
            <p:cNvSpPr/>
            <p:nvPr/>
          </p:nvSpPr>
          <p:spPr>
            <a:xfrm>
              <a:off x="5852802" y="3410372"/>
              <a:ext cx="30721" cy="30375"/>
            </a:xfrm>
            <a:custGeom>
              <a:avLst/>
              <a:gdLst/>
              <a:ahLst/>
              <a:cxnLst/>
              <a:rect l="l" t="t" r="r" b="b"/>
              <a:pathLst>
                <a:path w="2484" h="2456" extrusionOk="0">
                  <a:moveTo>
                    <a:pt x="1228" y="0"/>
                  </a:moveTo>
                  <a:cubicBezTo>
                    <a:pt x="559" y="0"/>
                    <a:pt x="1" y="558"/>
                    <a:pt x="1" y="1228"/>
                  </a:cubicBezTo>
                  <a:cubicBezTo>
                    <a:pt x="1" y="1897"/>
                    <a:pt x="559" y="2455"/>
                    <a:pt x="1228" y="2455"/>
                  </a:cubicBezTo>
                  <a:cubicBezTo>
                    <a:pt x="1926" y="2455"/>
                    <a:pt x="2484" y="1897"/>
                    <a:pt x="2484" y="1228"/>
                  </a:cubicBezTo>
                  <a:cubicBezTo>
                    <a:pt x="2484" y="558"/>
                    <a:pt x="1926" y="0"/>
                    <a:pt x="1228"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850;p72">
              <a:extLst>
                <a:ext uri="{FF2B5EF4-FFF2-40B4-BE49-F238E27FC236}">
                  <a16:creationId xmlns:a16="http://schemas.microsoft.com/office/drawing/2014/main" id="{A8065D4D-CE20-2F75-521A-EBA05B69BB21}"/>
                </a:ext>
              </a:extLst>
            </p:cNvPr>
            <p:cNvSpPr/>
            <p:nvPr/>
          </p:nvSpPr>
          <p:spPr>
            <a:xfrm>
              <a:off x="5860742" y="3491799"/>
              <a:ext cx="20023" cy="20023"/>
            </a:xfrm>
            <a:custGeom>
              <a:avLst/>
              <a:gdLst/>
              <a:ahLst/>
              <a:cxnLst/>
              <a:rect l="l" t="t" r="r" b="b"/>
              <a:pathLst>
                <a:path w="1619" h="1619" extrusionOk="0">
                  <a:moveTo>
                    <a:pt x="809" y="0"/>
                  </a:moveTo>
                  <a:cubicBezTo>
                    <a:pt x="363" y="0"/>
                    <a:pt x="0" y="363"/>
                    <a:pt x="0" y="809"/>
                  </a:cubicBezTo>
                  <a:cubicBezTo>
                    <a:pt x="0" y="1256"/>
                    <a:pt x="363" y="1618"/>
                    <a:pt x="809" y="1618"/>
                  </a:cubicBezTo>
                  <a:cubicBezTo>
                    <a:pt x="1256" y="1618"/>
                    <a:pt x="1618" y="1256"/>
                    <a:pt x="1618" y="809"/>
                  </a:cubicBezTo>
                  <a:cubicBezTo>
                    <a:pt x="1618" y="363"/>
                    <a:pt x="1256" y="0"/>
                    <a:pt x="809"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851;p72">
              <a:extLst>
                <a:ext uri="{FF2B5EF4-FFF2-40B4-BE49-F238E27FC236}">
                  <a16:creationId xmlns:a16="http://schemas.microsoft.com/office/drawing/2014/main" id="{08CA604F-AF33-3360-311E-4EB2C027D66A}"/>
                </a:ext>
              </a:extLst>
            </p:cNvPr>
            <p:cNvSpPr/>
            <p:nvPr/>
          </p:nvSpPr>
          <p:spPr>
            <a:xfrm>
              <a:off x="5770335" y="3461091"/>
              <a:ext cx="70754" cy="71088"/>
            </a:xfrm>
            <a:custGeom>
              <a:avLst/>
              <a:gdLst/>
              <a:ahLst/>
              <a:cxnLst/>
              <a:rect l="l" t="t" r="r" b="b"/>
              <a:pathLst>
                <a:path w="5721" h="5748" extrusionOk="0">
                  <a:moveTo>
                    <a:pt x="2874" y="0"/>
                  </a:moveTo>
                  <a:cubicBezTo>
                    <a:pt x="1284" y="0"/>
                    <a:pt x="1" y="1284"/>
                    <a:pt x="1" y="2874"/>
                  </a:cubicBezTo>
                  <a:cubicBezTo>
                    <a:pt x="1" y="4464"/>
                    <a:pt x="1284" y="5747"/>
                    <a:pt x="2874" y="5747"/>
                  </a:cubicBezTo>
                  <a:cubicBezTo>
                    <a:pt x="4437" y="5747"/>
                    <a:pt x="5720" y="4464"/>
                    <a:pt x="5720" y="2874"/>
                  </a:cubicBezTo>
                  <a:cubicBezTo>
                    <a:pt x="5720" y="1284"/>
                    <a:pt x="4437" y="0"/>
                    <a:pt x="2874"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852;p72">
              <a:extLst>
                <a:ext uri="{FF2B5EF4-FFF2-40B4-BE49-F238E27FC236}">
                  <a16:creationId xmlns:a16="http://schemas.microsoft.com/office/drawing/2014/main" id="{C00C09DD-AD0F-A137-01FE-D74FD91D23FC}"/>
                </a:ext>
              </a:extLst>
            </p:cNvPr>
            <p:cNvSpPr/>
            <p:nvPr/>
          </p:nvSpPr>
          <p:spPr>
            <a:xfrm>
              <a:off x="5837280" y="3621881"/>
              <a:ext cx="18292" cy="18292"/>
            </a:xfrm>
            <a:custGeom>
              <a:avLst/>
              <a:gdLst/>
              <a:ahLst/>
              <a:cxnLst/>
              <a:rect l="l" t="t" r="r" b="b"/>
              <a:pathLst>
                <a:path w="1479" h="1479" extrusionOk="0">
                  <a:moveTo>
                    <a:pt x="726" y="0"/>
                  </a:moveTo>
                  <a:cubicBezTo>
                    <a:pt x="335" y="0"/>
                    <a:pt x="0" y="307"/>
                    <a:pt x="0" y="726"/>
                  </a:cubicBezTo>
                  <a:cubicBezTo>
                    <a:pt x="0" y="1144"/>
                    <a:pt x="335" y="1479"/>
                    <a:pt x="726" y="1479"/>
                  </a:cubicBezTo>
                  <a:cubicBezTo>
                    <a:pt x="1144" y="1479"/>
                    <a:pt x="1479" y="1144"/>
                    <a:pt x="1479" y="726"/>
                  </a:cubicBezTo>
                  <a:cubicBezTo>
                    <a:pt x="1479" y="307"/>
                    <a:pt x="1144" y="0"/>
                    <a:pt x="726"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853;p72">
              <a:extLst>
                <a:ext uri="{FF2B5EF4-FFF2-40B4-BE49-F238E27FC236}">
                  <a16:creationId xmlns:a16="http://schemas.microsoft.com/office/drawing/2014/main" id="{36AE5289-0D9F-9F4B-A7E9-FA4BB386D74A}"/>
                </a:ext>
              </a:extLst>
            </p:cNvPr>
            <p:cNvSpPr/>
            <p:nvPr/>
          </p:nvSpPr>
          <p:spPr>
            <a:xfrm>
              <a:off x="5829687" y="3358268"/>
              <a:ext cx="31413" cy="31067"/>
            </a:xfrm>
            <a:custGeom>
              <a:avLst/>
              <a:gdLst/>
              <a:ahLst/>
              <a:cxnLst/>
              <a:rect l="l" t="t" r="r" b="b"/>
              <a:pathLst>
                <a:path w="2540" h="2512" extrusionOk="0">
                  <a:moveTo>
                    <a:pt x="1284" y="0"/>
                  </a:moveTo>
                  <a:cubicBezTo>
                    <a:pt x="586" y="0"/>
                    <a:pt x="0" y="558"/>
                    <a:pt x="0" y="1256"/>
                  </a:cubicBezTo>
                  <a:cubicBezTo>
                    <a:pt x="0" y="1953"/>
                    <a:pt x="586" y="2511"/>
                    <a:pt x="1284" y="2511"/>
                  </a:cubicBezTo>
                  <a:cubicBezTo>
                    <a:pt x="1981" y="2511"/>
                    <a:pt x="2539" y="1953"/>
                    <a:pt x="2539" y="1256"/>
                  </a:cubicBezTo>
                  <a:cubicBezTo>
                    <a:pt x="2539" y="558"/>
                    <a:pt x="1981" y="0"/>
                    <a:pt x="1284"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854;p72">
              <a:extLst>
                <a:ext uri="{FF2B5EF4-FFF2-40B4-BE49-F238E27FC236}">
                  <a16:creationId xmlns:a16="http://schemas.microsoft.com/office/drawing/2014/main" id="{F95D0294-A51D-541E-D432-CDF08CF4A73B}"/>
                </a:ext>
              </a:extLst>
            </p:cNvPr>
            <p:cNvSpPr/>
            <p:nvPr/>
          </p:nvSpPr>
          <p:spPr>
            <a:xfrm>
              <a:off x="5856945" y="3331010"/>
              <a:ext cx="17265" cy="17611"/>
            </a:xfrm>
            <a:custGeom>
              <a:avLst/>
              <a:gdLst/>
              <a:ahLst/>
              <a:cxnLst/>
              <a:rect l="l" t="t" r="r" b="b"/>
              <a:pathLst>
                <a:path w="1396" h="1424" extrusionOk="0">
                  <a:moveTo>
                    <a:pt x="698" y="0"/>
                  </a:moveTo>
                  <a:cubicBezTo>
                    <a:pt x="307" y="0"/>
                    <a:pt x="0" y="335"/>
                    <a:pt x="0" y="726"/>
                  </a:cubicBezTo>
                  <a:cubicBezTo>
                    <a:pt x="0" y="1116"/>
                    <a:pt x="307" y="1423"/>
                    <a:pt x="698" y="1423"/>
                  </a:cubicBezTo>
                  <a:cubicBezTo>
                    <a:pt x="1088" y="1423"/>
                    <a:pt x="1395" y="1116"/>
                    <a:pt x="1395" y="726"/>
                  </a:cubicBezTo>
                  <a:cubicBezTo>
                    <a:pt x="1395" y="335"/>
                    <a:pt x="1088" y="0"/>
                    <a:pt x="698" y="0"/>
                  </a:cubicBezTo>
                  <a:close/>
                </a:path>
              </a:pathLst>
            </a:custGeom>
            <a:solidFill>
              <a:srgbClr val="8C67AD">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855;p72">
              <a:extLst>
                <a:ext uri="{FF2B5EF4-FFF2-40B4-BE49-F238E27FC236}">
                  <a16:creationId xmlns:a16="http://schemas.microsoft.com/office/drawing/2014/main" id="{D5DA19A5-59AB-687B-F565-62C6DFE15437}"/>
                </a:ext>
              </a:extLst>
            </p:cNvPr>
            <p:cNvSpPr/>
            <p:nvPr/>
          </p:nvSpPr>
          <p:spPr>
            <a:xfrm>
              <a:off x="5481888" y="3278905"/>
              <a:ext cx="23474" cy="506189"/>
            </a:xfrm>
            <a:custGeom>
              <a:avLst/>
              <a:gdLst/>
              <a:ahLst/>
              <a:cxnLst/>
              <a:rect l="l" t="t" r="r" b="b"/>
              <a:pathLst>
                <a:path w="1898" h="40929" extrusionOk="0">
                  <a:moveTo>
                    <a:pt x="0" y="1"/>
                  </a:moveTo>
                  <a:lnTo>
                    <a:pt x="0" y="40928"/>
                  </a:lnTo>
                  <a:lnTo>
                    <a:pt x="1897" y="40928"/>
                  </a:lnTo>
                  <a:lnTo>
                    <a:pt x="18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856;p72">
              <a:extLst>
                <a:ext uri="{FF2B5EF4-FFF2-40B4-BE49-F238E27FC236}">
                  <a16:creationId xmlns:a16="http://schemas.microsoft.com/office/drawing/2014/main" id="{A588AACD-4E3B-C557-CAB0-A11CF478AAB9}"/>
                </a:ext>
              </a:extLst>
            </p:cNvPr>
            <p:cNvSpPr/>
            <p:nvPr/>
          </p:nvSpPr>
          <p:spPr>
            <a:xfrm>
              <a:off x="5454964" y="3230252"/>
              <a:ext cx="77309" cy="77656"/>
            </a:xfrm>
            <a:custGeom>
              <a:avLst/>
              <a:gdLst/>
              <a:ahLst/>
              <a:cxnLst/>
              <a:rect l="l" t="t" r="r" b="b"/>
              <a:pathLst>
                <a:path w="6251" h="6279" extrusionOk="0">
                  <a:moveTo>
                    <a:pt x="3126" y="1"/>
                  </a:moveTo>
                  <a:cubicBezTo>
                    <a:pt x="1396" y="1"/>
                    <a:pt x="1" y="1396"/>
                    <a:pt x="1" y="3125"/>
                  </a:cubicBezTo>
                  <a:cubicBezTo>
                    <a:pt x="1" y="4855"/>
                    <a:pt x="1396" y="6278"/>
                    <a:pt x="3126" y="6278"/>
                  </a:cubicBezTo>
                  <a:cubicBezTo>
                    <a:pt x="4855" y="6278"/>
                    <a:pt x="6250" y="4855"/>
                    <a:pt x="6250" y="3125"/>
                  </a:cubicBezTo>
                  <a:cubicBezTo>
                    <a:pt x="6250" y="1396"/>
                    <a:pt x="4855" y="1"/>
                    <a:pt x="31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857;p72">
              <a:extLst>
                <a:ext uri="{FF2B5EF4-FFF2-40B4-BE49-F238E27FC236}">
                  <a16:creationId xmlns:a16="http://schemas.microsoft.com/office/drawing/2014/main" id="{36347BF4-6E05-DF95-6580-DCC601DF41AC}"/>
                </a:ext>
              </a:extLst>
            </p:cNvPr>
            <p:cNvSpPr/>
            <p:nvPr/>
          </p:nvSpPr>
          <p:spPr>
            <a:xfrm>
              <a:off x="5468766" y="3244054"/>
              <a:ext cx="49705" cy="49705"/>
            </a:xfrm>
            <a:custGeom>
              <a:avLst/>
              <a:gdLst/>
              <a:ahLst/>
              <a:cxnLst/>
              <a:rect l="l" t="t" r="r" b="b"/>
              <a:pathLst>
                <a:path w="4019" h="4019" extrusionOk="0">
                  <a:moveTo>
                    <a:pt x="2010" y="1"/>
                  </a:moveTo>
                  <a:cubicBezTo>
                    <a:pt x="894" y="1"/>
                    <a:pt x="1" y="921"/>
                    <a:pt x="1" y="2009"/>
                  </a:cubicBezTo>
                  <a:cubicBezTo>
                    <a:pt x="1" y="3125"/>
                    <a:pt x="894" y="4018"/>
                    <a:pt x="2010" y="4018"/>
                  </a:cubicBezTo>
                  <a:cubicBezTo>
                    <a:pt x="3126" y="4018"/>
                    <a:pt x="4018" y="3125"/>
                    <a:pt x="4018" y="2009"/>
                  </a:cubicBezTo>
                  <a:cubicBezTo>
                    <a:pt x="4018" y="921"/>
                    <a:pt x="3126" y="1"/>
                    <a:pt x="2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858;p72">
              <a:extLst>
                <a:ext uri="{FF2B5EF4-FFF2-40B4-BE49-F238E27FC236}">
                  <a16:creationId xmlns:a16="http://schemas.microsoft.com/office/drawing/2014/main" id="{D35850AA-25C0-7045-26D8-CB1FE0F46FA9}"/>
                </a:ext>
              </a:extLst>
            </p:cNvPr>
            <p:cNvSpPr/>
            <p:nvPr/>
          </p:nvSpPr>
          <p:spPr>
            <a:xfrm>
              <a:off x="5454964" y="3749192"/>
              <a:ext cx="77309" cy="77309"/>
            </a:xfrm>
            <a:custGeom>
              <a:avLst/>
              <a:gdLst/>
              <a:ahLst/>
              <a:cxnLst/>
              <a:rect l="l" t="t" r="r" b="b"/>
              <a:pathLst>
                <a:path w="6251" h="6251" extrusionOk="0">
                  <a:moveTo>
                    <a:pt x="3126" y="1"/>
                  </a:moveTo>
                  <a:cubicBezTo>
                    <a:pt x="1396" y="1"/>
                    <a:pt x="1" y="1396"/>
                    <a:pt x="1" y="3126"/>
                  </a:cubicBezTo>
                  <a:cubicBezTo>
                    <a:pt x="1" y="4855"/>
                    <a:pt x="1396" y="6250"/>
                    <a:pt x="3126" y="6250"/>
                  </a:cubicBezTo>
                  <a:cubicBezTo>
                    <a:pt x="4855" y="6250"/>
                    <a:pt x="6250" y="4855"/>
                    <a:pt x="6250" y="3126"/>
                  </a:cubicBezTo>
                  <a:cubicBezTo>
                    <a:pt x="6250" y="1396"/>
                    <a:pt x="4855" y="1"/>
                    <a:pt x="3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859;p72">
              <a:extLst>
                <a:ext uri="{FF2B5EF4-FFF2-40B4-BE49-F238E27FC236}">
                  <a16:creationId xmlns:a16="http://schemas.microsoft.com/office/drawing/2014/main" id="{E505ECAA-4531-C302-273F-215D98991E1D}"/>
                </a:ext>
              </a:extLst>
            </p:cNvPr>
            <p:cNvSpPr/>
            <p:nvPr/>
          </p:nvSpPr>
          <p:spPr>
            <a:xfrm>
              <a:off x="5468766" y="3762994"/>
              <a:ext cx="49705" cy="49705"/>
            </a:xfrm>
            <a:custGeom>
              <a:avLst/>
              <a:gdLst/>
              <a:ahLst/>
              <a:cxnLst/>
              <a:rect l="l" t="t" r="r" b="b"/>
              <a:pathLst>
                <a:path w="4019" h="4019" extrusionOk="0">
                  <a:moveTo>
                    <a:pt x="2010" y="1"/>
                  </a:moveTo>
                  <a:cubicBezTo>
                    <a:pt x="894" y="1"/>
                    <a:pt x="1" y="894"/>
                    <a:pt x="1" y="2010"/>
                  </a:cubicBezTo>
                  <a:cubicBezTo>
                    <a:pt x="1" y="3126"/>
                    <a:pt x="894" y="4018"/>
                    <a:pt x="2010" y="4018"/>
                  </a:cubicBezTo>
                  <a:cubicBezTo>
                    <a:pt x="3126" y="4018"/>
                    <a:pt x="4018" y="3126"/>
                    <a:pt x="4018" y="2010"/>
                  </a:cubicBezTo>
                  <a:cubicBezTo>
                    <a:pt x="4018" y="894"/>
                    <a:pt x="3126" y="1"/>
                    <a:pt x="2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860;p72">
              <a:extLst>
                <a:ext uri="{FF2B5EF4-FFF2-40B4-BE49-F238E27FC236}">
                  <a16:creationId xmlns:a16="http://schemas.microsoft.com/office/drawing/2014/main" id="{459D8B89-5C8C-86C4-CEA7-BE7525621BF2}"/>
                </a:ext>
              </a:extLst>
            </p:cNvPr>
            <p:cNvSpPr/>
            <p:nvPr/>
          </p:nvSpPr>
          <p:spPr>
            <a:xfrm>
              <a:off x="5431849" y="3314796"/>
              <a:ext cx="124232" cy="326415"/>
            </a:xfrm>
            <a:custGeom>
              <a:avLst/>
              <a:gdLst/>
              <a:ahLst/>
              <a:cxnLst/>
              <a:rect l="l" t="t" r="r" b="b"/>
              <a:pathLst>
                <a:path w="10045" h="26393" extrusionOk="0">
                  <a:moveTo>
                    <a:pt x="1089" y="0"/>
                  </a:moveTo>
                  <a:cubicBezTo>
                    <a:pt x="475" y="0"/>
                    <a:pt x="1" y="474"/>
                    <a:pt x="1" y="1032"/>
                  </a:cubicBezTo>
                  <a:lnTo>
                    <a:pt x="1" y="25360"/>
                  </a:lnTo>
                  <a:cubicBezTo>
                    <a:pt x="1" y="25946"/>
                    <a:pt x="475" y="26393"/>
                    <a:pt x="1089" y="26393"/>
                  </a:cubicBezTo>
                  <a:lnTo>
                    <a:pt x="8956" y="26393"/>
                  </a:lnTo>
                  <a:cubicBezTo>
                    <a:pt x="9542" y="26393"/>
                    <a:pt x="10044" y="25946"/>
                    <a:pt x="10044" y="25360"/>
                  </a:cubicBezTo>
                  <a:lnTo>
                    <a:pt x="10044" y="1032"/>
                  </a:lnTo>
                  <a:cubicBezTo>
                    <a:pt x="10044" y="474"/>
                    <a:pt x="9542" y="0"/>
                    <a:pt x="8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861;p72">
              <a:extLst>
                <a:ext uri="{FF2B5EF4-FFF2-40B4-BE49-F238E27FC236}">
                  <a16:creationId xmlns:a16="http://schemas.microsoft.com/office/drawing/2014/main" id="{C9CBF4D7-4282-67B2-6CC3-447C04286B73}"/>
                </a:ext>
              </a:extLst>
            </p:cNvPr>
            <p:cNvSpPr/>
            <p:nvPr/>
          </p:nvSpPr>
          <p:spPr>
            <a:xfrm>
              <a:off x="5437031" y="3319965"/>
              <a:ext cx="113868" cy="311241"/>
            </a:xfrm>
            <a:custGeom>
              <a:avLst/>
              <a:gdLst/>
              <a:ahLst/>
              <a:cxnLst/>
              <a:rect l="l" t="t" r="r" b="b"/>
              <a:pathLst>
                <a:path w="9207" h="25166" extrusionOk="0">
                  <a:moveTo>
                    <a:pt x="977" y="1"/>
                  </a:moveTo>
                  <a:cubicBezTo>
                    <a:pt x="447" y="1"/>
                    <a:pt x="0" y="447"/>
                    <a:pt x="0" y="977"/>
                  </a:cubicBezTo>
                  <a:lnTo>
                    <a:pt x="0" y="24189"/>
                  </a:lnTo>
                  <a:cubicBezTo>
                    <a:pt x="0" y="24719"/>
                    <a:pt x="447" y="25165"/>
                    <a:pt x="977" y="25165"/>
                  </a:cubicBezTo>
                  <a:lnTo>
                    <a:pt x="8203" y="25165"/>
                  </a:lnTo>
                  <a:cubicBezTo>
                    <a:pt x="8761" y="25165"/>
                    <a:pt x="9207" y="24719"/>
                    <a:pt x="9207" y="24189"/>
                  </a:cubicBezTo>
                  <a:lnTo>
                    <a:pt x="9207" y="977"/>
                  </a:lnTo>
                  <a:cubicBezTo>
                    <a:pt x="9207" y="447"/>
                    <a:pt x="8761" y="1"/>
                    <a:pt x="8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862;p72">
              <a:extLst>
                <a:ext uri="{FF2B5EF4-FFF2-40B4-BE49-F238E27FC236}">
                  <a16:creationId xmlns:a16="http://schemas.microsoft.com/office/drawing/2014/main" id="{BA835BEE-35F0-85E3-6D8E-279E9EF4C8B5}"/>
                </a:ext>
              </a:extLst>
            </p:cNvPr>
            <p:cNvSpPr/>
            <p:nvPr/>
          </p:nvSpPr>
          <p:spPr>
            <a:xfrm>
              <a:off x="5486711" y="3336179"/>
              <a:ext cx="14161" cy="266384"/>
            </a:xfrm>
            <a:custGeom>
              <a:avLst/>
              <a:gdLst/>
              <a:ahLst/>
              <a:cxnLst/>
              <a:rect l="l" t="t" r="r" b="b"/>
              <a:pathLst>
                <a:path w="1145" h="21539" extrusionOk="0">
                  <a:moveTo>
                    <a:pt x="587" y="1"/>
                  </a:moveTo>
                  <a:cubicBezTo>
                    <a:pt x="252" y="1"/>
                    <a:pt x="1" y="280"/>
                    <a:pt x="1" y="587"/>
                  </a:cubicBezTo>
                  <a:lnTo>
                    <a:pt x="1" y="20981"/>
                  </a:lnTo>
                  <a:cubicBezTo>
                    <a:pt x="1" y="21288"/>
                    <a:pt x="252" y="21539"/>
                    <a:pt x="587" y="21539"/>
                  </a:cubicBezTo>
                  <a:cubicBezTo>
                    <a:pt x="893" y="21539"/>
                    <a:pt x="1145" y="21288"/>
                    <a:pt x="1145" y="20981"/>
                  </a:cubicBezTo>
                  <a:lnTo>
                    <a:pt x="1145" y="587"/>
                  </a:lnTo>
                  <a:cubicBezTo>
                    <a:pt x="1145" y="280"/>
                    <a:pt x="893" y="1"/>
                    <a:pt x="5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863;p72">
              <a:extLst>
                <a:ext uri="{FF2B5EF4-FFF2-40B4-BE49-F238E27FC236}">
                  <a16:creationId xmlns:a16="http://schemas.microsoft.com/office/drawing/2014/main" id="{8489EB58-FD23-BE7F-41EA-11A327A58F90}"/>
                </a:ext>
              </a:extLst>
            </p:cNvPr>
            <p:cNvSpPr/>
            <p:nvPr/>
          </p:nvSpPr>
          <p:spPr>
            <a:xfrm>
              <a:off x="5486711" y="3392773"/>
              <a:ext cx="14161" cy="209790"/>
            </a:xfrm>
            <a:custGeom>
              <a:avLst/>
              <a:gdLst/>
              <a:ahLst/>
              <a:cxnLst/>
              <a:rect l="l" t="t" r="r" b="b"/>
              <a:pathLst>
                <a:path w="1145" h="16963" extrusionOk="0">
                  <a:moveTo>
                    <a:pt x="1" y="0"/>
                  </a:moveTo>
                  <a:lnTo>
                    <a:pt x="1" y="16405"/>
                  </a:lnTo>
                  <a:cubicBezTo>
                    <a:pt x="1" y="16712"/>
                    <a:pt x="252" y="16963"/>
                    <a:pt x="587" y="16963"/>
                  </a:cubicBezTo>
                  <a:cubicBezTo>
                    <a:pt x="893" y="16963"/>
                    <a:pt x="1145" y="16712"/>
                    <a:pt x="1145" y="16405"/>
                  </a:cubicBezTo>
                  <a:lnTo>
                    <a:pt x="11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864;p72">
              <a:extLst>
                <a:ext uri="{FF2B5EF4-FFF2-40B4-BE49-F238E27FC236}">
                  <a16:creationId xmlns:a16="http://schemas.microsoft.com/office/drawing/2014/main" id="{0A99EA34-F7DD-1A96-D970-F32396C629BA}"/>
                </a:ext>
              </a:extLst>
            </p:cNvPr>
            <p:cNvSpPr/>
            <p:nvPr/>
          </p:nvSpPr>
          <p:spPr>
            <a:xfrm>
              <a:off x="5443586" y="3339976"/>
              <a:ext cx="30028" cy="5875"/>
            </a:xfrm>
            <a:custGeom>
              <a:avLst/>
              <a:gdLst/>
              <a:ahLst/>
              <a:cxnLst/>
              <a:rect l="l" t="t" r="r" b="b"/>
              <a:pathLst>
                <a:path w="2428" h="475"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865;p72">
              <a:extLst>
                <a:ext uri="{FF2B5EF4-FFF2-40B4-BE49-F238E27FC236}">
                  <a16:creationId xmlns:a16="http://schemas.microsoft.com/office/drawing/2014/main" id="{ED594A0B-0312-3AFE-B383-95641F51C920}"/>
                </a:ext>
              </a:extLst>
            </p:cNvPr>
            <p:cNvSpPr/>
            <p:nvPr/>
          </p:nvSpPr>
          <p:spPr>
            <a:xfrm>
              <a:off x="5443586" y="3356190"/>
              <a:ext cx="24859" cy="5887"/>
            </a:xfrm>
            <a:custGeom>
              <a:avLst/>
              <a:gdLst/>
              <a:ahLst/>
              <a:cxnLst/>
              <a:rect l="l" t="t" r="r" b="b"/>
              <a:pathLst>
                <a:path w="2010" h="476"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866;p72">
              <a:extLst>
                <a:ext uri="{FF2B5EF4-FFF2-40B4-BE49-F238E27FC236}">
                  <a16:creationId xmlns:a16="http://schemas.microsoft.com/office/drawing/2014/main" id="{92B11FA8-BB29-24F7-63A7-89E0A47825C3}"/>
                </a:ext>
              </a:extLst>
            </p:cNvPr>
            <p:cNvSpPr/>
            <p:nvPr/>
          </p:nvSpPr>
          <p:spPr>
            <a:xfrm>
              <a:off x="5443586" y="3372416"/>
              <a:ext cx="24859" cy="5528"/>
            </a:xfrm>
            <a:custGeom>
              <a:avLst/>
              <a:gdLst/>
              <a:ahLst/>
              <a:cxnLst/>
              <a:rect l="l" t="t" r="r" b="b"/>
              <a:pathLst>
                <a:path w="2010" h="447" extrusionOk="0">
                  <a:moveTo>
                    <a:pt x="0" y="0"/>
                  </a:moveTo>
                  <a:lnTo>
                    <a:pt x="0" y="447"/>
                  </a:lnTo>
                  <a:lnTo>
                    <a:pt x="2009" y="447"/>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867;p72">
              <a:extLst>
                <a:ext uri="{FF2B5EF4-FFF2-40B4-BE49-F238E27FC236}">
                  <a16:creationId xmlns:a16="http://schemas.microsoft.com/office/drawing/2014/main" id="{F19B6466-AAA0-85DB-AAB7-DD786BC6DCB1}"/>
                </a:ext>
              </a:extLst>
            </p:cNvPr>
            <p:cNvSpPr/>
            <p:nvPr/>
          </p:nvSpPr>
          <p:spPr>
            <a:xfrm>
              <a:off x="5443586" y="3388284"/>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868;p72">
              <a:extLst>
                <a:ext uri="{FF2B5EF4-FFF2-40B4-BE49-F238E27FC236}">
                  <a16:creationId xmlns:a16="http://schemas.microsoft.com/office/drawing/2014/main" id="{058D0DB8-92EB-DEDF-24E9-0C6A0A519C1F}"/>
                </a:ext>
              </a:extLst>
            </p:cNvPr>
            <p:cNvSpPr/>
            <p:nvPr/>
          </p:nvSpPr>
          <p:spPr>
            <a:xfrm>
              <a:off x="5443586" y="3404497"/>
              <a:ext cx="30028" cy="5887"/>
            </a:xfrm>
            <a:custGeom>
              <a:avLst/>
              <a:gdLst/>
              <a:ahLst/>
              <a:cxnLst/>
              <a:rect l="l" t="t" r="r" b="b"/>
              <a:pathLst>
                <a:path w="2428" h="476"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869;p72">
              <a:extLst>
                <a:ext uri="{FF2B5EF4-FFF2-40B4-BE49-F238E27FC236}">
                  <a16:creationId xmlns:a16="http://schemas.microsoft.com/office/drawing/2014/main" id="{B7C5988B-DEA7-5EA9-C750-144F3539B033}"/>
                </a:ext>
              </a:extLst>
            </p:cNvPr>
            <p:cNvSpPr/>
            <p:nvPr/>
          </p:nvSpPr>
          <p:spPr>
            <a:xfrm>
              <a:off x="5443586" y="3420723"/>
              <a:ext cx="24859" cy="5528"/>
            </a:xfrm>
            <a:custGeom>
              <a:avLst/>
              <a:gdLst/>
              <a:ahLst/>
              <a:cxnLst/>
              <a:rect l="l" t="t" r="r" b="b"/>
              <a:pathLst>
                <a:path w="2010" h="447" extrusionOk="0">
                  <a:moveTo>
                    <a:pt x="0" y="0"/>
                  </a:moveTo>
                  <a:lnTo>
                    <a:pt x="0" y="446"/>
                  </a:lnTo>
                  <a:lnTo>
                    <a:pt x="2009" y="446"/>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870;p72">
              <a:extLst>
                <a:ext uri="{FF2B5EF4-FFF2-40B4-BE49-F238E27FC236}">
                  <a16:creationId xmlns:a16="http://schemas.microsoft.com/office/drawing/2014/main" id="{BE77DC7B-1133-D061-14E1-B784DA313C8D}"/>
                </a:ext>
              </a:extLst>
            </p:cNvPr>
            <p:cNvSpPr/>
            <p:nvPr/>
          </p:nvSpPr>
          <p:spPr>
            <a:xfrm>
              <a:off x="5443586" y="3436591"/>
              <a:ext cx="24859" cy="5875"/>
            </a:xfrm>
            <a:custGeom>
              <a:avLst/>
              <a:gdLst/>
              <a:ahLst/>
              <a:cxnLst/>
              <a:rect l="l" t="t" r="r" b="b"/>
              <a:pathLst>
                <a:path w="2010" h="475" extrusionOk="0">
                  <a:moveTo>
                    <a:pt x="0" y="0"/>
                  </a:moveTo>
                  <a:lnTo>
                    <a:pt x="0" y="475"/>
                  </a:lnTo>
                  <a:lnTo>
                    <a:pt x="2009" y="475"/>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871;p72">
              <a:extLst>
                <a:ext uri="{FF2B5EF4-FFF2-40B4-BE49-F238E27FC236}">
                  <a16:creationId xmlns:a16="http://schemas.microsoft.com/office/drawing/2014/main" id="{852DDE86-3BA0-4D9C-CA2D-319D00506ADD}"/>
                </a:ext>
              </a:extLst>
            </p:cNvPr>
            <p:cNvSpPr/>
            <p:nvPr/>
          </p:nvSpPr>
          <p:spPr>
            <a:xfrm>
              <a:off x="5443586" y="3452805"/>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872;p72">
              <a:extLst>
                <a:ext uri="{FF2B5EF4-FFF2-40B4-BE49-F238E27FC236}">
                  <a16:creationId xmlns:a16="http://schemas.microsoft.com/office/drawing/2014/main" id="{9AD38BC8-9ABD-F132-6BCE-A8A6027A546E}"/>
                </a:ext>
              </a:extLst>
            </p:cNvPr>
            <p:cNvSpPr/>
            <p:nvPr/>
          </p:nvSpPr>
          <p:spPr>
            <a:xfrm>
              <a:off x="5443586" y="3468685"/>
              <a:ext cx="24859" cy="5875"/>
            </a:xfrm>
            <a:custGeom>
              <a:avLst/>
              <a:gdLst/>
              <a:ahLst/>
              <a:cxnLst/>
              <a:rect l="l" t="t" r="r" b="b"/>
              <a:pathLst>
                <a:path w="2010" h="475" extrusionOk="0">
                  <a:moveTo>
                    <a:pt x="0" y="0"/>
                  </a:moveTo>
                  <a:lnTo>
                    <a:pt x="0" y="474"/>
                  </a:lnTo>
                  <a:lnTo>
                    <a:pt x="2009" y="474"/>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873;p72">
              <a:extLst>
                <a:ext uri="{FF2B5EF4-FFF2-40B4-BE49-F238E27FC236}">
                  <a16:creationId xmlns:a16="http://schemas.microsoft.com/office/drawing/2014/main" id="{E8652C61-D1F5-79B1-85CA-09B30F31F66C}"/>
                </a:ext>
              </a:extLst>
            </p:cNvPr>
            <p:cNvSpPr/>
            <p:nvPr/>
          </p:nvSpPr>
          <p:spPr>
            <a:xfrm>
              <a:off x="5443586" y="3484898"/>
              <a:ext cx="30028" cy="5875"/>
            </a:xfrm>
            <a:custGeom>
              <a:avLst/>
              <a:gdLst/>
              <a:ahLst/>
              <a:cxnLst/>
              <a:rect l="l" t="t" r="r" b="b"/>
              <a:pathLst>
                <a:path w="2428" h="475" extrusionOk="0">
                  <a:moveTo>
                    <a:pt x="0" y="0"/>
                  </a:moveTo>
                  <a:lnTo>
                    <a:pt x="0" y="475"/>
                  </a:lnTo>
                  <a:lnTo>
                    <a:pt x="2428" y="475"/>
                  </a:lnTo>
                  <a:lnTo>
                    <a:pt x="24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874;p72">
              <a:extLst>
                <a:ext uri="{FF2B5EF4-FFF2-40B4-BE49-F238E27FC236}">
                  <a16:creationId xmlns:a16="http://schemas.microsoft.com/office/drawing/2014/main" id="{40996794-15BC-856E-8A41-6E62C8897C26}"/>
                </a:ext>
              </a:extLst>
            </p:cNvPr>
            <p:cNvSpPr/>
            <p:nvPr/>
          </p:nvSpPr>
          <p:spPr>
            <a:xfrm>
              <a:off x="5443586" y="3501112"/>
              <a:ext cx="24859" cy="5875"/>
            </a:xfrm>
            <a:custGeom>
              <a:avLst/>
              <a:gdLst/>
              <a:ahLst/>
              <a:cxnLst/>
              <a:rect l="l" t="t" r="r" b="b"/>
              <a:pathLst>
                <a:path w="2010" h="475"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875;p72">
              <a:extLst>
                <a:ext uri="{FF2B5EF4-FFF2-40B4-BE49-F238E27FC236}">
                  <a16:creationId xmlns:a16="http://schemas.microsoft.com/office/drawing/2014/main" id="{F8ABCDAD-E71B-D87A-9421-411F53B9A6AB}"/>
                </a:ext>
              </a:extLst>
            </p:cNvPr>
            <p:cNvSpPr/>
            <p:nvPr/>
          </p:nvSpPr>
          <p:spPr>
            <a:xfrm>
              <a:off x="5443586" y="3516980"/>
              <a:ext cx="24859" cy="5887"/>
            </a:xfrm>
            <a:custGeom>
              <a:avLst/>
              <a:gdLst/>
              <a:ahLst/>
              <a:cxnLst/>
              <a:rect l="l" t="t" r="r" b="b"/>
              <a:pathLst>
                <a:path w="2010" h="476" extrusionOk="0">
                  <a:moveTo>
                    <a:pt x="0" y="1"/>
                  </a:moveTo>
                  <a:lnTo>
                    <a:pt x="0" y="475"/>
                  </a:lnTo>
                  <a:lnTo>
                    <a:pt x="2009" y="475"/>
                  </a:lnTo>
                  <a:lnTo>
                    <a:pt x="2009" y="1"/>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876;p72">
              <a:extLst>
                <a:ext uri="{FF2B5EF4-FFF2-40B4-BE49-F238E27FC236}">
                  <a16:creationId xmlns:a16="http://schemas.microsoft.com/office/drawing/2014/main" id="{E1A0049A-E8E9-0DE3-4F2C-1A93F741995C}"/>
                </a:ext>
              </a:extLst>
            </p:cNvPr>
            <p:cNvSpPr/>
            <p:nvPr/>
          </p:nvSpPr>
          <p:spPr>
            <a:xfrm>
              <a:off x="5443586" y="3533206"/>
              <a:ext cx="24859" cy="5875"/>
            </a:xfrm>
            <a:custGeom>
              <a:avLst/>
              <a:gdLst/>
              <a:ahLst/>
              <a:cxnLst/>
              <a:rect l="l" t="t" r="r" b="b"/>
              <a:pathLst>
                <a:path w="2010" h="475" extrusionOk="0">
                  <a:moveTo>
                    <a:pt x="0" y="0"/>
                  </a:moveTo>
                  <a:lnTo>
                    <a:pt x="0" y="474"/>
                  </a:lnTo>
                  <a:lnTo>
                    <a:pt x="2009" y="474"/>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877;p72">
              <a:extLst>
                <a:ext uri="{FF2B5EF4-FFF2-40B4-BE49-F238E27FC236}">
                  <a16:creationId xmlns:a16="http://schemas.microsoft.com/office/drawing/2014/main" id="{9426FD1D-3731-8BED-6858-063408B24339}"/>
                </a:ext>
              </a:extLst>
            </p:cNvPr>
            <p:cNvSpPr/>
            <p:nvPr/>
          </p:nvSpPr>
          <p:spPr>
            <a:xfrm>
              <a:off x="5443586" y="3549420"/>
              <a:ext cx="24859" cy="5528"/>
            </a:xfrm>
            <a:custGeom>
              <a:avLst/>
              <a:gdLst/>
              <a:ahLst/>
              <a:cxnLst/>
              <a:rect l="l" t="t" r="r" b="b"/>
              <a:pathLst>
                <a:path w="2010" h="447" extrusionOk="0">
                  <a:moveTo>
                    <a:pt x="0" y="0"/>
                  </a:moveTo>
                  <a:lnTo>
                    <a:pt x="0" y="447"/>
                  </a:lnTo>
                  <a:lnTo>
                    <a:pt x="2009" y="447"/>
                  </a:lnTo>
                  <a:lnTo>
                    <a:pt x="2009" y="0"/>
                  </a:lnTo>
                  <a:close/>
                </a:path>
              </a:pathLst>
            </a:custGeom>
            <a:solidFill>
              <a:srgbClr val="72C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878;p72">
              <a:extLst>
                <a:ext uri="{FF2B5EF4-FFF2-40B4-BE49-F238E27FC236}">
                  <a16:creationId xmlns:a16="http://schemas.microsoft.com/office/drawing/2014/main" id="{FE622D4C-6FCB-8DF4-1473-2DDADCE9DBAA}"/>
                </a:ext>
              </a:extLst>
            </p:cNvPr>
            <p:cNvSpPr/>
            <p:nvPr/>
          </p:nvSpPr>
          <p:spPr>
            <a:xfrm>
              <a:off x="5489123" y="3346877"/>
              <a:ext cx="3809" cy="255686"/>
            </a:xfrm>
            <a:custGeom>
              <a:avLst/>
              <a:gdLst/>
              <a:ahLst/>
              <a:cxnLst/>
              <a:rect l="l" t="t" r="r" b="b"/>
              <a:pathLst>
                <a:path w="308" h="20674" extrusionOk="0">
                  <a:moveTo>
                    <a:pt x="168" y="1"/>
                  </a:moveTo>
                  <a:cubicBezTo>
                    <a:pt x="85" y="1"/>
                    <a:pt x="1" y="252"/>
                    <a:pt x="1" y="559"/>
                  </a:cubicBezTo>
                  <a:lnTo>
                    <a:pt x="1" y="20144"/>
                  </a:lnTo>
                  <a:cubicBezTo>
                    <a:pt x="1" y="20451"/>
                    <a:pt x="85" y="20674"/>
                    <a:pt x="168" y="20674"/>
                  </a:cubicBezTo>
                  <a:cubicBezTo>
                    <a:pt x="252" y="20674"/>
                    <a:pt x="308" y="20451"/>
                    <a:pt x="308" y="20144"/>
                  </a:cubicBezTo>
                  <a:lnTo>
                    <a:pt x="308" y="559"/>
                  </a:lnTo>
                  <a:cubicBezTo>
                    <a:pt x="308" y="252"/>
                    <a:pt x="252"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879;p72">
              <a:extLst>
                <a:ext uri="{FF2B5EF4-FFF2-40B4-BE49-F238E27FC236}">
                  <a16:creationId xmlns:a16="http://schemas.microsoft.com/office/drawing/2014/main" id="{EFFB2007-BED9-35CA-EEBF-6B3F809D639E}"/>
                </a:ext>
              </a:extLst>
            </p:cNvPr>
            <p:cNvSpPr/>
            <p:nvPr/>
          </p:nvSpPr>
          <p:spPr>
            <a:xfrm>
              <a:off x="5443586" y="3565287"/>
              <a:ext cx="30028" cy="5887"/>
            </a:xfrm>
            <a:custGeom>
              <a:avLst/>
              <a:gdLst/>
              <a:ahLst/>
              <a:cxnLst/>
              <a:rect l="l" t="t" r="r" b="b"/>
              <a:pathLst>
                <a:path w="2428" h="476" extrusionOk="0">
                  <a:moveTo>
                    <a:pt x="0" y="1"/>
                  </a:moveTo>
                  <a:lnTo>
                    <a:pt x="0" y="475"/>
                  </a:lnTo>
                  <a:lnTo>
                    <a:pt x="2428" y="475"/>
                  </a:lnTo>
                  <a:lnTo>
                    <a:pt x="2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880;p72">
              <a:extLst>
                <a:ext uri="{FF2B5EF4-FFF2-40B4-BE49-F238E27FC236}">
                  <a16:creationId xmlns:a16="http://schemas.microsoft.com/office/drawing/2014/main" id="{C7F214D6-52FE-3A85-CE08-4A5EB16456CD}"/>
                </a:ext>
              </a:extLst>
            </p:cNvPr>
            <p:cNvSpPr/>
            <p:nvPr/>
          </p:nvSpPr>
          <p:spPr>
            <a:xfrm>
              <a:off x="5470498" y="3574266"/>
              <a:ext cx="46935" cy="46588"/>
            </a:xfrm>
            <a:custGeom>
              <a:avLst/>
              <a:gdLst/>
              <a:ahLst/>
              <a:cxnLst/>
              <a:rect l="l" t="t" r="r" b="b"/>
              <a:pathLst>
                <a:path w="3795" h="3767" extrusionOk="0">
                  <a:moveTo>
                    <a:pt x="1898" y="0"/>
                  </a:moveTo>
                  <a:cubicBezTo>
                    <a:pt x="837" y="0"/>
                    <a:pt x="0" y="837"/>
                    <a:pt x="0" y="1897"/>
                  </a:cubicBezTo>
                  <a:cubicBezTo>
                    <a:pt x="0" y="2930"/>
                    <a:pt x="837" y="3767"/>
                    <a:pt x="1898" y="3767"/>
                  </a:cubicBezTo>
                  <a:cubicBezTo>
                    <a:pt x="2930" y="3767"/>
                    <a:pt x="3795" y="2930"/>
                    <a:pt x="3795" y="1897"/>
                  </a:cubicBezTo>
                  <a:cubicBezTo>
                    <a:pt x="3795" y="837"/>
                    <a:pt x="2930" y="0"/>
                    <a:pt x="1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881;p72">
              <a:extLst>
                <a:ext uri="{FF2B5EF4-FFF2-40B4-BE49-F238E27FC236}">
                  <a16:creationId xmlns:a16="http://schemas.microsoft.com/office/drawing/2014/main" id="{FADB7058-0FF3-F777-7090-B25C52E193EF}"/>
                </a:ext>
              </a:extLst>
            </p:cNvPr>
            <p:cNvSpPr/>
            <p:nvPr/>
          </p:nvSpPr>
          <p:spPr>
            <a:xfrm>
              <a:off x="5476706" y="3581167"/>
              <a:ext cx="23474" cy="23474"/>
            </a:xfrm>
            <a:custGeom>
              <a:avLst/>
              <a:gdLst/>
              <a:ahLst/>
              <a:cxnLst/>
              <a:rect l="l" t="t" r="r" b="b"/>
              <a:pathLst>
                <a:path w="1898" h="1898" extrusionOk="0">
                  <a:moveTo>
                    <a:pt x="949" y="0"/>
                  </a:moveTo>
                  <a:cubicBezTo>
                    <a:pt x="419" y="0"/>
                    <a:pt x="1" y="419"/>
                    <a:pt x="1" y="949"/>
                  </a:cubicBezTo>
                  <a:cubicBezTo>
                    <a:pt x="1" y="1479"/>
                    <a:pt x="419" y="1897"/>
                    <a:pt x="949" y="1897"/>
                  </a:cubicBezTo>
                  <a:cubicBezTo>
                    <a:pt x="1479" y="1897"/>
                    <a:pt x="1898" y="1479"/>
                    <a:pt x="1898" y="949"/>
                  </a:cubicBezTo>
                  <a:cubicBezTo>
                    <a:pt x="1898" y="419"/>
                    <a:pt x="1479" y="0"/>
                    <a:pt x="9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Google Shape;432;p41"/>
          <p:cNvPicPr preferRelativeResize="0"/>
          <p:nvPr/>
        </p:nvPicPr>
        <p:blipFill>
          <a:blip r:embed="rId3">
            <a:alphaModFix amt="75000"/>
          </a:blip>
          <a:stretch>
            <a:fillRect/>
          </a:stretch>
        </p:blipFill>
        <p:spPr>
          <a:xfrm>
            <a:off x="723000" y="648811"/>
            <a:ext cx="1743575" cy="1743574"/>
          </a:xfrm>
          <a:prstGeom prst="rect">
            <a:avLst/>
          </a:prstGeom>
          <a:noFill/>
          <a:ln>
            <a:noFill/>
          </a:ln>
        </p:spPr>
      </p:pic>
      <p:sp>
        <p:nvSpPr>
          <p:cNvPr id="433" name="Google Shape;433;p41"/>
          <p:cNvSpPr txBox="1">
            <a:spLocks noGrp="1"/>
          </p:cNvSpPr>
          <p:nvPr>
            <p:ph type="title"/>
          </p:nvPr>
        </p:nvSpPr>
        <p:spPr>
          <a:xfrm>
            <a:off x="1018024" y="2542800"/>
            <a:ext cx="4856995" cy="138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8800" dirty="0">
                <a:solidFill>
                  <a:srgbClr val="72177E"/>
                </a:solidFill>
              </a:rPr>
              <a:t>CHUẨN BỊ</a:t>
            </a:r>
            <a:endParaRPr sz="8800" dirty="0">
              <a:solidFill>
                <a:srgbClr val="72177E"/>
              </a:solidFill>
            </a:endParaRPr>
          </a:p>
        </p:txBody>
      </p:sp>
      <p:sp>
        <p:nvSpPr>
          <p:cNvPr id="434" name="Google Shape;434;p41"/>
          <p:cNvSpPr txBox="1">
            <a:spLocks noGrp="1"/>
          </p:cNvSpPr>
          <p:nvPr>
            <p:ph type="title" idx="2"/>
          </p:nvPr>
        </p:nvSpPr>
        <p:spPr>
          <a:xfrm>
            <a:off x="866291" y="1218000"/>
            <a:ext cx="13035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rgbClr val="72177E"/>
                </a:solidFill>
              </a:rPr>
              <a:t>I</a:t>
            </a:r>
            <a:endParaRPr dirty="0">
              <a:solidFill>
                <a:srgbClr val="72177E"/>
              </a:solidFill>
            </a:endParaRPr>
          </a:p>
        </p:txBody>
      </p:sp>
      <p:pic>
        <p:nvPicPr>
          <p:cNvPr id="436" name="Google Shape;436;p41"/>
          <p:cNvPicPr preferRelativeResize="0"/>
          <p:nvPr/>
        </p:nvPicPr>
        <p:blipFill>
          <a:blip r:embed="rId4">
            <a:alphaModFix/>
          </a:blip>
          <a:stretch>
            <a:fillRect/>
          </a:stretch>
        </p:blipFill>
        <p:spPr>
          <a:xfrm>
            <a:off x="4668100" y="607500"/>
            <a:ext cx="3762676" cy="3511150"/>
          </a:xfrm>
          <a:prstGeom prst="rect">
            <a:avLst/>
          </a:prstGeom>
          <a:noFill/>
          <a:ln>
            <a:noFill/>
          </a:ln>
        </p:spPr>
      </p:pic>
      <p:pic>
        <p:nvPicPr>
          <p:cNvPr id="437" name="Google Shape;437;p41"/>
          <p:cNvPicPr preferRelativeResize="0"/>
          <p:nvPr/>
        </p:nvPicPr>
        <p:blipFill>
          <a:blip r:embed="rId5">
            <a:alphaModFix/>
          </a:blip>
          <a:stretch>
            <a:fillRect/>
          </a:stretch>
        </p:blipFill>
        <p:spPr>
          <a:xfrm>
            <a:off x="6180550" y="4136025"/>
            <a:ext cx="367824" cy="367849"/>
          </a:xfrm>
          <a:prstGeom prst="rect">
            <a:avLst/>
          </a:prstGeom>
          <a:noFill/>
          <a:ln>
            <a:noFill/>
          </a:ln>
        </p:spPr>
      </p:pic>
      <p:pic>
        <p:nvPicPr>
          <p:cNvPr id="438" name="Google Shape;438;p41"/>
          <p:cNvPicPr preferRelativeResize="0"/>
          <p:nvPr/>
        </p:nvPicPr>
        <p:blipFill>
          <a:blip r:embed="rId6">
            <a:alphaModFix/>
          </a:blip>
          <a:stretch>
            <a:fillRect/>
          </a:stretch>
        </p:blipFill>
        <p:spPr>
          <a:xfrm>
            <a:off x="8303837" y="754574"/>
            <a:ext cx="253875" cy="253859"/>
          </a:xfrm>
          <a:prstGeom prst="rect">
            <a:avLst/>
          </a:prstGeom>
          <a:noFill/>
          <a:ln>
            <a:noFill/>
          </a:ln>
        </p:spPr>
      </p:pic>
      <p:pic>
        <p:nvPicPr>
          <p:cNvPr id="439" name="Google Shape;439;p41"/>
          <p:cNvPicPr preferRelativeResize="0"/>
          <p:nvPr/>
        </p:nvPicPr>
        <p:blipFill>
          <a:blip r:embed="rId7">
            <a:alphaModFix/>
          </a:blip>
          <a:stretch>
            <a:fillRect/>
          </a:stretch>
        </p:blipFill>
        <p:spPr>
          <a:xfrm>
            <a:off x="7327575" y="734424"/>
            <a:ext cx="294125" cy="294145"/>
          </a:xfrm>
          <a:prstGeom prst="rect">
            <a:avLst/>
          </a:prstGeom>
          <a:noFill/>
          <a:ln>
            <a:noFill/>
          </a:ln>
        </p:spPr>
      </p:pic>
      <p:pic>
        <p:nvPicPr>
          <p:cNvPr id="4" name="Google Shape;448;p42">
            <a:extLst>
              <a:ext uri="{FF2B5EF4-FFF2-40B4-BE49-F238E27FC236}">
                <a16:creationId xmlns:a16="http://schemas.microsoft.com/office/drawing/2014/main" id="{75BCBA63-8ED9-ECA6-AD17-E09EFBB9B549}"/>
              </a:ext>
            </a:extLst>
          </p:cNvPr>
          <p:cNvPicPr preferRelativeResize="0"/>
          <p:nvPr/>
        </p:nvPicPr>
        <p:blipFill>
          <a:blip r:embed="rId6">
            <a:alphaModFix/>
          </a:blip>
          <a:stretch>
            <a:fillRect/>
          </a:stretch>
        </p:blipFill>
        <p:spPr>
          <a:xfrm>
            <a:off x="2954650" y="413216"/>
            <a:ext cx="471226" cy="471189"/>
          </a:xfrm>
          <a:prstGeom prst="rect">
            <a:avLst/>
          </a:prstGeom>
          <a:noFill/>
          <a:ln>
            <a:noFill/>
          </a:ln>
        </p:spPr>
      </p:pic>
      <p:pic>
        <p:nvPicPr>
          <p:cNvPr id="5" name="Google Shape;449;p42">
            <a:extLst>
              <a:ext uri="{FF2B5EF4-FFF2-40B4-BE49-F238E27FC236}">
                <a16:creationId xmlns:a16="http://schemas.microsoft.com/office/drawing/2014/main" id="{F3A11CF1-4339-5ECC-0558-B2ABC40084EA}"/>
              </a:ext>
            </a:extLst>
          </p:cNvPr>
          <p:cNvPicPr preferRelativeResize="0"/>
          <p:nvPr/>
        </p:nvPicPr>
        <p:blipFill>
          <a:blip r:embed="rId8">
            <a:alphaModFix/>
          </a:blip>
          <a:stretch>
            <a:fillRect/>
          </a:stretch>
        </p:blipFill>
        <p:spPr>
          <a:xfrm>
            <a:off x="579075" y="4363392"/>
            <a:ext cx="471226" cy="471189"/>
          </a:xfrm>
          <a:prstGeom prst="rect">
            <a:avLst/>
          </a:prstGeom>
          <a:noFill/>
          <a:ln>
            <a:noFill/>
          </a:ln>
        </p:spPr>
      </p:pic>
      <p:pic>
        <p:nvPicPr>
          <p:cNvPr id="6" name="Google Shape;450;p42">
            <a:extLst>
              <a:ext uri="{FF2B5EF4-FFF2-40B4-BE49-F238E27FC236}">
                <a16:creationId xmlns:a16="http://schemas.microsoft.com/office/drawing/2014/main" id="{710A0FD4-5B45-24E9-7769-B0C54912C8A5}"/>
              </a:ext>
            </a:extLst>
          </p:cNvPr>
          <p:cNvPicPr preferRelativeResize="0"/>
          <p:nvPr/>
        </p:nvPicPr>
        <p:blipFill>
          <a:blip r:embed="rId6">
            <a:alphaModFix/>
          </a:blip>
          <a:stretch>
            <a:fillRect/>
          </a:stretch>
        </p:blipFill>
        <p:spPr>
          <a:xfrm>
            <a:off x="2658450" y="717816"/>
            <a:ext cx="155447" cy="155447"/>
          </a:xfrm>
          <a:prstGeom prst="rect">
            <a:avLst/>
          </a:prstGeom>
          <a:noFill/>
          <a:ln>
            <a:noFill/>
          </a:ln>
        </p:spPr>
      </p:pic>
      <p:pic>
        <p:nvPicPr>
          <p:cNvPr id="7" name="Google Shape;451;p42">
            <a:extLst>
              <a:ext uri="{FF2B5EF4-FFF2-40B4-BE49-F238E27FC236}">
                <a16:creationId xmlns:a16="http://schemas.microsoft.com/office/drawing/2014/main" id="{9C0752A3-3880-5184-8349-79EDA6E968B7}"/>
              </a:ext>
            </a:extLst>
          </p:cNvPr>
          <p:cNvPicPr preferRelativeResize="0"/>
          <p:nvPr/>
        </p:nvPicPr>
        <p:blipFill>
          <a:blip r:embed="rId8">
            <a:alphaModFix/>
          </a:blip>
          <a:stretch>
            <a:fillRect/>
          </a:stretch>
        </p:blipFill>
        <p:spPr>
          <a:xfrm>
            <a:off x="1357475" y="4521267"/>
            <a:ext cx="155447" cy="155447"/>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pic>
        <p:nvPicPr>
          <p:cNvPr id="21" name="Picture 20">
            <a:extLst>
              <a:ext uri="{FF2B5EF4-FFF2-40B4-BE49-F238E27FC236}">
                <a16:creationId xmlns:a16="http://schemas.microsoft.com/office/drawing/2014/main" id="{2004F969-1715-0EA6-FB59-73F70C675260}"/>
              </a:ext>
            </a:extLst>
          </p:cNvPr>
          <p:cNvPicPr>
            <a:picLocks noChangeAspect="1"/>
          </p:cNvPicPr>
          <p:nvPr/>
        </p:nvPicPr>
        <p:blipFill>
          <a:blip r:embed="rId3"/>
          <a:stretch>
            <a:fillRect/>
          </a:stretch>
        </p:blipFill>
        <p:spPr>
          <a:xfrm>
            <a:off x="0" y="1458711"/>
            <a:ext cx="5705573" cy="3095849"/>
          </a:xfrm>
          <a:prstGeom prst="rect">
            <a:avLst/>
          </a:prstGeom>
        </p:spPr>
      </p:pic>
      <p:sp>
        <p:nvSpPr>
          <p:cNvPr id="626" name="Google Shape;626;p46"/>
          <p:cNvSpPr txBox="1">
            <a:spLocks noGrp="1"/>
          </p:cNvSpPr>
          <p:nvPr>
            <p:ph type="title" idx="2"/>
          </p:nvPr>
        </p:nvSpPr>
        <p:spPr>
          <a:xfrm>
            <a:off x="1354784" y="768954"/>
            <a:ext cx="1643689" cy="420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rgbClr val="002060"/>
                </a:solidFill>
              </a:rPr>
              <a:t>1. Dụng Cụ</a:t>
            </a:r>
            <a:endParaRPr dirty="0">
              <a:solidFill>
                <a:srgbClr val="002060"/>
              </a:solidFill>
            </a:endParaRPr>
          </a:p>
        </p:txBody>
      </p:sp>
      <p:pic>
        <p:nvPicPr>
          <p:cNvPr id="634" name="Google Shape;634;p46"/>
          <p:cNvPicPr preferRelativeResize="0"/>
          <p:nvPr/>
        </p:nvPicPr>
        <p:blipFill>
          <a:blip r:embed="rId4">
            <a:alphaModFix/>
          </a:blip>
          <a:stretch>
            <a:fillRect/>
          </a:stretch>
        </p:blipFill>
        <p:spPr>
          <a:xfrm rot="20987042" flipH="1">
            <a:off x="5732797" y="1133896"/>
            <a:ext cx="290689" cy="332976"/>
          </a:xfrm>
          <a:prstGeom prst="rect">
            <a:avLst/>
          </a:prstGeom>
          <a:noFill/>
          <a:ln>
            <a:noFill/>
          </a:ln>
        </p:spPr>
      </p:pic>
      <p:grpSp>
        <p:nvGrpSpPr>
          <p:cNvPr id="686" name="Google Shape;686;p46"/>
          <p:cNvGrpSpPr/>
          <p:nvPr/>
        </p:nvGrpSpPr>
        <p:grpSpPr>
          <a:xfrm>
            <a:off x="923510" y="754620"/>
            <a:ext cx="479843" cy="412313"/>
            <a:chOff x="1779825" y="1432446"/>
            <a:chExt cx="445949" cy="384874"/>
          </a:xfrm>
        </p:grpSpPr>
        <p:sp>
          <p:nvSpPr>
            <p:cNvPr id="687" name="Google Shape;687;p46"/>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Google Shape;432;p41">
            <a:extLst>
              <a:ext uri="{FF2B5EF4-FFF2-40B4-BE49-F238E27FC236}">
                <a16:creationId xmlns:a16="http://schemas.microsoft.com/office/drawing/2014/main" id="{CE366900-B33F-E512-727F-BDC4500CFA02}"/>
              </a:ext>
            </a:extLst>
          </p:cNvPr>
          <p:cNvPicPr preferRelativeResize="0"/>
          <p:nvPr/>
        </p:nvPicPr>
        <p:blipFill>
          <a:blip r:embed="rId5">
            <a:alphaModFix amt="75000"/>
          </a:blip>
          <a:stretch>
            <a:fillRect/>
          </a:stretch>
        </p:blipFill>
        <p:spPr>
          <a:xfrm>
            <a:off x="169146" y="148708"/>
            <a:ext cx="612579" cy="612579"/>
          </a:xfrm>
          <a:prstGeom prst="rect">
            <a:avLst/>
          </a:prstGeom>
          <a:noFill/>
          <a:ln>
            <a:noFill/>
          </a:ln>
        </p:spPr>
      </p:pic>
      <p:sp>
        <p:nvSpPr>
          <p:cNvPr id="19" name="Google Shape;434;p41">
            <a:extLst>
              <a:ext uri="{FF2B5EF4-FFF2-40B4-BE49-F238E27FC236}">
                <a16:creationId xmlns:a16="http://schemas.microsoft.com/office/drawing/2014/main" id="{D3672BFF-4C37-0F2A-D498-91713BA9AFD0}"/>
              </a:ext>
            </a:extLst>
          </p:cNvPr>
          <p:cNvSpPr txBox="1">
            <a:spLocks/>
          </p:cNvSpPr>
          <p:nvPr/>
        </p:nvSpPr>
        <p:spPr>
          <a:xfrm>
            <a:off x="401933" y="254208"/>
            <a:ext cx="2052601" cy="40157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r>
              <a:rPr lang="en-US" dirty="0">
                <a:solidFill>
                  <a:srgbClr val="72177E"/>
                </a:solidFill>
              </a:rPr>
              <a:t>I. </a:t>
            </a:r>
            <a:r>
              <a:rPr lang="en-US" dirty="0" err="1">
                <a:solidFill>
                  <a:srgbClr val="72177E"/>
                </a:solidFill>
              </a:rPr>
              <a:t>Chuẩn</a:t>
            </a:r>
            <a:r>
              <a:rPr lang="en-US" dirty="0">
                <a:solidFill>
                  <a:srgbClr val="72177E"/>
                </a:solidFill>
              </a:rPr>
              <a:t> </a:t>
            </a:r>
            <a:r>
              <a:rPr lang="en-US" dirty="0" err="1">
                <a:solidFill>
                  <a:srgbClr val="72177E"/>
                </a:solidFill>
              </a:rPr>
              <a:t>Bị</a:t>
            </a:r>
            <a:endParaRPr lang="en-US" dirty="0">
              <a:solidFill>
                <a:srgbClr val="72177E"/>
              </a:solidFill>
            </a:endParaRPr>
          </a:p>
        </p:txBody>
      </p:sp>
      <p:sp>
        <p:nvSpPr>
          <p:cNvPr id="22" name="Google Shape;400;p38">
            <a:extLst>
              <a:ext uri="{FF2B5EF4-FFF2-40B4-BE49-F238E27FC236}">
                <a16:creationId xmlns:a16="http://schemas.microsoft.com/office/drawing/2014/main" id="{A8B2B40E-9ABC-EB23-1CE7-CD3D05F41233}"/>
              </a:ext>
            </a:extLst>
          </p:cNvPr>
          <p:cNvSpPr txBox="1">
            <a:spLocks noGrp="1"/>
          </p:cNvSpPr>
          <p:nvPr>
            <p:ph type="subTitle" idx="1"/>
          </p:nvPr>
        </p:nvSpPr>
        <p:spPr>
          <a:xfrm>
            <a:off x="6145440" y="1057984"/>
            <a:ext cx="23055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solidFill>
                  <a:srgbClr val="002060"/>
                </a:solidFill>
              </a:rPr>
              <a:t>Nguồn sáng (1)</a:t>
            </a:r>
            <a:endParaRPr sz="2400" dirty="0">
              <a:solidFill>
                <a:srgbClr val="002060"/>
              </a:solidFill>
            </a:endParaRPr>
          </a:p>
        </p:txBody>
      </p:sp>
      <p:pic>
        <p:nvPicPr>
          <p:cNvPr id="23" name="Google Shape;634;p46">
            <a:extLst>
              <a:ext uri="{FF2B5EF4-FFF2-40B4-BE49-F238E27FC236}">
                <a16:creationId xmlns:a16="http://schemas.microsoft.com/office/drawing/2014/main" id="{4A37A102-2C57-CD00-4A0E-A23DB3521C23}"/>
              </a:ext>
            </a:extLst>
          </p:cNvPr>
          <p:cNvPicPr preferRelativeResize="0"/>
          <p:nvPr/>
        </p:nvPicPr>
        <p:blipFill>
          <a:blip r:embed="rId4">
            <a:alphaModFix/>
          </a:blip>
          <a:stretch>
            <a:fillRect/>
          </a:stretch>
        </p:blipFill>
        <p:spPr>
          <a:xfrm rot="20987042" flipH="1">
            <a:off x="5732797" y="1667761"/>
            <a:ext cx="290689" cy="332976"/>
          </a:xfrm>
          <a:prstGeom prst="rect">
            <a:avLst/>
          </a:prstGeom>
          <a:noFill/>
          <a:ln>
            <a:noFill/>
          </a:ln>
        </p:spPr>
      </p:pic>
      <p:sp>
        <p:nvSpPr>
          <p:cNvPr id="24" name="Google Shape;400;p38">
            <a:extLst>
              <a:ext uri="{FF2B5EF4-FFF2-40B4-BE49-F238E27FC236}">
                <a16:creationId xmlns:a16="http://schemas.microsoft.com/office/drawing/2014/main" id="{AF08AC10-36DD-9355-3C20-451F2B4B4138}"/>
              </a:ext>
            </a:extLst>
          </p:cNvPr>
          <p:cNvSpPr txBox="1">
            <a:spLocks/>
          </p:cNvSpPr>
          <p:nvPr/>
        </p:nvSpPr>
        <p:spPr>
          <a:xfrm>
            <a:off x="6145440" y="1644622"/>
            <a:ext cx="2724240" cy="7721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Vật</a:t>
            </a:r>
            <a:r>
              <a:rPr lang="en-US" sz="2400" dirty="0">
                <a:solidFill>
                  <a:srgbClr val="002060"/>
                </a:solidFill>
              </a:rPr>
              <a:t> </a:t>
            </a:r>
            <a:r>
              <a:rPr lang="en-US" sz="2400" dirty="0" err="1">
                <a:solidFill>
                  <a:srgbClr val="002060"/>
                </a:solidFill>
              </a:rPr>
              <a:t>sáng</a:t>
            </a:r>
            <a:r>
              <a:rPr lang="en-US" sz="2400" dirty="0">
                <a:solidFill>
                  <a:srgbClr val="002060"/>
                </a:solidFill>
              </a:rPr>
              <a:t> </a:t>
            </a:r>
            <a:r>
              <a:rPr lang="en-US" sz="2400" dirty="0" err="1">
                <a:solidFill>
                  <a:srgbClr val="002060"/>
                </a:solidFill>
              </a:rPr>
              <a:t>bằng</a:t>
            </a:r>
            <a:r>
              <a:rPr lang="en-US" sz="2400" dirty="0">
                <a:solidFill>
                  <a:srgbClr val="002060"/>
                </a:solidFill>
              </a:rPr>
              <a:t> </a:t>
            </a:r>
            <a:r>
              <a:rPr lang="en-US" sz="2400" dirty="0" err="1">
                <a:solidFill>
                  <a:srgbClr val="002060"/>
                </a:solidFill>
              </a:rPr>
              <a:t>kính</a:t>
            </a:r>
            <a:r>
              <a:rPr lang="en-US" sz="2400" dirty="0">
                <a:solidFill>
                  <a:srgbClr val="002060"/>
                </a:solidFill>
              </a:rPr>
              <a:t> </a:t>
            </a:r>
            <a:r>
              <a:rPr lang="en-US" sz="2400" dirty="0" err="1">
                <a:solidFill>
                  <a:srgbClr val="002060"/>
                </a:solidFill>
              </a:rPr>
              <a:t>mờ</a:t>
            </a:r>
            <a:r>
              <a:rPr lang="en-US" sz="2400" dirty="0">
                <a:solidFill>
                  <a:srgbClr val="002060"/>
                </a:solidFill>
              </a:rPr>
              <a:t> </a:t>
            </a:r>
            <a:r>
              <a:rPr lang="en-US" sz="2400" dirty="0" err="1">
                <a:solidFill>
                  <a:srgbClr val="002060"/>
                </a:solidFill>
              </a:rPr>
              <a:t>hình</a:t>
            </a:r>
            <a:r>
              <a:rPr lang="en-US" sz="2400" dirty="0">
                <a:solidFill>
                  <a:srgbClr val="002060"/>
                </a:solidFill>
              </a:rPr>
              <a:t> </a:t>
            </a:r>
            <a:r>
              <a:rPr lang="en-US" sz="2400" dirty="0" err="1">
                <a:solidFill>
                  <a:srgbClr val="002060"/>
                </a:solidFill>
              </a:rPr>
              <a:t>chữ</a:t>
            </a:r>
            <a:r>
              <a:rPr lang="en-US" sz="2400" dirty="0">
                <a:solidFill>
                  <a:srgbClr val="002060"/>
                </a:solidFill>
              </a:rPr>
              <a:t> F (2)</a:t>
            </a:r>
          </a:p>
        </p:txBody>
      </p:sp>
      <p:pic>
        <p:nvPicPr>
          <p:cNvPr id="27" name="Google Shape;634;p46">
            <a:extLst>
              <a:ext uri="{FF2B5EF4-FFF2-40B4-BE49-F238E27FC236}">
                <a16:creationId xmlns:a16="http://schemas.microsoft.com/office/drawing/2014/main" id="{58201B53-1DE9-B383-A22B-1A25C2CF8E83}"/>
              </a:ext>
            </a:extLst>
          </p:cNvPr>
          <p:cNvPicPr preferRelativeResize="0"/>
          <p:nvPr/>
        </p:nvPicPr>
        <p:blipFill>
          <a:blip r:embed="rId4">
            <a:alphaModFix/>
          </a:blip>
          <a:stretch>
            <a:fillRect/>
          </a:stretch>
        </p:blipFill>
        <p:spPr>
          <a:xfrm rot="20987042" flipH="1">
            <a:off x="5732797" y="2553863"/>
            <a:ext cx="290689" cy="332976"/>
          </a:xfrm>
          <a:prstGeom prst="rect">
            <a:avLst/>
          </a:prstGeom>
          <a:noFill/>
          <a:ln>
            <a:noFill/>
          </a:ln>
        </p:spPr>
      </p:pic>
      <p:sp>
        <p:nvSpPr>
          <p:cNvPr id="28" name="Google Shape;400;p38">
            <a:extLst>
              <a:ext uri="{FF2B5EF4-FFF2-40B4-BE49-F238E27FC236}">
                <a16:creationId xmlns:a16="http://schemas.microsoft.com/office/drawing/2014/main" id="{74C6893E-347C-7CA1-EB9F-97F96EC9AC69}"/>
              </a:ext>
            </a:extLst>
          </p:cNvPr>
          <p:cNvSpPr txBox="1">
            <a:spLocks/>
          </p:cNvSpPr>
          <p:nvPr/>
        </p:nvSpPr>
        <p:spPr>
          <a:xfrm>
            <a:off x="6145440" y="2477951"/>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a:solidFill>
                  <a:srgbClr val="002060"/>
                </a:solidFill>
              </a:rPr>
              <a:t>TK </a:t>
            </a:r>
            <a:r>
              <a:rPr lang="en-US" sz="2400" dirty="0" err="1">
                <a:solidFill>
                  <a:srgbClr val="002060"/>
                </a:solidFill>
              </a:rPr>
              <a:t>hội</a:t>
            </a:r>
            <a:r>
              <a:rPr lang="en-US" sz="2400" dirty="0">
                <a:solidFill>
                  <a:srgbClr val="002060"/>
                </a:solidFill>
              </a:rPr>
              <a:t> </a:t>
            </a:r>
            <a:r>
              <a:rPr lang="en-US" sz="2400" dirty="0" err="1">
                <a:solidFill>
                  <a:srgbClr val="002060"/>
                </a:solidFill>
              </a:rPr>
              <a:t>tụ</a:t>
            </a:r>
            <a:r>
              <a:rPr lang="en-US" sz="2400" dirty="0">
                <a:solidFill>
                  <a:srgbClr val="002060"/>
                </a:solidFill>
              </a:rPr>
              <a:t> (3)</a:t>
            </a:r>
          </a:p>
        </p:txBody>
      </p:sp>
      <p:pic>
        <p:nvPicPr>
          <p:cNvPr id="29" name="Google Shape;634;p46">
            <a:extLst>
              <a:ext uri="{FF2B5EF4-FFF2-40B4-BE49-F238E27FC236}">
                <a16:creationId xmlns:a16="http://schemas.microsoft.com/office/drawing/2014/main" id="{07B2CCA7-F750-9FC1-92B5-AF05E912DC36}"/>
              </a:ext>
            </a:extLst>
          </p:cNvPr>
          <p:cNvPicPr preferRelativeResize="0"/>
          <p:nvPr/>
        </p:nvPicPr>
        <p:blipFill>
          <a:blip r:embed="rId4">
            <a:alphaModFix/>
          </a:blip>
          <a:stretch>
            <a:fillRect/>
          </a:stretch>
        </p:blipFill>
        <p:spPr>
          <a:xfrm rot="20987042" flipH="1">
            <a:off x="5732797" y="3087728"/>
            <a:ext cx="290689" cy="332976"/>
          </a:xfrm>
          <a:prstGeom prst="rect">
            <a:avLst/>
          </a:prstGeom>
          <a:noFill/>
          <a:ln>
            <a:noFill/>
          </a:ln>
        </p:spPr>
      </p:pic>
      <p:sp>
        <p:nvSpPr>
          <p:cNvPr id="30" name="Google Shape;400;p38">
            <a:extLst>
              <a:ext uri="{FF2B5EF4-FFF2-40B4-BE49-F238E27FC236}">
                <a16:creationId xmlns:a16="http://schemas.microsoft.com/office/drawing/2014/main" id="{B28775AC-80E1-71DC-ABB8-F0C3EEA76C4E}"/>
              </a:ext>
            </a:extLst>
          </p:cNvPr>
          <p:cNvSpPr txBox="1">
            <a:spLocks/>
          </p:cNvSpPr>
          <p:nvPr/>
        </p:nvSpPr>
        <p:spPr>
          <a:xfrm>
            <a:off x="6145440" y="3011816"/>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Màn</a:t>
            </a:r>
            <a:r>
              <a:rPr lang="en-US" sz="2400" dirty="0">
                <a:solidFill>
                  <a:srgbClr val="002060"/>
                </a:solidFill>
              </a:rPr>
              <a:t> </a:t>
            </a:r>
            <a:r>
              <a:rPr lang="en-US" sz="2400" dirty="0" err="1">
                <a:solidFill>
                  <a:srgbClr val="002060"/>
                </a:solidFill>
              </a:rPr>
              <a:t>chắn</a:t>
            </a:r>
            <a:r>
              <a:rPr lang="en-US" sz="2400" dirty="0">
                <a:solidFill>
                  <a:srgbClr val="002060"/>
                </a:solidFill>
              </a:rPr>
              <a:t> (4)</a:t>
            </a:r>
          </a:p>
        </p:txBody>
      </p:sp>
      <p:pic>
        <p:nvPicPr>
          <p:cNvPr id="31" name="Google Shape;634;p46">
            <a:extLst>
              <a:ext uri="{FF2B5EF4-FFF2-40B4-BE49-F238E27FC236}">
                <a16:creationId xmlns:a16="http://schemas.microsoft.com/office/drawing/2014/main" id="{85B8B3B7-6A28-73C1-F572-FE63E05D3935}"/>
              </a:ext>
            </a:extLst>
          </p:cNvPr>
          <p:cNvPicPr preferRelativeResize="0"/>
          <p:nvPr/>
        </p:nvPicPr>
        <p:blipFill>
          <a:blip r:embed="rId4">
            <a:alphaModFix/>
          </a:blip>
          <a:stretch>
            <a:fillRect/>
          </a:stretch>
        </p:blipFill>
        <p:spPr>
          <a:xfrm rot="20987042" flipH="1">
            <a:off x="5732797" y="3621593"/>
            <a:ext cx="290689" cy="332976"/>
          </a:xfrm>
          <a:prstGeom prst="rect">
            <a:avLst/>
          </a:prstGeom>
          <a:noFill/>
          <a:ln>
            <a:noFill/>
          </a:ln>
        </p:spPr>
      </p:pic>
      <p:sp>
        <p:nvSpPr>
          <p:cNvPr id="608" name="Google Shape;400;p38">
            <a:extLst>
              <a:ext uri="{FF2B5EF4-FFF2-40B4-BE49-F238E27FC236}">
                <a16:creationId xmlns:a16="http://schemas.microsoft.com/office/drawing/2014/main" id="{376E4E48-557C-169C-038D-A8B71E296D00}"/>
              </a:ext>
            </a:extLst>
          </p:cNvPr>
          <p:cNvSpPr txBox="1">
            <a:spLocks/>
          </p:cNvSpPr>
          <p:nvPr/>
        </p:nvSpPr>
        <p:spPr>
          <a:xfrm>
            <a:off x="6145440" y="3735308"/>
            <a:ext cx="26709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Giá</a:t>
            </a:r>
            <a:r>
              <a:rPr lang="en-US" sz="2400" dirty="0">
                <a:solidFill>
                  <a:srgbClr val="002060"/>
                </a:solidFill>
              </a:rPr>
              <a:t> </a:t>
            </a:r>
            <a:r>
              <a:rPr lang="en-US" sz="2400" dirty="0" err="1">
                <a:solidFill>
                  <a:srgbClr val="002060"/>
                </a:solidFill>
              </a:rPr>
              <a:t>quang</a:t>
            </a:r>
            <a:r>
              <a:rPr lang="en-US" sz="2400" dirty="0">
                <a:solidFill>
                  <a:srgbClr val="002060"/>
                </a:solidFill>
              </a:rPr>
              <a:t> </a:t>
            </a:r>
            <a:r>
              <a:rPr lang="en-US" sz="2400" dirty="0" err="1">
                <a:solidFill>
                  <a:srgbClr val="002060"/>
                </a:solidFill>
              </a:rPr>
              <a:t>học</a:t>
            </a:r>
            <a:r>
              <a:rPr lang="en-US" sz="2400" dirty="0">
                <a:solidFill>
                  <a:srgbClr val="002060"/>
                </a:solidFill>
              </a:rPr>
              <a:t> </a:t>
            </a:r>
            <a:r>
              <a:rPr lang="en-US" sz="2400" dirty="0" err="1">
                <a:solidFill>
                  <a:srgbClr val="002060"/>
                </a:solidFill>
              </a:rPr>
              <a:t>đồng</a:t>
            </a:r>
            <a:r>
              <a:rPr lang="en-US" sz="2400" dirty="0">
                <a:solidFill>
                  <a:srgbClr val="002060"/>
                </a:solidFill>
              </a:rPr>
              <a:t> </a:t>
            </a:r>
            <a:r>
              <a:rPr lang="en-US" sz="2400" dirty="0" err="1">
                <a:solidFill>
                  <a:srgbClr val="002060"/>
                </a:solidFill>
              </a:rPr>
              <a:t>trục</a:t>
            </a:r>
            <a:r>
              <a:rPr lang="en-US" sz="2400" dirty="0">
                <a:solidFill>
                  <a:srgbClr val="002060"/>
                </a:solidFill>
              </a:rPr>
              <a:t> (5)</a:t>
            </a:r>
          </a:p>
        </p:txBody>
      </p:sp>
      <p:pic>
        <p:nvPicPr>
          <p:cNvPr id="609" name="Google Shape;634;p46">
            <a:extLst>
              <a:ext uri="{FF2B5EF4-FFF2-40B4-BE49-F238E27FC236}">
                <a16:creationId xmlns:a16="http://schemas.microsoft.com/office/drawing/2014/main" id="{FAF59E97-1F1D-14C8-7C39-544DCAD809D9}"/>
              </a:ext>
            </a:extLst>
          </p:cNvPr>
          <p:cNvPicPr preferRelativeResize="0"/>
          <p:nvPr/>
        </p:nvPicPr>
        <p:blipFill>
          <a:blip r:embed="rId4">
            <a:alphaModFix/>
          </a:blip>
          <a:stretch>
            <a:fillRect/>
          </a:stretch>
        </p:blipFill>
        <p:spPr>
          <a:xfrm rot="20987042" flipH="1">
            <a:off x="5732797" y="4453602"/>
            <a:ext cx="290689" cy="332976"/>
          </a:xfrm>
          <a:prstGeom prst="rect">
            <a:avLst/>
          </a:prstGeom>
          <a:noFill/>
          <a:ln>
            <a:noFill/>
          </a:ln>
        </p:spPr>
      </p:pic>
      <p:sp>
        <p:nvSpPr>
          <p:cNvPr id="610" name="Google Shape;400;p38">
            <a:extLst>
              <a:ext uri="{FF2B5EF4-FFF2-40B4-BE49-F238E27FC236}">
                <a16:creationId xmlns:a16="http://schemas.microsoft.com/office/drawing/2014/main" id="{20A610B8-F79F-A996-EFE4-EC85269B24AB}"/>
              </a:ext>
            </a:extLst>
          </p:cNvPr>
          <p:cNvSpPr txBox="1">
            <a:spLocks/>
          </p:cNvSpPr>
          <p:nvPr/>
        </p:nvSpPr>
        <p:spPr>
          <a:xfrm>
            <a:off x="6145440" y="4377690"/>
            <a:ext cx="2305500"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r>
              <a:rPr lang="en-US" sz="2400" dirty="0" err="1">
                <a:solidFill>
                  <a:srgbClr val="002060"/>
                </a:solidFill>
              </a:rPr>
              <a:t>Nguồn</a:t>
            </a:r>
            <a:r>
              <a:rPr lang="en-US" sz="2400" dirty="0">
                <a:solidFill>
                  <a:srgbClr val="002060"/>
                </a:solidFill>
              </a:rPr>
              <a:t> </a:t>
            </a:r>
            <a:r>
              <a:rPr lang="en-US" sz="2400" dirty="0" err="1">
                <a:solidFill>
                  <a:srgbClr val="002060"/>
                </a:solidFill>
              </a:rPr>
              <a:t>điện</a:t>
            </a:r>
            <a:r>
              <a:rPr lang="en-US" sz="2400" dirty="0">
                <a:solidFill>
                  <a:srgbClr val="002060"/>
                </a:solidFill>
              </a:rPr>
              <a:t> (6)</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86"/>
                                        </p:tgtEl>
                                        <p:attrNameLst>
                                          <p:attrName>style.visibility</p:attrName>
                                        </p:attrNameLst>
                                      </p:cBhvr>
                                      <p:to>
                                        <p:strVal val="visible"/>
                                      </p:to>
                                    </p:set>
                                    <p:anim calcmode="lin" valueType="num">
                                      <p:cBhvr>
                                        <p:cTn id="7" dur="500" fill="hold"/>
                                        <p:tgtEl>
                                          <p:spTgt spid="686"/>
                                        </p:tgtEl>
                                        <p:attrNameLst>
                                          <p:attrName>ppt_w</p:attrName>
                                        </p:attrNameLst>
                                      </p:cBhvr>
                                      <p:tavLst>
                                        <p:tav tm="0">
                                          <p:val>
                                            <p:fltVal val="0"/>
                                          </p:val>
                                        </p:tav>
                                        <p:tav tm="100000">
                                          <p:val>
                                            <p:strVal val="#ppt_w"/>
                                          </p:val>
                                        </p:tav>
                                      </p:tavLst>
                                    </p:anim>
                                    <p:anim calcmode="lin" valueType="num">
                                      <p:cBhvr>
                                        <p:cTn id="8" dur="500" fill="hold"/>
                                        <p:tgtEl>
                                          <p:spTgt spid="686"/>
                                        </p:tgtEl>
                                        <p:attrNameLst>
                                          <p:attrName>ppt_h</p:attrName>
                                        </p:attrNameLst>
                                      </p:cBhvr>
                                      <p:tavLst>
                                        <p:tav tm="0">
                                          <p:val>
                                            <p:fltVal val="0"/>
                                          </p:val>
                                        </p:tav>
                                        <p:tav tm="100000">
                                          <p:val>
                                            <p:strVal val="#ppt_h"/>
                                          </p:val>
                                        </p:tav>
                                      </p:tavLst>
                                    </p:anim>
                                    <p:animEffect transition="in" filter="fade">
                                      <p:cBhvr>
                                        <p:cTn id="9" dur="500"/>
                                        <p:tgtEl>
                                          <p:spTgt spid="68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left)">
                                      <p:cBhvr>
                                        <p:cTn id="13" dur="50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randombar(horizont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634"/>
                                        </p:tgtEl>
                                        <p:attrNameLst>
                                          <p:attrName>style.visibility</p:attrName>
                                        </p:attrNameLst>
                                      </p:cBhvr>
                                      <p:to>
                                        <p:strVal val="visible"/>
                                      </p:to>
                                    </p:set>
                                    <p:animEffect transition="in" filter="fade">
                                      <p:cBhvr>
                                        <p:cTn id="23" dur="500"/>
                                        <p:tgtEl>
                                          <p:spTgt spid="634"/>
                                        </p:tgtEl>
                                      </p:cBhvr>
                                    </p:animEffect>
                                  </p:childTnLst>
                                </p:cTn>
                              </p:par>
                            </p:childTnLst>
                          </p:cTn>
                        </p:par>
                        <p:par>
                          <p:cTn id="24" fill="hold">
                            <p:stCondLst>
                              <p:cond delay="500"/>
                            </p:stCondLst>
                            <p:childTnLst>
                              <p:par>
                                <p:cTn id="25" presetID="14" presetClass="entr" presetSubtype="10" fill="hold" grpId="0" nodeType="afterEffect">
                                  <p:stCondLst>
                                    <p:cond delay="0"/>
                                  </p:stCondLst>
                                  <p:childTnLst>
                                    <p:set>
                                      <p:cBhvr>
                                        <p:cTn id="26" dur="1" fill="hold">
                                          <p:stCondLst>
                                            <p:cond delay="0"/>
                                          </p:stCondLst>
                                        </p:cTn>
                                        <p:tgtEl>
                                          <p:spTgt spid="22">
                                            <p:txEl>
                                              <p:pRg st="0" end="0"/>
                                            </p:txEl>
                                          </p:spTgt>
                                        </p:tgtEl>
                                        <p:attrNameLst>
                                          <p:attrName>style.visibility</p:attrName>
                                        </p:attrNameLst>
                                      </p:cBhvr>
                                      <p:to>
                                        <p:strVal val="visible"/>
                                      </p:to>
                                    </p:set>
                                    <p:animEffect transition="in" filter="randombar(horizontal)">
                                      <p:cBhvr>
                                        <p:cTn id="27" dur="500"/>
                                        <p:tgtEl>
                                          <p:spTgt spid="2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par>
                          <p:cTn id="33" fill="hold">
                            <p:stCondLst>
                              <p:cond delay="500"/>
                            </p:stCondLst>
                            <p:childTnLst>
                              <p:par>
                                <p:cTn id="34" presetID="14" presetClass="entr" presetSubtype="10" fill="hold" grpId="0" nodeType="afterEffect">
                                  <p:stCondLst>
                                    <p:cond delay="0"/>
                                  </p:stCondLst>
                                  <p:childTnLst>
                                    <p:set>
                                      <p:cBhvr>
                                        <p:cTn id="35" dur="1" fill="hold">
                                          <p:stCondLst>
                                            <p:cond delay="0"/>
                                          </p:stCondLst>
                                        </p:cTn>
                                        <p:tgtEl>
                                          <p:spTgt spid="24">
                                            <p:txEl>
                                              <p:pRg st="0" end="0"/>
                                            </p:txEl>
                                          </p:spTgt>
                                        </p:tgtEl>
                                        <p:attrNameLst>
                                          <p:attrName>style.visibility</p:attrName>
                                        </p:attrNameLst>
                                      </p:cBhvr>
                                      <p:to>
                                        <p:strVal val="visible"/>
                                      </p:to>
                                    </p:set>
                                    <p:animEffect transition="in" filter="randombar(horizontal)">
                                      <p:cBhvr>
                                        <p:cTn id="36" dur="500"/>
                                        <p:tgtEl>
                                          <p:spTgt spid="24">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childTnLst>
                          </p:cTn>
                        </p:par>
                        <p:par>
                          <p:cTn id="42" fill="hold">
                            <p:stCondLst>
                              <p:cond delay="500"/>
                            </p:stCondLst>
                            <p:childTnLst>
                              <p:par>
                                <p:cTn id="43" presetID="14" presetClass="entr" presetSubtype="10" fill="hold" grpId="0" nodeType="after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Effect transition="in" filter="randombar(horizontal)">
                                      <p:cBhvr>
                                        <p:cTn id="45" dur="500"/>
                                        <p:tgtEl>
                                          <p:spTgt spid="28">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500"/>
                            </p:stCondLst>
                            <p:childTnLst>
                              <p:par>
                                <p:cTn id="52" presetID="14" presetClass="entr" presetSubtype="10" fill="hold" grpId="0" nodeType="afterEffect">
                                  <p:stCondLst>
                                    <p:cond delay="0"/>
                                  </p:stCondLst>
                                  <p:childTnLst>
                                    <p:set>
                                      <p:cBhvr>
                                        <p:cTn id="53" dur="1" fill="hold">
                                          <p:stCondLst>
                                            <p:cond delay="0"/>
                                          </p:stCondLst>
                                        </p:cTn>
                                        <p:tgtEl>
                                          <p:spTgt spid="30">
                                            <p:txEl>
                                              <p:pRg st="0" end="0"/>
                                            </p:txEl>
                                          </p:spTgt>
                                        </p:tgtEl>
                                        <p:attrNameLst>
                                          <p:attrName>style.visibility</p:attrName>
                                        </p:attrNameLst>
                                      </p:cBhvr>
                                      <p:to>
                                        <p:strVal val="visible"/>
                                      </p:to>
                                    </p:set>
                                    <p:animEffect transition="in" filter="randombar(horizontal)">
                                      <p:cBhvr>
                                        <p:cTn id="54" dur="500"/>
                                        <p:tgtEl>
                                          <p:spTgt spid="30">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animEffect transition="in" filter="fade">
                                      <p:cBhvr>
                                        <p:cTn id="59" dur="500"/>
                                        <p:tgtEl>
                                          <p:spTgt spid="31"/>
                                        </p:tgtEl>
                                      </p:cBhvr>
                                    </p:animEffect>
                                  </p:childTnLst>
                                </p:cTn>
                              </p:par>
                            </p:childTnLst>
                          </p:cTn>
                        </p:par>
                        <p:par>
                          <p:cTn id="60" fill="hold">
                            <p:stCondLst>
                              <p:cond delay="500"/>
                            </p:stCondLst>
                            <p:childTnLst>
                              <p:par>
                                <p:cTn id="61" presetID="14" presetClass="entr" presetSubtype="10" fill="hold" grpId="0" nodeType="afterEffect">
                                  <p:stCondLst>
                                    <p:cond delay="0"/>
                                  </p:stCondLst>
                                  <p:childTnLst>
                                    <p:set>
                                      <p:cBhvr>
                                        <p:cTn id="62" dur="1" fill="hold">
                                          <p:stCondLst>
                                            <p:cond delay="0"/>
                                          </p:stCondLst>
                                        </p:cTn>
                                        <p:tgtEl>
                                          <p:spTgt spid="608">
                                            <p:txEl>
                                              <p:pRg st="0" end="0"/>
                                            </p:txEl>
                                          </p:spTgt>
                                        </p:tgtEl>
                                        <p:attrNameLst>
                                          <p:attrName>style.visibility</p:attrName>
                                        </p:attrNameLst>
                                      </p:cBhvr>
                                      <p:to>
                                        <p:strVal val="visible"/>
                                      </p:to>
                                    </p:set>
                                    <p:animEffect transition="in" filter="randombar(horizontal)">
                                      <p:cBhvr>
                                        <p:cTn id="63" dur="500"/>
                                        <p:tgtEl>
                                          <p:spTgt spid="608">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609"/>
                                        </p:tgtEl>
                                        <p:attrNameLst>
                                          <p:attrName>style.visibility</p:attrName>
                                        </p:attrNameLst>
                                      </p:cBhvr>
                                      <p:to>
                                        <p:strVal val="visible"/>
                                      </p:to>
                                    </p:set>
                                    <p:animEffect transition="in" filter="fade">
                                      <p:cBhvr>
                                        <p:cTn id="68" dur="500"/>
                                        <p:tgtEl>
                                          <p:spTgt spid="609"/>
                                        </p:tgtEl>
                                      </p:cBhvr>
                                    </p:animEffect>
                                  </p:childTnLst>
                                </p:cTn>
                              </p:par>
                            </p:childTnLst>
                          </p:cTn>
                        </p:par>
                        <p:par>
                          <p:cTn id="69" fill="hold">
                            <p:stCondLst>
                              <p:cond delay="500"/>
                            </p:stCondLst>
                            <p:childTnLst>
                              <p:par>
                                <p:cTn id="70" presetID="14" presetClass="entr" presetSubtype="10" fill="hold" grpId="0" nodeType="afterEffect">
                                  <p:stCondLst>
                                    <p:cond delay="0"/>
                                  </p:stCondLst>
                                  <p:childTnLst>
                                    <p:set>
                                      <p:cBhvr>
                                        <p:cTn id="71" dur="1" fill="hold">
                                          <p:stCondLst>
                                            <p:cond delay="0"/>
                                          </p:stCondLst>
                                        </p:cTn>
                                        <p:tgtEl>
                                          <p:spTgt spid="610">
                                            <p:txEl>
                                              <p:pRg st="0" end="0"/>
                                            </p:txEl>
                                          </p:spTgt>
                                        </p:tgtEl>
                                        <p:attrNameLst>
                                          <p:attrName>style.visibility</p:attrName>
                                        </p:attrNameLst>
                                      </p:cBhvr>
                                      <p:to>
                                        <p:strVal val="visible"/>
                                      </p:to>
                                    </p:set>
                                    <p:animEffect transition="in" filter="randombar(horizontal)">
                                      <p:cBhvr>
                                        <p:cTn id="72" dur="500"/>
                                        <p:tgtEl>
                                          <p:spTgt spid="6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22" grpId="0" build="p"/>
      <p:bldP spid="24" grpId="0" build="p"/>
      <p:bldP spid="28" grpId="0" build="p"/>
      <p:bldP spid="30" grpId="0" build="p"/>
      <p:bldP spid="608" grpId="0" build="p"/>
      <p:bldP spid="610"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97AF0A09-F2D7-24E5-DA62-55D8FE8495F7}"/>
              </a:ext>
            </a:extLst>
          </p:cNvPr>
          <p:cNvSpPr/>
          <p:nvPr/>
        </p:nvSpPr>
        <p:spPr>
          <a:xfrm>
            <a:off x="295989" y="348661"/>
            <a:ext cx="7998381" cy="4446177"/>
          </a:xfrm>
          <a:prstGeom prst="roundRect">
            <a:avLst/>
          </a:prstGeom>
          <a:noFill/>
          <a:ln>
            <a:solidFill>
              <a:srgbClr val="58D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Google Shape;417;p39"/>
          <p:cNvSpPr/>
          <p:nvPr/>
        </p:nvSpPr>
        <p:spPr>
          <a:xfrm flipH="1">
            <a:off x="-2185209" y="17084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a:extLst>
              <a:ext uri="{FF2B5EF4-FFF2-40B4-BE49-F238E27FC236}">
                <a16:creationId xmlns:a16="http://schemas.microsoft.com/office/drawing/2014/main" id="{980EEBC4-A88E-D996-187D-C8691FFF9EC7}"/>
              </a:ext>
            </a:extLst>
          </p:cNvPr>
          <p:cNvPicPr>
            <a:picLocks noChangeAspect="1"/>
          </p:cNvPicPr>
          <p:nvPr/>
        </p:nvPicPr>
        <p:blipFill>
          <a:blip r:embed="rId3"/>
          <a:stretch>
            <a:fillRect/>
          </a:stretch>
        </p:blipFill>
        <p:spPr>
          <a:xfrm>
            <a:off x="6738730" y="-182880"/>
            <a:ext cx="2514302" cy="2514302"/>
          </a:xfrm>
          <a:prstGeom prst="rect">
            <a:avLst/>
          </a:prstGeom>
        </p:spPr>
      </p:pic>
      <mc:AlternateContent xmlns:mc="http://schemas.openxmlformats.org/markup-compatibility/2006">
        <mc:Choice xmlns:a14="http://schemas.microsoft.com/office/drawing/2010/main" Requires="a14">
          <p:sp>
            <p:nvSpPr>
              <p:cNvPr id="9" name="Google Shape;400;p38">
                <a:extLst>
                  <a:ext uri="{FF2B5EF4-FFF2-40B4-BE49-F238E27FC236}">
                    <a16:creationId xmlns:a16="http://schemas.microsoft.com/office/drawing/2014/main" id="{B22174EB-F6BC-5A23-4D64-E5C72327B77F}"/>
                  </a:ext>
                </a:extLst>
              </p:cNvPr>
              <p:cNvSpPr txBox="1">
                <a:spLocks noGrp="1"/>
              </p:cNvSpPr>
              <p:nvPr>
                <p:ph type="subTitle" idx="1"/>
              </p:nvPr>
            </p:nvSpPr>
            <p:spPr>
              <a:xfrm>
                <a:off x="528399" y="634318"/>
                <a:ext cx="7190661" cy="3985259"/>
              </a:xfrm>
              <a:prstGeom prst="rect">
                <a:avLst/>
              </a:prstGeom>
            </p:spPr>
            <p:txBody>
              <a:bodyPr spcFirstLastPara="1" wrap="square" lIns="91425" tIns="91425" rIns="91425" bIns="91425" anchor="ctr" anchorCtr="0">
                <a:noAutofit/>
              </a:bodyPr>
              <a:lstStyle/>
              <a:p>
                <a:pPr marL="0" lvl="0" indent="0"/>
                <a:r>
                  <a:rPr lang="vi-VN" sz="2400" dirty="0">
                    <a:solidFill>
                      <a:srgbClr val="002060"/>
                    </a:solidFill>
                  </a:rPr>
                  <a:t>Dựng ảnh của một vật AB có độ cao h, đặt vuông góc với trục chính của thấu kính hội tụ và cách thấu kính một khoảng d = 2f (f là tiêu cự của thấu kính).</a:t>
                </a:r>
                <a:endParaRPr lang="en-US" sz="2400" dirty="0">
                  <a:solidFill>
                    <a:srgbClr val="002060"/>
                  </a:solidFill>
                </a:endParaRPr>
              </a:p>
              <a:p>
                <a:pPr marL="0" lvl="0" indent="0"/>
                <a:r>
                  <a:rPr lang="vi-VN" sz="2400" dirty="0">
                    <a:solidFill>
                      <a:srgbClr val="002060"/>
                    </a:solidFill>
                  </a:rPr>
                  <a:t>1. Dựa vào hình vẽ để chứng minh rằng trong trường hợp này, khoảng cách từ ảnh đến thấu kính và khoảng cách từ vật đến thấu kính bằng nhau</a:t>
                </a:r>
                <a:endParaRPr lang="en-US" sz="2400" dirty="0">
                  <a:solidFill>
                    <a:srgbClr val="002060"/>
                  </a:solidFill>
                </a:endParaRPr>
              </a:p>
              <a:p>
                <a:pPr marL="0" lvl="0" indent="0"/>
                <a:r>
                  <a:rPr lang="vi-VN" sz="2400" dirty="0">
                    <a:solidFill>
                      <a:srgbClr val="002060"/>
                    </a:solidFill>
                  </a:rPr>
                  <a:t>2. Ảnh này có kích thước như thế nào so với vật?</a:t>
                </a:r>
                <a:endParaRPr lang="en-US" sz="2400" dirty="0">
                  <a:solidFill>
                    <a:srgbClr val="002060"/>
                  </a:solidFill>
                </a:endParaRPr>
              </a:p>
              <a:p>
                <a:pPr marL="0" lvl="0" indent="0"/>
                <a:r>
                  <a:rPr lang="vi-VN" sz="2400" dirty="0">
                    <a:solidFill>
                      <a:srgbClr val="002060"/>
                    </a:solidFill>
                  </a:rPr>
                  <a:t>3. Chứng minh công thức tính tiêu cự trong trường hợp này f</a:t>
                </a:r>
                <a:r>
                  <a:rPr lang="en-US" sz="2400" dirty="0">
                    <a:solidFill>
                      <a:srgbClr val="002060"/>
                    </a:solidFill>
                  </a:rPr>
                  <a:t> </a:t>
                </a:r>
                <a:r>
                  <a:rPr lang="vi-VN" sz="2400" dirty="0">
                    <a:solidFill>
                      <a:srgbClr val="002060"/>
                    </a:solidFill>
                  </a:rPr>
                  <a:t>=</a:t>
                </a:r>
                <a:r>
                  <a:rPr lang="en-US" sz="2400" dirty="0">
                    <a:solidFill>
                      <a:srgbClr val="002060"/>
                    </a:solidFill>
                  </a:rPr>
                  <a:t> </a:t>
                </a:r>
                <a14:m>
                  <m:oMath xmlns:m="http://schemas.openxmlformats.org/officeDocument/2006/math">
                    <m:f>
                      <m:fPr>
                        <m:ctrlPr>
                          <a:rPr lang="en-US" sz="2400" i="1" smtClean="0">
                            <a:solidFill>
                              <a:srgbClr val="002060"/>
                            </a:solidFill>
                            <a:latin typeface="Cambria Math" panose="02040503050406030204" pitchFamily="18" charset="0"/>
                          </a:rPr>
                        </m:ctrlPr>
                      </m:fPr>
                      <m:num>
                        <m:r>
                          <m:rPr>
                            <m:nor/>
                          </m:rPr>
                          <a:rPr lang="vi-VN" sz="2400" dirty="0">
                            <a:solidFill>
                              <a:srgbClr val="002060"/>
                            </a:solidFill>
                          </a:rPr>
                          <m:t>d</m:t>
                        </m:r>
                        <m:r>
                          <m:rPr>
                            <m:nor/>
                          </m:rPr>
                          <a:rPr lang="vi-VN" sz="2400" dirty="0">
                            <a:solidFill>
                              <a:srgbClr val="002060"/>
                            </a:solidFill>
                          </a:rPr>
                          <m:t>+</m:t>
                        </m:r>
                        <m:r>
                          <m:rPr>
                            <m:nor/>
                          </m:rPr>
                          <a:rPr lang="vi-VN" sz="2400" dirty="0">
                            <a:solidFill>
                              <a:srgbClr val="002060"/>
                            </a:solidFill>
                          </a:rPr>
                          <m:t>d</m:t>
                        </m:r>
                        <m:r>
                          <m:rPr>
                            <m:nor/>
                          </m:rPr>
                          <a:rPr lang="vi-VN" sz="2400" dirty="0">
                            <a:solidFill>
                              <a:srgbClr val="002060"/>
                            </a:solidFill>
                          </a:rPr>
                          <m:t>′</m:t>
                        </m:r>
                      </m:num>
                      <m:den>
                        <m:r>
                          <m:rPr>
                            <m:nor/>
                          </m:rPr>
                          <a:rPr lang="vi-VN" sz="2400" dirty="0">
                            <a:solidFill>
                              <a:srgbClr val="002060"/>
                            </a:solidFill>
                          </a:rPr>
                          <m:t>4</m:t>
                        </m:r>
                      </m:den>
                    </m:f>
                  </m:oMath>
                </a14:m>
                <a:r>
                  <a:rPr lang="vi-VN" sz="2400" dirty="0">
                    <a:solidFill>
                      <a:srgbClr val="002060"/>
                    </a:solidFill>
                  </a:rPr>
                  <a:t>. Trong đó, d’ là khoảng cách từ ảnh của vật đến thấu kính</a:t>
                </a:r>
                <a:endParaRPr sz="2400" dirty="0">
                  <a:solidFill>
                    <a:srgbClr val="002060"/>
                  </a:solidFill>
                </a:endParaRPr>
              </a:p>
            </p:txBody>
          </p:sp>
        </mc:Choice>
        <mc:Fallback>
          <p:sp>
            <p:nvSpPr>
              <p:cNvPr id="9" name="Google Shape;400;p38">
                <a:extLst>
                  <a:ext uri="{FF2B5EF4-FFF2-40B4-BE49-F238E27FC236}">
                    <a16:creationId xmlns:a16="http://schemas.microsoft.com/office/drawing/2014/main" id="{B22174EB-F6BC-5A23-4D64-E5C72327B77F}"/>
                  </a:ext>
                </a:extLst>
              </p:cNvPr>
              <p:cNvSpPr txBox="1">
                <a:spLocks noGrp="1" noRot="1" noChangeAspect="1" noMove="1" noResize="1" noEditPoints="1" noAdjustHandles="1" noChangeArrowheads="1" noChangeShapeType="1" noTextEdit="1"/>
              </p:cNvSpPr>
              <p:nvPr>
                <p:ph type="subTitle" idx="1"/>
              </p:nvPr>
            </p:nvSpPr>
            <p:spPr>
              <a:xfrm>
                <a:off x="528399" y="634318"/>
                <a:ext cx="7190661" cy="3985259"/>
              </a:xfrm>
              <a:prstGeom prst="rect">
                <a:avLst/>
              </a:prstGeom>
              <a:blipFill>
                <a:blip r:embed="rId4"/>
                <a:stretch>
                  <a:fillRect l="-1357" t="-1070" r="-1866" b="-3211"/>
                </a:stretch>
              </a:blipFill>
            </p:spPr>
            <p:txBody>
              <a:bodyPr/>
              <a:lstStyle/>
              <a:p>
                <a:r>
                  <a:rPr lang="en-US">
                    <a:noFill/>
                  </a:rPr>
                  <a:t> </a:t>
                </a:r>
              </a:p>
            </p:txBody>
          </p:sp>
        </mc:Fallback>
      </mc:AlternateContent>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randombar(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randombar(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randombar(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randombar(horizontal)">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27" name="Google Shape;626;p46">
            <a:extLst>
              <a:ext uri="{FF2B5EF4-FFF2-40B4-BE49-F238E27FC236}">
                <a16:creationId xmlns:a16="http://schemas.microsoft.com/office/drawing/2014/main" id="{4D20B613-B619-2049-676C-95AE338A9AD3}"/>
              </a:ext>
            </a:extLst>
          </p:cNvPr>
          <p:cNvSpPr txBox="1">
            <a:spLocks/>
          </p:cNvSpPr>
          <p:nvPr/>
        </p:nvSpPr>
        <p:spPr>
          <a:xfrm>
            <a:off x="768044" y="72315"/>
            <a:ext cx="5929936" cy="420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a:solidFill>
                  <a:srgbClr val="002060"/>
                </a:solidFill>
              </a:rPr>
              <a:t>2. </a:t>
            </a:r>
            <a:r>
              <a:rPr lang="en-US" sz="1800" dirty="0" err="1">
                <a:solidFill>
                  <a:srgbClr val="002060"/>
                </a:solidFill>
              </a:rPr>
              <a:t>Đo</a:t>
            </a:r>
            <a:r>
              <a:rPr lang="en-US" sz="1800" dirty="0">
                <a:solidFill>
                  <a:srgbClr val="002060"/>
                </a:solidFill>
              </a:rPr>
              <a:t> </a:t>
            </a:r>
            <a:r>
              <a:rPr lang="en-US" sz="1800" dirty="0" err="1">
                <a:solidFill>
                  <a:srgbClr val="002060"/>
                </a:solidFill>
              </a:rPr>
              <a:t>tiêu</a:t>
            </a:r>
            <a:r>
              <a:rPr lang="en-US" sz="1800" dirty="0">
                <a:solidFill>
                  <a:srgbClr val="002060"/>
                </a:solidFill>
              </a:rPr>
              <a:t> </a:t>
            </a:r>
            <a:r>
              <a:rPr lang="en-US" sz="1800" dirty="0" err="1">
                <a:solidFill>
                  <a:srgbClr val="002060"/>
                </a:solidFill>
              </a:rPr>
              <a:t>cự</a:t>
            </a:r>
            <a:r>
              <a:rPr lang="en-US" sz="1800" dirty="0">
                <a:solidFill>
                  <a:srgbClr val="002060"/>
                </a:solidFill>
              </a:rPr>
              <a:t> </a:t>
            </a:r>
            <a:r>
              <a:rPr lang="en-US" sz="1800" dirty="0" err="1">
                <a:solidFill>
                  <a:srgbClr val="002060"/>
                </a:solidFill>
              </a:rPr>
              <a:t>của</a:t>
            </a:r>
            <a:r>
              <a:rPr lang="en-US" sz="1800" dirty="0">
                <a:solidFill>
                  <a:srgbClr val="002060"/>
                </a:solidFill>
              </a:rPr>
              <a:t> </a:t>
            </a:r>
            <a:r>
              <a:rPr lang="en-US" sz="1800" dirty="0" err="1">
                <a:solidFill>
                  <a:srgbClr val="002060"/>
                </a:solidFill>
              </a:rPr>
              <a:t>thấu</a:t>
            </a:r>
            <a:r>
              <a:rPr lang="en-US" sz="1800" dirty="0">
                <a:solidFill>
                  <a:srgbClr val="002060"/>
                </a:solidFill>
              </a:rPr>
              <a:t> </a:t>
            </a:r>
            <a:r>
              <a:rPr lang="en-US" sz="1800" dirty="0" err="1">
                <a:solidFill>
                  <a:srgbClr val="002060"/>
                </a:solidFill>
              </a:rPr>
              <a:t>kính</a:t>
            </a:r>
            <a:r>
              <a:rPr lang="en-US" sz="1800" dirty="0">
                <a:solidFill>
                  <a:srgbClr val="002060"/>
                </a:solidFill>
              </a:rPr>
              <a:t> </a:t>
            </a:r>
            <a:r>
              <a:rPr lang="en-US" sz="1800" dirty="0" err="1">
                <a:solidFill>
                  <a:srgbClr val="002060"/>
                </a:solidFill>
              </a:rPr>
              <a:t>hội</a:t>
            </a:r>
            <a:r>
              <a:rPr lang="en-US" sz="1800" dirty="0">
                <a:solidFill>
                  <a:srgbClr val="002060"/>
                </a:solidFill>
              </a:rPr>
              <a:t> </a:t>
            </a:r>
            <a:r>
              <a:rPr lang="en-US" sz="1800" dirty="0" err="1">
                <a:solidFill>
                  <a:srgbClr val="002060"/>
                </a:solidFill>
              </a:rPr>
              <a:t>tụ</a:t>
            </a:r>
            <a:r>
              <a:rPr lang="en-US" sz="1800" dirty="0">
                <a:solidFill>
                  <a:srgbClr val="002060"/>
                </a:solidFill>
              </a:rPr>
              <a:t> </a:t>
            </a:r>
            <a:r>
              <a:rPr lang="en-US" sz="1800" dirty="0" err="1">
                <a:solidFill>
                  <a:srgbClr val="002060"/>
                </a:solidFill>
              </a:rPr>
              <a:t>bằng</a:t>
            </a:r>
            <a:r>
              <a:rPr lang="en-US" sz="1800" dirty="0">
                <a:solidFill>
                  <a:srgbClr val="002060"/>
                </a:solidFill>
              </a:rPr>
              <a:t> </a:t>
            </a:r>
            <a:r>
              <a:rPr lang="en-US" sz="1800" dirty="0" err="1">
                <a:solidFill>
                  <a:srgbClr val="002060"/>
                </a:solidFill>
              </a:rPr>
              <a:t>phương</a:t>
            </a:r>
            <a:r>
              <a:rPr lang="en-US" sz="1800" dirty="0">
                <a:solidFill>
                  <a:srgbClr val="002060"/>
                </a:solidFill>
              </a:rPr>
              <a:t> </a:t>
            </a:r>
            <a:r>
              <a:rPr lang="en-US" sz="1800" dirty="0" err="1">
                <a:solidFill>
                  <a:srgbClr val="002060"/>
                </a:solidFill>
              </a:rPr>
              <a:t>pháp</a:t>
            </a:r>
            <a:r>
              <a:rPr lang="en-US" sz="1800" dirty="0">
                <a:solidFill>
                  <a:srgbClr val="002060"/>
                </a:solidFill>
              </a:rPr>
              <a:t> </a:t>
            </a:r>
            <a:r>
              <a:rPr lang="en-US" sz="1800" dirty="0" err="1">
                <a:solidFill>
                  <a:srgbClr val="002060"/>
                </a:solidFill>
              </a:rPr>
              <a:t>đối</a:t>
            </a:r>
            <a:r>
              <a:rPr lang="en-US" sz="1800" dirty="0">
                <a:solidFill>
                  <a:srgbClr val="002060"/>
                </a:solidFill>
              </a:rPr>
              <a:t> </a:t>
            </a:r>
            <a:r>
              <a:rPr lang="en-US" sz="1800" dirty="0" err="1">
                <a:solidFill>
                  <a:srgbClr val="002060"/>
                </a:solidFill>
              </a:rPr>
              <a:t>xứng</a:t>
            </a:r>
            <a:endParaRPr lang="en-US" sz="1800" dirty="0">
              <a:solidFill>
                <a:srgbClr val="002060"/>
              </a:solidFill>
            </a:endParaRPr>
          </a:p>
        </p:txBody>
      </p:sp>
      <p:grpSp>
        <p:nvGrpSpPr>
          <p:cNvPr id="28" name="Google Shape;686;p46">
            <a:extLst>
              <a:ext uri="{FF2B5EF4-FFF2-40B4-BE49-F238E27FC236}">
                <a16:creationId xmlns:a16="http://schemas.microsoft.com/office/drawing/2014/main" id="{4AC14283-B3AD-2618-ED77-281C2835D007}"/>
              </a:ext>
            </a:extLst>
          </p:cNvPr>
          <p:cNvGrpSpPr/>
          <p:nvPr/>
        </p:nvGrpSpPr>
        <p:grpSpPr>
          <a:xfrm>
            <a:off x="336770" y="57981"/>
            <a:ext cx="479843" cy="412313"/>
            <a:chOff x="1779825" y="1432446"/>
            <a:chExt cx="445949" cy="384874"/>
          </a:xfrm>
        </p:grpSpPr>
        <p:sp>
          <p:nvSpPr>
            <p:cNvPr id="29" name="Google Shape;687;p46">
              <a:extLst>
                <a:ext uri="{FF2B5EF4-FFF2-40B4-BE49-F238E27FC236}">
                  <a16:creationId xmlns:a16="http://schemas.microsoft.com/office/drawing/2014/main" id="{DBAAB68A-66CE-D2E1-5FED-E2B93EECDA48}"/>
                </a:ext>
              </a:extLst>
            </p:cNvPr>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88;p46">
              <a:extLst>
                <a:ext uri="{FF2B5EF4-FFF2-40B4-BE49-F238E27FC236}">
                  <a16:creationId xmlns:a16="http://schemas.microsoft.com/office/drawing/2014/main" id="{0D1DB4CD-EC45-8F98-3C6C-7895BFE518A2}"/>
                </a:ext>
              </a:extLst>
            </p:cNvPr>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89;p46">
              <a:extLst>
                <a:ext uri="{FF2B5EF4-FFF2-40B4-BE49-F238E27FC236}">
                  <a16:creationId xmlns:a16="http://schemas.microsoft.com/office/drawing/2014/main" id="{5DBE5DDC-1791-2616-5961-D68278EF5BB8}"/>
                </a:ext>
              </a:extLst>
            </p:cNvPr>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690;p46">
              <a:extLst>
                <a:ext uri="{FF2B5EF4-FFF2-40B4-BE49-F238E27FC236}">
                  <a16:creationId xmlns:a16="http://schemas.microsoft.com/office/drawing/2014/main" id="{7E9D67FF-2264-48CA-EDD6-C6F38D735013}"/>
                </a:ext>
              </a:extLst>
            </p:cNvPr>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691;p46">
              <a:extLst>
                <a:ext uri="{FF2B5EF4-FFF2-40B4-BE49-F238E27FC236}">
                  <a16:creationId xmlns:a16="http://schemas.microsoft.com/office/drawing/2014/main" id="{F832FA6B-075C-0BDF-4CF4-384E518DFED1}"/>
                </a:ext>
              </a:extLst>
            </p:cNvPr>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692;p46">
              <a:extLst>
                <a:ext uri="{FF2B5EF4-FFF2-40B4-BE49-F238E27FC236}">
                  <a16:creationId xmlns:a16="http://schemas.microsoft.com/office/drawing/2014/main" id="{844FC581-CF5F-D99D-8FCA-8B475167FB16}"/>
                </a:ext>
              </a:extLst>
            </p:cNvPr>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693;p46">
              <a:extLst>
                <a:ext uri="{FF2B5EF4-FFF2-40B4-BE49-F238E27FC236}">
                  <a16:creationId xmlns:a16="http://schemas.microsoft.com/office/drawing/2014/main" id="{E90C0EF4-3978-55CE-06B2-9273CE2E612A}"/>
                </a:ext>
              </a:extLst>
            </p:cNvPr>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694;p46">
              <a:extLst>
                <a:ext uri="{FF2B5EF4-FFF2-40B4-BE49-F238E27FC236}">
                  <a16:creationId xmlns:a16="http://schemas.microsoft.com/office/drawing/2014/main" id="{03D2CE34-5F4C-99D9-D890-30F21D36A3BC}"/>
                </a:ext>
              </a:extLst>
            </p:cNvPr>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695;p46">
              <a:extLst>
                <a:ext uri="{FF2B5EF4-FFF2-40B4-BE49-F238E27FC236}">
                  <a16:creationId xmlns:a16="http://schemas.microsoft.com/office/drawing/2014/main" id="{4DDFB348-EA01-ABD2-CC49-A17508858DF9}"/>
                </a:ext>
              </a:extLst>
            </p:cNvPr>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696;p46">
              <a:extLst>
                <a:ext uri="{FF2B5EF4-FFF2-40B4-BE49-F238E27FC236}">
                  <a16:creationId xmlns:a16="http://schemas.microsoft.com/office/drawing/2014/main" id="{EE44834B-1A17-8B24-8A29-90CD7866490E}"/>
                </a:ext>
              </a:extLst>
            </p:cNvPr>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697;p46">
              <a:extLst>
                <a:ext uri="{FF2B5EF4-FFF2-40B4-BE49-F238E27FC236}">
                  <a16:creationId xmlns:a16="http://schemas.microsoft.com/office/drawing/2014/main" id="{7EA492EA-4A95-AA47-C515-B604A90DF3EE}"/>
                </a:ext>
              </a:extLst>
            </p:cNvPr>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698;p46">
              <a:extLst>
                <a:ext uri="{FF2B5EF4-FFF2-40B4-BE49-F238E27FC236}">
                  <a16:creationId xmlns:a16="http://schemas.microsoft.com/office/drawing/2014/main" id="{66C4AF7F-7CDE-C930-2AB4-3227626A2816}"/>
                </a:ext>
              </a:extLst>
            </p:cNvPr>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699;p46">
              <a:extLst>
                <a:ext uri="{FF2B5EF4-FFF2-40B4-BE49-F238E27FC236}">
                  <a16:creationId xmlns:a16="http://schemas.microsoft.com/office/drawing/2014/main" id="{B7B7ED27-4E15-6847-F161-F66CD86015AF}"/>
                </a:ext>
              </a:extLst>
            </p:cNvPr>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00;p46">
              <a:extLst>
                <a:ext uri="{FF2B5EF4-FFF2-40B4-BE49-F238E27FC236}">
                  <a16:creationId xmlns:a16="http://schemas.microsoft.com/office/drawing/2014/main" id="{A541B7B6-801F-67D3-D267-8573E4B10718}"/>
                </a:ext>
              </a:extLst>
            </p:cNvPr>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01;p46">
              <a:extLst>
                <a:ext uri="{FF2B5EF4-FFF2-40B4-BE49-F238E27FC236}">
                  <a16:creationId xmlns:a16="http://schemas.microsoft.com/office/drawing/2014/main" id="{766CA444-3A62-4E88-08D4-A500F2519243}"/>
                </a:ext>
              </a:extLst>
            </p:cNvPr>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02;p46">
              <a:extLst>
                <a:ext uri="{FF2B5EF4-FFF2-40B4-BE49-F238E27FC236}">
                  <a16:creationId xmlns:a16="http://schemas.microsoft.com/office/drawing/2014/main" id="{6240D785-5DE0-61BA-9A89-2FFF258C82DD}"/>
                </a:ext>
              </a:extLst>
            </p:cNvPr>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03;p46">
              <a:extLst>
                <a:ext uri="{FF2B5EF4-FFF2-40B4-BE49-F238E27FC236}">
                  <a16:creationId xmlns:a16="http://schemas.microsoft.com/office/drawing/2014/main" id="{0611205A-879B-A3C1-77A5-11AC2FBCA6DE}"/>
                </a:ext>
              </a:extLst>
            </p:cNvPr>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12" name="Table 811">
            <a:extLst>
              <a:ext uri="{FF2B5EF4-FFF2-40B4-BE49-F238E27FC236}">
                <a16:creationId xmlns:a16="http://schemas.microsoft.com/office/drawing/2014/main" id="{0407A7A6-5507-5AA3-391D-672F69582C17}"/>
              </a:ext>
            </a:extLst>
          </p:cNvPr>
          <p:cNvGraphicFramePr>
            <a:graphicFrameLocks noGrp="1"/>
          </p:cNvGraphicFramePr>
          <p:nvPr>
            <p:extLst>
              <p:ext uri="{D42A27DB-BD31-4B8C-83A1-F6EECF244321}">
                <p14:modId xmlns:p14="http://schemas.microsoft.com/office/powerpoint/2010/main" val="2085360719"/>
              </p:ext>
            </p:extLst>
          </p:nvPr>
        </p:nvGraphicFramePr>
        <p:xfrm>
          <a:off x="289404" y="553373"/>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813" name="Rectangle: Rounded Corners 812">
            <a:extLst>
              <a:ext uri="{FF2B5EF4-FFF2-40B4-BE49-F238E27FC236}">
                <a16:creationId xmlns:a16="http://schemas.microsoft.com/office/drawing/2014/main" id="{4C237711-F80F-E5F4-5AE2-4877BB73F455}"/>
              </a:ext>
            </a:extLst>
          </p:cNvPr>
          <p:cNvSpPr/>
          <p:nvPr/>
        </p:nvSpPr>
        <p:spPr>
          <a:xfrm>
            <a:off x="454079" y="4488889"/>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14" name="Google Shape;363;p48">
            <a:extLst>
              <a:ext uri="{FF2B5EF4-FFF2-40B4-BE49-F238E27FC236}">
                <a16:creationId xmlns:a16="http://schemas.microsoft.com/office/drawing/2014/main" id="{41FFA8F0-ED33-B7AC-2021-765772F0B849}"/>
              </a:ext>
            </a:extLst>
          </p:cNvPr>
          <p:cNvSpPr txBox="1">
            <a:spLocks/>
          </p:cNvSpPr>
          <p:nvPr/>
        </p:nvSpPr>
        <p:spPr>
          <a:xfrm>
            <a:off x="725844" y="4446591"/>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TK, O,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a:t>
            </a:r>
            <a:r>
              <a:rPr kumimoji="0" lang="en-US" sz="2000" b="0" i="0" u="none" strike="noStrike" kern="0" cap="none" spc="0" normalizeH="0" baseline="0" noProof="0" dirty="0">
                <a:ln>
                  <a:noFill/>
                </a:ln>
                <a:solidFill>
                  <a:srgbClr val="2E2723"/>
                </a:solidFill>
                <a:effectLst/>
                <a:uLnTx/>
                <a:uFillTx/>
                <a:latin typeface="Lato"/>
                <a:ea typeface="Lato"/>
                <a:cs typeface="Lato"/>
              </a:rPr>
              <a:t> , F, OF = f</a:t>
            </a:r>
          </a:p>
        </p:txBody>
      </p:sp>
      <p:sp>
        <p:nvSpPr>
          <p:cNvPr id="815" name="Line 41">
            <a:extLst>
              <a:ext uri="{FF2B5EF4-FFF2-40B4-BE49-F238E27FC236}">
                <a16:creationId xmlns:a16="http://schemas.microsoft.com/office/drawing/2014/main" id="{BBFE26D1-56B9-694E-B8C4-B4F0930E28E6}"/>
              </a:ext>
            </a:extLst>
          </p:cNvPr>
          <p:cNvSpPr>
            <a:spLocks noChangeShapeType="1"/>
          </p:cNvSpPr>
          <p:nvPr/>
        </p:nvSpPr>
        <p:spPr bwMode="auto">
          <a:xfrm flipV="1">
            <a:off x="289404" y="2833218"/>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816" name="Object 9">
            <a:extLst>
              <a:ext uri="{FF2B5EF4-FFF2-40B4-BE49-F238E27FC236}">
                <a16:creationId xmlns:a16="http://schemas.microsoft.com/office/drawing/2014/main" id="{C834C6D2-9053-0B5A-471F-9A51D0545EFC}"/>
              </a:ext>
            </a:extLst>
          </p:cNvPr>
          <p:cNvGraphicFramePr>
            <a:graphicFrameLocks noChangeAspect="1"/>
          </p:cNvGraphicFramePr>
          <p:nvPr>
            <p:extLst>
              <p:ext uri="{D42A27DB-BD31-4B8C-83A1-F6EECF244321}">
                <p14:modId xmlns:p14="http://schemas.microsoft.com/office/powerpoint/2010/main" val="371649060"/>
              </p:ext>
            </p:extLst>
          </p:nvPr>
        </p:nvGraphicFramePr>
        <p:xfrm>
          <a:off x="235090" y="2875517"/>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875517"/>
                        <a:ext cx="462936" cy="293534"/>
                      </a:xfrm>
                      <a:prstGeom prst="rect">
                        <a:avLst/>
                      </a:prstGeom>
                      <a:noFill/>
                      <a:ln>
                        <a:noFill/>
                      </a:ln>
                    </p:spPr>
                  </p:pic>
                </p:oleObj>
              </mc:Fallback>
            </mc:AlternateContent>
          </a:graphicData>
        </a:graphic>
      </p:graphicFrame>
      <p:sp>
        <p:nvSpPr>
          <p:cNvPr id="817" name="Line 34">
            <a:extLst>
              <a:ext uri="{FF2B5EF4-FFF2-40B4-BE49-F238E27FC236}">
                <a16:creationId xmlns:a16="http://schemas.microsoft.com/office/drawing/2014/main" id="{65E1096D-8EAB-D298-6556-2F574E4046CE}"/>
              </a:ext>
            </a:extLst>
          </p:cNvPr>
          <p:cNvSpPr>
            <a:spLocks noChangeShapeType="1"/>
          </p:cNvSpPr>
          <p:nvPr/>
        </p:nvSpPr>
        <p:spPr bwMode="auto">
          <a:xfrm>
            <a:off x="4572000" y="1179951"/>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818" name="Rectangle 51">
            <a:extLst>
              <a:ext uri="{FF2B5EF4-FFF2-40B4-BE49-F238E27FC236}">
                <a16:creationId xmlns:a16="http://schemas.microsoft.com/office/drawing/2014/main" id="{A7C1EEC5-99FB-BFB9-9A67-2315374B4F46}"/>
              </a:ext>
            </a:extLst>
          </p:cNvPr>
          <p:cNvSpPr>
            <a:spLocks noChangeArrowheads="1"/>
          </p:cNvSpPr>
          <p:nvPr/>
        </p:nvSpPr>
        <p:spPr bwMode="auto">
          <a:xfrm>
            <a:off x="4171558" y="291673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819" name="Oval 818">
            <a:extLst>
              <a:ext uri="{FF2B5EF4-FFF2-40B4-BE49-F238E27FC236}">
                <a16:creationId xmlns:a16="http://schemas.microsoft.com/office/drawing/2014/main" id="{4FC3BAB9-6358-9DF1-8079-D8C15418127B}"/>
              </a:ext>
            </a:extLst>
          </p:cNvPr>
          <p:cNvSpPr/>
          <p:nvPr/>
        </p:nvSpPr>
        <p:spPr>
          <a:xfrm>
            <a:off x="4528854" y="2774399"/>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20" name="Rectangle 51">
            <a:extLst>
              <a:ext uri="{FF2B5EF4-FFF2-40B4-BE49-F238E27FC236}">
                <a16:creationId xmlns:a16="http://schemas.microsoft.com/office/drawing/2014/main" id="{512B1A40-215B-5FAC-A423-3156BEC7B169}"/>
              </a:ext>
            </a:extLst>
          </p:cNvPr>
          <p:cNvSpPr>
            <a:spLocks noChangeArrowheads="1"/>
          </p:cNvSpPr>
          <p:nvPr/>
        </p:nvSpPr>
        <p:spPr bwMode="auto">
          <a:xfrm>
            <a:off x="5741451" y="239466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821" name="Oval 820">
            <a:extLst>
              <a:ext uri="{FF2B5EF4-FFF2-40B4-BE49-F238E27FC236}">
                <a16:creationId xmlns:a16="http://schemas.microsoft.com/office/drawing/2014/main" id="{7E329C60-BB71-A922-6F0E-7B2C52C54624}"/>
              </a:ext>
            </a:extLst>
          </p:cNvPr>
          <p:cNvSpPr/>
          <p:nvPr/>
        </p:nvSpPr>
        <p:spPr>
          <a:xfrm>
            <a:off x="5876954" y="2789226"/>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822" name="Rectangle 51">
            <a:extLst>
              <a:ext uri="{FF2B5EF4-FFF2-40B4-BE49-F238E27FC236}">
                <a16:creationId xmlns:a16="http://schemas.microsoft.com/office/drawing/2014/main" id="{2E463E0E-8715-1CAE-01C5-19D3DCCE8189}"/>
              </a:ext>
            </a:extLst>
          </p:cNvPr>
          <p:cNvSpPr>
            <a:spLocks noChangeArrowheads="1"/>
          </p:cNvSpPr>
          <p:nvPr/>
        </p:nvSpPr>
        <p:spPr bwMode="auto">
          <a:xfrm>
            <a:off x="4554480" y="117995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left)">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814"/>
                                        </p:tgtEl>
                                        <p:attrNameLst>
                                          <p:attrName>style.visibility</p:attrName>
                                        </p:attrNameLst>
                                      </p:cBhvr>
                                      <p:to>
                                        <p:strVal val="visible"/>
                                      </p:to>
                                    </p:set>
                                    <p:animEffect transition="in" filter="wipe(left)">
                                      <p:cBhvr>
                                        <p:cTn id="18" dur="500"/>
                                        <p:tgtEl>
                                          <p:spTgt spid="8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15"/>
                                        </p:tgtEl>
                                        <p:attrNameLst>
                                          <p:attrName>style.visibility</p:attrName>
                                        </p:attrNameLst>
                                      </p:cBhvr>
                                      <p:to>
                                        <p:strVal val="visible"/>
                                      </p:to>
                                    </p:set>
                                    <p:animEffect transition="in" filter="wipe(left)">
                                      <p:cBhvr>
                                        <p:cTn id="23" dur="500"/>
                                        <p:tgtEl>
                                          <p:spTgt spid="815"/>
                                        </p:tgtEl>
                                      </p:cBhvr>
                                    </p:animEffect>
                                  </p:childTnLst>
                                </p:cTn>
                              </p:par>
                            </p:childTnLst>
                          </p:cTn>
                        </p:par>
                        <p:par>
                          <p:cTn id="24" fill="hold">
                            <p:stCondLst>
                              <p:cond delay="500"/>
                            </p:stCondLst>
                            <p:childTnLst>
                              <p:par>
                                <p:cTn id="25" presetID="14" presetClass="entr" presetSubtype="10" fill="hold" nodeType="afterEffect">
                                  <p:stCondLst>
                                    <p:cond delay="0"/>
                                  </p:stCondLst>
                                  <p:childTnLst>
                                    <p:set>
                                      <p:cBhvr>
                                        <p:cTn id="26" dur="1" fill="hold">
                                          <p:stCondLst>
                                            <p:cond delay="0"/>
                                          </p:stCondLst>
                                        </p:cTn>
                                        <p:tgtEl>
                                          <p:spTgt spid="816"/>
                                        </p:tgtEl>
                                        <p:attrNameLst>
                                          <p:attrName>style.visibility</p:attrName>
                                        </p:attrNameLst>
                                      </p:cBhvr>
                                      <p:to>
                                        <p:strVal val="visible"/>
                                      </p:to>
                                    </p:set>
                                    <p:animEffect transition="in" filter="randombar(horizontal)">
                                      <p:cBhvr>
                                        <p:cTn id="27" dur="500"/>
                                        <p:tgtEl>
                                          <p:spTgt spid="816"/>
                                        </p:tgtEl>
                                      </p:cBhvr>
                                    </p:animEffect>
                                  </p:childTnLst>
                                </p:cTn>
                              </p:par>
                            </p:childTnLst>
                          </p:cTn>
                        </p:par>
                        <p:par>
                          <p:cTn id="28" fill="hold">
                            <p:stCondLst>
                              <p:cond delay="1000"/>
                            </p:stCondLst>
                            <p:childTnLst>
                              <p:par>
                                <p:cTn id="29" presetID="22" presetClass="entr" presetSubtype="1" fill="hold" grpId="0" nodeType="afterEffect">
                                  <p:stCondLst>
                                    <p:cond delay="0"/>
                                  </p:stCondLst>
                                  <p:childTnLst>
                                    <p:set>
                                      <p:cBhvr>
                                        <p:cTn id="30" dur="1" fill="hold">
                                          <p:stCondLst>
                                            <p:cond delay="0"/>
                                          </p:stCondLst>
                                        </p:cTn>
                                        <p:tgtEl>
                                          <p:spTgt spid="817"/>
                                        </p:tgtEl>
                                        <p:attrNameLst>
                                          <p:attrName>style.visibility</p:attrName>
                                        </p:attrNameLst>
                                      </p:cBhvr>
                                      <p:to>
                                        <p:strVal val="visible"/>
                                      </p:to>
                                    </p:set>
                                    <p:animEffect transition="in" filter="wipe(up)">
                                      <p:cBhvr>
                                        <p:cTn id="31" dur="500"/>
                                        <p:tgtEl>
                                          <p:spTgt spid="817"/>
                                        </p:tgtEl>
                                      </p:cBhvr>
                                    </p:animEffect>
                                  </p:childTnLst>
                                </p:cTn>
                              </p:par>
                            </p:childTnLst>
                          </p:cTn>
                        </p:par>
                        <p:par>
                          <p:cTn id="32" fill="hold">
                            <p:stCondLst>
                              <p:cond delay="1500"/>
                            </p:stCondLst>
                            <p:childTnLst>
                              <p:par>
                                <p:cTn id="33" presetID="14" presetClass="entr" presetSubtype="10" fill="hold" grpId="1" nodeType="afterEffect">
                                  <p:stCondLst>
                                    <p:cond delay="0"/>
                                  </p:stCondLst>
                                  <p:childTnLst>
                                    <p:set>
                                      <p:cBhvr>
                                        <p:cTn id="34" dur="1" fill="hold">
                                          <p:stCondLst>
                                            <p:cond delay="0"/>
                                          </p:stCondLst>
                                        </p:cTn>
                                        <p:tgtEl>
                                          <p:spTgt spid="822"/>
                                        </p:tgtEl>
                                        <p:attrNameLst>
                                          <p:attrName>style.visibility</p:attrName>
                                        </p:attrNameLst>
                                      </p:cBhvr>
                                      <p:to>
                                        <p:strVal val="visible"/>
                                      </p:to>
                                    </p:set>
                                    <p:animEffect transition="in" filter="randombar(horizontal)">
                                      <p:cBhvr>
                                        <p:cTn id="35" dur="500"/>
                                        <p:tgtEl>
                                          <p:spTgt spid="822"/>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819"/>
                                        </p:tgtEl>
                                        <p:attrNameLst>
                                          <p:attrName>style.visibility</p:attrName>
                                        </p:attrNameLst>
                                      </p:cBhvr>
                                      <p:to>
                                        <p:strVal val="visible"/>
                                      </p:to>
                                    </p:set>
                                    <p:animEffect transition="in" filter="fade">
                                      <p:cBhvr>
                                        <p:cTn id="39" dur="500"/>
                                        <p:tgtEl>
                                          <p:spTgt spid="819"/>
                                        </p:tgtEl>
                                      </p:cBhvr>
                                    </p:animEffect>
                                  </p:childTnLst>
                                </p:cTn>
                              </p:par>
                            </p:childTnLst>
                          </p:cTn>
                        </p:par>
                        <p:par>
                          <p:cTn id="40" fill="hold">
                            <p:stCondLst>
                              <p:cond delay="2500"/>
                            </p:stCondLst>
                            <p:childTnLst>
                              <p:par>
                                <p:cTn id="41" presetID="14" presetClass="entr" presetSubtype="10" fill="hold" grpId="1" nodeType="afterEffect">
                                  <p:stCondLst>
                                    <p:cond delay="0"/>
                                  </p:stCondLst>
                                  <p:childTnLst>
                                    <p:set>
                                      <p:cBhvr>
                                        <p:cTn id="42" dur="1" fill="hold">
                                          <p:stCondLst>
                                            <p:cond delay="0"/>
                                          </p:stCondLst>
                                        </p:cTn>
                                        <p:tgtEl>
                                          <p:spTgt spid="818"/>
                                        </p:tgtEl>
                                        <p:attrNameLst>
                                          <p:attrName>style.visibility</p:attrName>
                                        </p:attrNameLst>
                                      </p:cBhvr>
                                      <p:to>
                                        <p:strVal val="visible"/>
                                      </p:to>
                                    </p:set>
                                    <p:animEffect transition="in" filter="randombar(horizontal)">
                                      <p:cBhvr>
                                        <p:cTn id="43" dur="500"/>
                                        <p:tgtEl>
                                          <p:spTgt spid="818"/>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821"/>
                                        </p:tgtEl>
                                        <p:attrNameLst>
                                          <p:attrName>style.visibility</p:attrName>
                                        </p:attrNameLst>
                                      </p:cBhvr>
                                      <p:to>
                                        <p:strVal val="visible"/>
                                      </p:to>
                                    </p:set>
                                    <p:animEffect transition="in" filter="fade">
                                      <p:cBhvr>
                                        <p:cTn id="47" dur="500"/>
                                        <p:tgtEl>
                                          <p:spTgt spid="821"/>
                                        </p:tgtEl>
                                      </p:cBhvr>
                                    </p:animEffect>
                                  </p:childTnLst>
                                </p:cTn>
                              </p:par>
                            </p:childTnLst>
                          </p:cTn>
                        </p:par>
                        <p:par>
                          <p:cTn id="48" fill="hold">
                            <p:stCondLst>
                              <p:cond delay="3500"/>
                            </p:stCondLst>
                            <p:childTnLst>
                              <p:par>
                                <p:cTn id="49" presetID="14" presetClass="entr" presetSubtype="10" fill="hold" grpId="1" nodeType="afterEffect">
                                  <p:stCondLst>
                                    <p:cond delay="0"/>
                                  </p:stCondLst>
                                  <p:childTnLst>
                                    <p:set>
                                      <p:cBhvr>
                                        <p:cTn id="50" dur="1" fill="hold">
                                          <p:stCondLst>
                                            <p:cond delay="0"/>
                                          </p:stCondLst>
                                        </p:cTn>
                                        <p:tgtEl>
                                          <p:spTgt spid="820"/>
                                        </p:tgtEl>
                                        <p:attrNameLst>
                                          <p:attrName>style.visibility</p:attrName>
                                        </p:attrNameLst>
                                      </p:cBhvr>
                                      <p:to>
                                        <p:strVal val="visible"/>
                                      </p:to>
                                    </p:set>
                                    <p:animEffect transition="in" filter="randombar(horizontal)">
                                      <p:cBhvr>
                                        <p:cTn id="51" dur="500"/>
                                        <p:tgtEl>
                                          <p:spTgt spid="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814" grpId="0"/>
      <p:bldP spid="815" grpId="0" animBg="1"/>
      <p:bldP spid="817" grpId="0" animBg="1"/>
      <p:bldP spid="818" grpId="0"/>
      <p:bldP spid="818" grpId="1"/>
      <p:bldP spid="819" grpId="0" animBg="1"/>
      <p:bldP spid="820" grpId="0"/>
      <p:bldP spid="820" grpId="1"/>
      <p:bldP spid="821" grpId="0" animBg="1"/>
      <p:bldP spid="822" grpId="0"/>
      <p:bldP spid="822"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C1588E7F-E06A-0AF6-C3A6-ABB1AE98EA71}"/>
              </a:ext>
            </a:extLst>
          </p:cNvPr>
          <p:cNvGraphicFramePr>
            <a:graphicFrameLocks noGrp="1"/>
          </p:cNvGraphicFramePr>
          <p:nvPr>
            <p:extLst>
              <p:ext uri="{D42A27DB-BD31-4B8C-83A1-F6EECF244321}">
                <p14:modId xmlns:p14="http://schemas.microsoft.com/office/powerpoint/2010/main" val="3631368246"/>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5" name="Line 41">
            <a:extLst>
              <a:ext uri="{FF2B5EF4-FFF2-40B4-BE49-F238E27FC236}">
                <a16:creationId xmlns:a16="http://schemas.microsoft.com/office/drawing/2014/main" id="{873A9A75-E225-F336-9D09-6472CA23B07A}"/>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6" name="Object 9">
            <a:extLst>
              <a:ext uri="{FF2B5EF4-FFF2-40B4-BE49-F238E27FC236}">
                <a16:creationId xmlns:a16="http://schemas.microsoft.com/office/drawing/2014/main" id="{091A6EBF-F17E-665F-BACC-544BE679E2FC}"/>
              </a:ext>
            </a:extLst>
          </p:cNvPr>
          <p:cNvGraphicFramePr>
            <a:graphicFrameLocks noChangeAspect="1"/>
          </p:cNvGraphicFramePr>
          <p:nvPr>
            <p:extLst>
              <p:ext uri="{D42A27DB-BD31-4B8C-83A1-F6EECF244321}">
                <p14:modId xmlns:p14="http://schemas.microsoft.com/office/powerpoint/2010/main" val="2226747063"/>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4" name="Object 9">
                        <a:extLst>
                          <a:ext uri="{FF2B5EF4-FFF2-40B4-BE49-F238E27FC236}">
                            <a16:creationId xmlns:a16="http://schemas.microsoft.com/office/drawing/2014/main" id="{96DD916A-20AF-CA2F-4D14-EB7E3E9160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7" name="Line 34">
            <a:extLst>
              <a:ext uri="{FF2B5EF4-FFF2-40B4-BE49-F238E27FC236}">
                <a16:creationId xmlns:a16="http://schemas.microsoft.com/office/drawing/2014/main" id="{67AA85C6-F05D-DA34-17EC-21677B297DC5}"/>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8" name="Rectangle 51">
            <a:extLst>
              <a:ext uri="{FF2B5EF4-FFF2-40B4-BE49-F238E27FC236}">
                <a16:creationId xmlns:a16="http://schemas.microsoft.com/office/drawing/2014/main" id="{A24F8421-E385-D34B-CF8A-CE87B55C39DD}"/>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9" name="Oval 8">
            <a:extLst>
              <a:ext uri="{FF2B5EF4-FFF2-40B4-BE49-F238E27FC236}">
                <a16:creationId xmlns:a16="http://schemas.microsoft.com/office/drawing/2014/main" id="{022E29A2-992B-E925-281B-85C42C0E0D79}"/>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0" name="Rectangle 51">
            <a:extLst>
              <a:ext uri="{FF2B5EF4-FFF2-40B4-BE49-F238E27FC236}">
                <a16:creationId xmlns:a16="http://schemas.microsoft.com/office/drawing/2014/main" id="{838E15C6-0326-A7E3-593C-00BDD93CC422}"/>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11" name="Oval 10">
            <a:extLst>
              <a:ext uri="{FF2B5EF4-FFF2-40B4-BE49-F238E27FC236}">
                <a16:creationId xmlns:a16="http://schemas.microsoft.com/office/drawing/2014/main" id="{A4E71D43-3767-18BD-B585-0BBB1F0B7535}"/>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2" name="Rectangle 51">
            <a:extLst>
              <a:ext uri="{FF2B5EF4-FFF2-40B4-BE49-F238E27FC236}">
                <a16:creationId xmlns:a16="http://schemas.microsoft.com/office/drawing/2014/main" id="{7E7375E8-FEC7-2FD0-6421-49F6961F4AB4}"/>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sp>
        <p:nvSpPr>
          <p:cNvPr id="13" name="Rectangle: Rounded Corners 12">
            <a:extLst>
              <a:ext uri="{FF2B5EF4-FFF2-40B4-BE49-F238E27FC236}">
                <a16:creationId xmlns:a16="http://schemas.microsoft.com/office/drawing/2014/main" id="{FF0DD632-FA1D-C0DD-449C-8BD0D77FB0C0}"/>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mc:AlternateContent xmlns:mc="http://schemas.openxmlformats.org/markup-compatibility/2006">
        <mc:Choice xmlns:a14="http://schemas.microsoft.com/office/drawing/2010/main" Requires="a14">
          <p:sp>
            <p:nvSpPr>
              <p:cNvPr id="14" name="Google Shape;363;p48">
                <a:extLst>
                  <a:ext uri="{FF2B5EF4-FFF2-40B4-BE49-F238E27FC236}">
                    <a16:creationId xmlns:a16="http://schemas.microsoft.com/office/drawing/2014/main" id="{0034182D-EEC8-C9D6-0358-46261AE7DFF3}"/>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AB = h, AB </a:t>
                </a:r>
                <a14:m>
                  <m:oMath xmlns:m="http://schemas.openxmlformats.org/officeDocument/2006/math">
                    <m:r>
                      <a:rPr kumimoji="0" lang="en-US" sz="2000" b="0" i="0" u="none" strike="noStrike" kern="0" cap="none" spc="0" normalizeH="0" baseline="0" noProof="0" dirty="0" smtClean="0">
                        <a:ln>
                          <a:noFill/>
                        </a:ln>
                        <a:solidFill>
                          <a:srgbClr val="2E2723"/>
                        </a:solidFill>
                        <a:effectLst/>
                        <a:uLnTx/>
                        <a:uFillTx/>
                        <a:latin typeface="Cambria Math" panose="02040503050406030204" pitchFamily="18" charset="0"/>
                      </a:rPr>
                      <m:t>⊥</m:t>
                    </m:r>
                  </m:oMath>
                </a14:m>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 </a:t>
                </a:r>
                <a:r>
                  <a:rPr kumimoji="0" lang="en-US" sz="2000" b="0" i="0" u="none" strike="noStrike" kern="0" cap="none" spc="0" normalizeH="0" baseline="0" noProof="0" dirty="0">
                    <a:ln>
                      <a:noFill/>
                    </a:ln>
                    <a:solidFill>
                      <a:srgbClr val="2E2723"/>
                    </a:solidFill>
                    <a:effectLst/>
                    <a:uLnTx/>
                    <a:uFillTx/>
                    <a:latin typeface="Lato"/>
                    <a:ea typeface="Lato"/>
                    <a:cs typeface="Lato"/>
                  </a:rPr>
                  <a:t>B </a:t>
                </a:r>
                <a14:m>
                  <m:oMath xmlns:m="http://schemas.openxmlformats.org/officeDocument/2006/math">
                    <m:r>
                      <a:rPr kumimoji="0" lang="en-US" sz="2000" b="0" i="1" u="none" strike="noStrike" kern="0" cap="none" spc="0" normalizeH="0" baseline="0" noProof="0">
                        <a:ln>
                          <a:noFill/>
                        </a:ln>
                        <a:solidFill>
                          <a:srgbClr val="2E2723"/>
                        </a:solidFill>
                        <a:effectLst/>
                        <a:uLnTx/>
                        <a:uFillTx/>
                        <a:latin typeface="Cambria Math" panose="02040503050406030204" pitchFamily="18" charset="0"/>
                        <a:ea typeface="Cambria Math" panose="02040503050406030204" pitchFamily="18" charset="0"/>
                      </a:rPr>
                      <m:t>∈</m:t>
                    </m:r>
                  </m:oMath>
                </a14:m>
                <a:r>
                  <a:rPr kumimoji="0" lang="en-US" sz="2000" b="1"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a:ln>
                      <a:noFill/>
                    </a:ln>
                    <a:solidFill>
                      <a:srgbClr val="2E2723"/>
                    </a:solidFill>
                    <a:effectLst/>
                    <a:uLnTx/>
                    <a:uFillTx/>
                    <a:latin typeface="Lato"/>
                    <a:ea typeface="Lato"/>
                    <a:cs typeface="Lato"/>
                  </a:rPr>
                  <a:t>d = 2f</a:t>
                </a:r>
              </a:p>
            </p:txBody>
          </p:sp>
        </mc:Choice>
        <mc:Fallback>
          <p:sp>
            <p:nvSpPr>
              <p:cNvPr id="14" name="Google Shape;363;p48">
                <a:extLst>
                  <a:ext uri="{FF2B5EF4-FFF2-40B4-BE49-F238E27FC236}">
                    <a16:creationId xmlns:a16="http://schemas.microsoft.com/office/drawing/2014/main" id="{0034182D-EEC8-C9D6-0358-46261AE7DFF3}"/>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5"/>
                <a:stretch>
                  <a:fillRect b="-24444"/>
                </a:stretch>
              </a:blipFill>
              <a:ln>
                <a:noFill/>
              </a:ln>
            </p:spPr>
            <p:txBody>
              <a:bodyPr/>
              <a:lstStyle/>
              <a:p>
                <a:r>
                  <a:rPr lang="en-US">
                    <a:noFill/>
                  </a:rPr>
                  <a:t> </a:t>
                </a:r>
              </a:p>
            </p:txBody>
          </p:sp>
        </mc:Fallback>
      </mc:AlternateContent>
      <p:cxnSp>
        <p:nvCxnSpPr>
          <p:cNvPr id="15" name="Straight Arrow Connector 14">
            <a:extLst>
              <a:ext uri="{FF2B5EF4-FFF2-40B4-BE49-F238E27FC236}">
                <a16:creationId xmlns:a16="http://schemas.microsoft.com/office/drawing/2014/main" id="{CA3BC2D2-BEB1-27FF-33A0-84FBAB7DC98F}"/>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16" name="Rectangle 51">
            <a:extLst>
              <a:ext uri="{FF2B5EF4-FFF2-40B4-BE49-F238E27FC236}">
                <a16:creationId xmlns:a16="http://schemas.microsoft.com/office/drawing/2014/main" id="{F74A4ED1-0B3C-B13A-59A4-71E77644140A}"/>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7" name="Rectangle 51">
            <a:extLst>
              <a:ext uri="{FF2B5EF4-FFF2-40B4-BE49-F238E27FC236}">
                <a16:creationId xmlns:a16="http://schemas.microsoft.com/office/drawing/2014/main" id="{9BF03656-6997-2774-F6FA-B868FD6AC843}"/>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6" grpId="1"/>
      <p:bldP spid="17" grpId="0"/>
      <p:bldP spid="17"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29" name="Table 928">
            <a:extLst>
              <a:ext uri="{FF2B5EF4-FFF2-40B4-BE49-F238E27FC236}">
                <a16:creationId xmlns:a16="http://schemas.microsoft.com/office/drawing/2014/main" id="{7FDAA90C-5D63-827D-3248-5843A22E1E96}"/>
              </a:ext>
            </a:extLst>
          </p:cNvPr>
          <p:cNvGraphicFramePr>
            <a:graphicFrameLocks noGrp="1"/>
          </p:cNvGraphicFramePr>
          <p:nvPr>
            <p:extLst>
              <p:ext uri="{D42A27DB-BD31-4B8C-83A1-F6EECF244321}">
                <p14:modId xmlns:p14="http://schemas.microsoft.com/office/powerpoint/2010/main" val="3653493963"/>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930" name="Line 41">
            <a:extLst>
              <a:ext uri="{FF2B5EF4-FFF2-40B4-BE49-F238E27FC236}">
                <a16:creationId xmlns:a16="http://schemas.microsoft.com/office/drawing/2014/main" id="{202100A0-4EBB-8538-A562-3AAD9E466977}"/>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931" name="Object 9">
            <a:extLst>
              <a:ext uri="{FF2B5EF4-FFF2-40B4-BE49-F238E27FC236}">
                <a16:creationId xmlns:a16="http://schemas.microsoft.com/office/drawing/2014/main" id="{DE86EC5A-5E7B-CFF8-9444-D92796CA3E24}"/>
              </a:ext>
            </a:extLst>
          </p:cNvPr>
          <p:cNvGraphicFramePr>
            <a:graphicFrameLocks noChangeAspect="1"/>
          </p:cNvGraphicFramePr>
          <p:nvPr>
            <p:extLst>
              <p:ext uri="{D42A27DB-BD31-4B8C-83A1-F6EECF244321}">
                <p14:modId xmlns:p14="http://schemas.microsoft.com/office/powerpoint/2010/main" val="1008230640"/>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B49E325-3193-FE36-823C-8A724A85F5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932" name="Line 34">
            <a:extLst>
              <a:ext uri="{FF2B5EF4-FFF2-40B4-BE49-F238E27FC236}">
                <a16:creationId xmlns:a16="http://schemas.microsoft.com/office/drawing/2014/main" id="{3A396E20-250E-87AF-4138-777177AE119B}"/>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33" name="Rectangle 51">
            <a:extLst>
              <a:ext uri="{FF2B5EF4-FFF2-40B4-BE49-F238E27FC236}">
                <a16:creationId xmlns:a16="http://schemas.microsoft.com/office/drawing/2014/main" id="{C5E0FF4D-7621-D6F5-D3D9-5C250180A53C}"/>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934" name="Oval 933">
            <a:extLst>
              <a:ext uri="{FF2B5EF4-FFF2-40B4-BE49-F238E27FC236}">
                <a16:creationId xmlns:a16="http://schemas.microsoft.com/office/drawing/2014/main" id="{38A569F8-D8E0-5CFD-BDB5-ED89B708D00A}"/>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972" name="Rectangle 51">
            <a:extLst>
              <a:ext uri="{FF2B5EF4-FFF2-40B4-BE49-F238E27FC236}">
                <a16:creationId xmlns:a16="http://schemas.microsoft.com/office/drawing/2014/main" id="{8081AC37-B729-C152-87E5-BD925CC376E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973" name="Oval 972">
            <a:extLst>
              <a:ext uri="{FF2B5EF4-FFF2-40B4-BE49-F238E27FC236}">
                <a16:creationId xmlns:a16="http://schemas.microsoft.com/office/drawing/2014/main" id="{B685BFCE-7E51-321C-3297-161504576874}"/>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974" name="Rectangle 51">
            <a:extLst>
              <a:ext uri="{FF2B5EF4-FFF2-40B4-BE49-F238E27FC236}">
                <a16:creationId xmlns:a16="http://schemas.microsoft.com/office/drawing/2014/main" id="{E567D23C-EF71-1777-C18F-CC9B75B0429A}"/>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975" name="Straight Arrow Connector 974">
            <a:extLst>
              <a:ext uri="{FF2B5EF4-FFF2-40B4-BE49-F238E27FC236}">
                <a16:creationId xmlns:a16="http://schemas.microsoft.com/office/drawing/2014/main" id="{D10A68C2-6111-D2F9-51EC-EC61171B8D83}"/>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976" name="Rectangle 51">
            <a:extLst>
              <a:ext uri="{FF2B5EF4-FFF2-40B4-BE49-F238E27FC236}">
                <a16:creationId xmlns:a16="http://schemas.microsoft.com/office/drawing/2014/main" id="{F152762F-C1DA-66BB-84AF-FEF0BCB8DDEC}"/>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977" name="Rectangle 51">
            <a:extLst>
              <a:ext uri="{FF2B5EF4-FFF2-40B4-BE49-F238E27FC236}">
                <a16:creationId xmlns:a16="http://schemas.microsoft.com/office/drawing/2014/main" id="{2BBD0854-B7E4-0266-1653-EA704DC637AB}"/>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
        <p:nvSpPr>
          <p:cNvPr id="978" name="Rectangle: Rounded Corners 977">
            <a:extLst>
              <a:ext uri="{FF2B5EF4-FFF2-40B4-BE49-F238E27FC236}">
                <a16:creationId xmlns:a16="http://schemas.microsoft.com/office/drawing/2014/main" id="{F1A8AED4-670C-2BAD-76C7-6E4E96F8F6B9}"/>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grpSp>
        <p:nvGrpSpPr>
          <p:cNvPr id="979" name="Group 40">
            <a:extLst>
              <a:ext uri="{FF2B5EF4-FFF2-40B4-BE49-F238E27FC236}">
                <a16:creationId xmlns:a16="http://schemas.microsoft.com/office/drawing/2014/main" id="{77FD3894-821A-A10E-CDB8-4D59CB54E52A}"/>
              </a:ext>
            </a:extLst>
          </p:cNvPr>
          <p:cNvGrpSpPr>
            <a:grpSpLocks/>
          </p:cNvGrpSpPr>
          <p:nvPr/>
        </p:nvGrpSpPr>
        <p:grpSpPr bwMode="auto">
          <a:xfrm rot="818164" flipV="1">
            <a:off x="544796" y="2149067"/>
            <a:ext cx="4084772" cy="1"/>
            <a:chOff x="991" y="2064"/>
            <a:chExt cx="1002" cy="1"/>
          </a:xfrm>
        </p:grpSpPr>
        <p:sp>
          <p:nvSpPr>
            <p:cNvPr id="980" name="Line 41">
              <a:extLst>
                <a:ext uri="{FF2B5EF4-FFF2-40B4-BE49-F238E27FC236}">
                  <a16:creationId xmlns:a16="http://schemas.microsoft.com/office/drawing/2014/main" id="{EBDDC975-1823-ABFA-C891-FEA5789E7122}"/>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81" name="Line 42">
              <a:extLst>
                <a:ext uri="{FF2B5EF4-FFF2-40B4-BE49-F238E27FC236}">
                  <a16:creationId xmlns:a16="http://schemas.microsoft.com/office/drawing/2014/main" id="{9F7F77AE-782E-6CE7-A055-D959A4960CF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982" name="Group 40">
            <a:extLst>
              <a:ext uri="{FF2B5EF4-FFF2-40B4-BE49-F238E27FC236}">
                <a16:creationId xmlns:a16="http://schemas.microsoft.com/office/drawing/2014/main" id="{F84562C5-44AB-9246-2661-43E833C6E3CA}"/>
              </a:ext>
            </a:extLst>
          </p:cNvPr>
          <p:cNvGrpSpPr>
            <a:grpSpLocks/>
          </p:cNvGrpSpPr>
          <p:nvPr/>
        </p:nvGrpSpPr>
        <p:grpSpPr bwMode="auto">
          <a:xfrm rot="818164" flipV="1">
            <a:off x="4484921" y="3110663"/>
            <a:ext cx="4125538" cy="1"/>
            <a:chOff x="991" y="2064"/>
            <a:chExt cx="1012" cy="1"/>
          </a:xfrm>
        </p:grpSpPr>
        <p:sp>
          <p:nvSpPr>
            <p:cNvPr id="983" name="Line 41">
              <a:extLst>
                <a:ext uri="{FF2B5EF4-FFF2-40B4-BE49-F238E27FC236}">
                  <a16:creationId xmlns:a16="http://schemas.microsoft.com/office/drawing/2014/main" id="{A78127E4-3FD8-C8C6-201A-8B2C53DE3CBB}"/>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984" name="Line 42">
              <a:extLst>
                <a:ext uri="{FF2B5EF4-FFF2-40B4-BE49-F238E27FC236}">
                  <a16:creationId xmlns:a16="http://schemas.microsoft.com/office/drawing/2014/main" id="{7E684A8E-C1DC-1AE5-4EBB-51D540E4B36B}"/>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985" name="Google Shape;363;p48">
            <a:extLst>
              <a:ext uri="{FF2B5EF4-FFF2-40B4-BE49-F238E27FC236}">
                <a16:creationId xmlns:a16="http://schemas.microsoft.com/office/drawing/2014/main" id="{0894A0BE-2506-E3C0-4ADD-029DBDF50CAC}"/>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tới</a:t>
            </a:r>
            <a:r>
              <a:rPr kumimoji="0" lang="en-US" sz="2000" b="0" i="0" u="none" strike="noStrike" kern="0" cap="none" spc="0" normalizeH="0" baseline="0" noProof="0" dirty="0">
                <a:ln>
                  <a:noFill/>
                </a:ln>
                <a:solidFill>
                  <a:srgbClr val="2E2723"/>
                </a:solidFill>
                <a:effectLst/>
                <a:uLnTx/>
                <a:uFillTx/>
                <a:latin typeface="Lato"/>
                <a:ea typeface="Lato"/>
                <a:cs typeface="Lato"/>
              </a:rPr>
              <a:t> AO qua </a:t>
            </a:r>
            <a:r>
              <a:rPr kumimoji="0" lang="en-US" sz="2000" b="0" i="0" u="none" strike="noStrike" kern="0" cap="none" spc="0" normalizeH="0" baseline="0" noProof="0" dirty="0" err="1">
                <a:ln>
                  <a:noFill/>
                </a:ln>
                <a:solidFill>
                  <a:srgbClr val="2E2723"/>
                </a:solidFill>
                <a:effectLst/>
                <a:uLnTx/>
                <a:uFillTx/>
                <a:latin typeface="Lato"/>
                <a:ea typeface="Lato"/>
                <a:cs typeface="Lato"/>
              </a:rPr>
              <a:t>quang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tâm</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truyền</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thẳng</a:t>
            </a:r>
            <a:endParaRPr kumimoji="0" lang="en-US" sz="2000" b="0" i="0" u="none" strike="noStrike" kern="0" cap="none" spc="0" normalizeH="0" baseline="0" noProof="0" dirty="0">
              <a:ln>
                <a:noFill/>
              </a:ln>
              <a:solidFill>
                <a:srgbClr val="2E2723"/>
              </a:solidFill>
              <a:effectLst/>
              <a:uLnTx/>
              <a:uFillTx/>
              <a:latin typeface="Lato"/>
              <a:ea typeface="Lato"/>
              <a:cs typeface="Lato"/>
            </a:endParaRPr>
          </a:p>
        </p:txBody>
      </p:sp>
      <p:sp>
        <p:nvSpPr>
          <p:cNvPr id="986" name="Google Shape;363;p48">
            <a:extLst>
              <a:ext uri="{FF2B5EF4-FFF2-40B4-BE49-F238E27FC236}">
                <a16:creationId xmlns:a16="http://schemas.microsoft.com/office/drawing/2014/main" id="{D30283BC-52BE-5004-1F69-F17976643BFD}"/>
              </a:ext>
            </a:extLst>
          </p:cNvPr>
          <p:cNvSpPr txBox="1">
            <a:spLocks/>
          </p:cNvSpPr>
          <p:nvPr/>
        </p:nvSpPr>
        <p:spPr>
          <a:xfrm>
            <a:off x="2654554" y="4299987"/>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Vẽ</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tới</a:t>
            </a:r>
            <a:r>
              <a:rPr kumimoji="0" lang="en-US" sz="2000" b="0" i="0" u="none" strike="noStrike" kern="0" cap="none" spc="0" normalizeH="0" baseline="0" noProof="0" dirty="0">
                <a:ln>
                  <a:noFill/>
                </a:ln>
                <a:solidFill>
                  <a:srgbClr val="2E2723"/>
                </a:solidFill>
                <a:effectLst/>
                <a:uLnTx/>
                <a:uFillTx/>
                <a:latin typeface="Lato"/>
                <a:ea typeface="Lato"/>
                <a:cs typeface="Lato"/>
              </a:rPr>
              <a:t> AI //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cho</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qua F</a:t>
            </a:r>
          </a:p>
        </p:txBody>
      </p:sp>
      <p:grpSp>
        <p:nvGrpSpPr>
          <p:cNvPr id="987" name="Group 40">
            <a:extLst>
              <a:ext uri="{FF2B5EF4-FFF2-40B4-BE49-F238E27FC236}">
                <a16:creationId xmlns:a16="http://schemas.microsoft.com/office/drawing/2014/main" id="{6AA5ED8E-984A-30D4-EE39-0A0E4B595A99}"/>
              </a:ext>
            </a:extLst>
          </p:cNvPr>
          <p:cNvGrpSpPr>
            <a:grpSpLocks/>
          </p:cNvGrpSpPr>
          <p:nvPr/>
        </p:nvGrpSpPr>
        <p:grpSpPr bwMode="auto">
          <a:xfrm>
            <a:off x="621146" y="1661016"/>
            <a:ext cx="3950853" cy="0"/>
            <a:chOff x="991" y="2064"/>
            <a:chExt cx="1198" cy="0"/>
          </a:xfrm>
        </p:grpSpPr>
        <p:sp>
          <p:nvSpPr>
            <p:cNvPr id="988" name="Line 41">
              <a:extLst>
                <a:ext uri="{FF2B5EF4-FFF2-40B4-BE49-F238E27FC236}">
                  <a16:creationId xmlns:a16="http://schemas.microsoft.com/office/drawing/2014/main" id="{909D1ADD-E30A-4598-348D-F491CBB059E6}"/>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989" name="Line 42">
              <a:extLst>
                <a:ext uri="{FF2B5EF4-FFF2-40B4-BE49-F238E27FC236}">
                  <a16:creationId xmlns:a16="http://schemas.microsoft.com/office/drawing/2014/main" id="{F2E8A499-BB7C-57CF-07F7-138811B9F5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990" name="Group 989">
            <a:extLst>
              <a:ext uri="{FF2B5EF4-FFF2-40B4-BE49-F238E27FC236}">
                <a16:creationId xmlns:a16="http://schemas.microsoft.com/office/drawing/2014/main" id="{259ED2ED-7740-35B1-8B6B-7E327F991A8F}"/>
              </a:ext>
            </a:extLst>
          </p:cNvPr>
          <p:cNvGrpSpPr/>
          <p:nvPr/>
        </p:nvGrpSpPr>
        <p:grpSpPr>
          <a:xfrm rot="337301">
            <a:off x="4430146" y="2124987"/>
            <a:ext cx="4319444" cy="749806"/>
            <a:chOff x="4901695" y="2863376"/>
            <a:chExt cx="6162880" cy="1069800"/>
          </a:xfrm>
        </p:grpSpPr>
        <p:sp>
          <p:nvSpPr>
            <p:cNvPr id="991" name="Line 49">
              <a:extLst>
                <a:ext uri="{FF2B5EF4-FFF2-40B4-BE49-F238E27FC236}">
                  <a16:creationId xmlns:a16="http://schemas.microsoft.com/office/drawing/2014/main" id="{DD3F7579-64F3-ECD2-B213-EECC0DFA123C}"/>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992" name="Line 50">
              <a:extLst>
                <a:ext uri="{FF2B5EF4-FFF2-40B4-BE49-F238E27FC236}">
                  <a16:creationId xmlns:a16="http://schemas.microsoft.com/office/drawing/2014/main" id="{AE47E232-D832-5B22-A1C0-07EF48F537BF}"/>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993" name="Rectangle 51">
            <a:extLst>
              <a:ext uri="{FF2B5EF4-FFF2-40B4-BE49-F238E27FC236}">
                <a16:creationId xmlns:a16="http://schemas.microsoft.com/office/drawing/2014/main" id="{F6DA222B-376D-F436-381D-41AF8196CD21}"/>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85"/>
                                        </p:tgtEl>
                                        <p:attrNameLst>
                                          <p:attrName>style.visibility</p:attrName>
                                        </p:attrNameLst>
                                      </p:cBhvr>
                                      <p:to>
                                        <p:strVal val="visible"/>
                                      </p:to>
                                    </p:set>
                                    <p:animEffect transition="in" filter="wipe(left)">
                                      <p:cBhvr>
                                        <p:cTn id="7" dur="500"/>
                                        <p:tgtEl>
                                          <p:spTgt spid="98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79"/>
                                        </p:tgtEl>
                                        <p:attrNameLst>
                                          <p:attrName>style.visibility</p:attrName>
                                        </p:attrNameLst>
                                      </p:cBhvr>
                                      <p:to>
                                        <p:strVal val="visible"/>
                                      </p:to>
                                    </p:set>
                                    <p:animEffect transition="in" filter="wipe(left)">
                                      <p:cBhvr>
                                        <p:cTn id="12" dur="500"/>
                                        <p:tgtEl>
                                          <p:spTgt spid="97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982"/>
                                        </p:tgtEl>
                                        <p:attrNameLst>
                                          <p:attrName>style.visibility</p:attrName>
                                        </p:attrNameLst>
                                      </p:cBhvr>
                                      <p:to>
                                        <p:strVal val="visible"/>
                                      </p:to>
                                    </p:set>
                                    <p:animEffect transition="in" filter="wipe(left)">
                                      <p:cBhvr>
                                        <p:cTn id="16" dur="500"/>
                                        <p:tgtEl>
                                          <p:spTgt spid="982"/>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85"/>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986"/>
                                        </p:tgtEl>
                                        <p:attrNameLst>
                                          <p:attrName>style.visibility</p:attrName>
                                        </p:attrNameLst>
                                      </p:cBhvr>
                                      <p:to>
                                        <p:strVal val="visible"/>
                                      </p:to>
                                    </p:set>
                                    <p:animEffect transition="in" filter="wipe(left)">
                                      <p:cBhvr>
                                        <p:cTn id="23" dur="500"/>
                                        <p:tgtEl>
                                          <p:spTgt spid="98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987"/>
                                        </p:tgtEl>
                                        <p:attrNameLst>
                                          <p:attrName>style.visibility</p:attrName>
                                        </p:attrNameLst>
                                      </p:cBhvr>
                                      <p:to>
                                        <p:strVal val="visible"/>
                                      </p:to>
                                    </p:set>
                                    <p:animEffect transition="in" filter="wipe(left)">
                                      <p:cBhvr>
                                        <p:cTn id="28" dur="500"/>
                                        <p:tgtEl>
                                          <p:spTgt spid="987"/>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993"/>
                                        </p:tgtEl>
                                        <p:attrNameLst>
                                          <p:attrName>style.visibility</p:attrName>
                                        </p:attrNameLst>
                                      </p:cBhvr>
                                      <p:to>
                                        <p:strVal val="visible"/>
                                      </p:to>
                                    </p:set>
                                    <p:animEffect transition="in" filter="fade">
                                      <p:cBhvr>
                                        <p:cTn id="32" dur="500"/>
                                        <p:tgtEl>
                                          <p:spTgt spid="993"/>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990"/>
                                        </p:tgtEl>
                                        <p:attrNameLst>
                                          <p:attrName>style.visibility</p:attrName>
                                        </p:attrNameLst>
                                      </p:cBhvr>
                                      <p:to>
                                        <p:strVal val="visible"/>
                                      </p:to>
                                    </p:set>
                                    <p:animEffect transition="in" filter="wipe(left)">
                                      <p:cBhvr>
                                        <p:cTn id="36" dur="500"/>
                                        <p:tgtEl>
                                          <p:spTgt spid="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 grpId="0"/>
      <p:bldP spid="972" grpId="0"/>
      <p:bldP spid="974" grpId="0"/>
      <p:bldP spid="976" grpId="0"/>
      <p:bldP spid="977" grpId="0"/>
      <p:bldP spid="985" grpId="0"/>
      <p:bldP spid="985" grpId="1"/>
      <p:bldP spid="986" grpId="0"/>
      <p:bldP spid="993" grpId="0"/>
      <p:bldP spid="993"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graphicFrame>
        <p:nvGraphicFramePr>
          <p:cNvPr id="1328" name="Table 1327">
            <a:extLst>
              <a:ext uri="{FF2B5EF4-FFF2-40B4-BE49-F238E27FC236}">
                <a16:creationId xmlns:a16="http://schemas.microsoft.com/office/drawing/2014/main" id="{191EF5C7-3E0A-7F2E-3A4E-99A8D8C42289}"/>
              </a:ext>
            </a:extLst>
          </p:cNvPr>
          <p:cNvGraphicFramePr>
            <a:graphicFrameLocks noGrp="1"/>
          </p:cNvGraphicFramePr>
          <p:nvPr>
            <p:extLst>
              <p:ext uri="{D42A27DB-BD31-4B8C-83A1-F6EECF244321}">
                <p14:modId xmlns:p14="http://schemas.microsoft.com/office/powerpoint/2010/main" val="4025854407"/>
              </p:ext>
            </p:extLst>
          </p:nvPr>
        </p:nvGraphicFramePr>
        <p:xfrm>
          <a:off x="289404" y="350724"/>
          <a:ext cx="8558784" cy="389412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32004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500" dirty="0"/>
                    </a:p>
                  </a:txBody>
                  <a:tcPr marL="95910" marR="95910" marT="47955" marB="47955">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329" name="Line 41">
            <a:extLst>
              <a:ext uri="{FF2B5EF4-FFF2-40B4-BE49-F238E27FC236}">
                <a16:creationId xmlns:a16="http://schemas.microsoft.com/office/drawing/2014/main" id="{F14B0AAF-33E1-AB30-C2F2-3FE2DAB0E21C}"/>
              </a:ext>
            </a:extLst>
          </p:cNvPr>
          <p:cNvSpPr>
            <a:spLocks noChangeShapeType="1"/>
          </p:cNvSpPr>
          <p:nvPr/>
        </p:nvSpPr>
        <p:spPr bwMode="auto">
          <a:xfrm flipV="1">
            <a:off x="289404" y="2630569"/>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ysClr val="windowText" lastClr="000000"/>
              </a:solidFill>
              <a:effectLst/>
              <a:uLnTx/>
              <a:uFillTx/>
              <a:latin typeface="Arial" panose="020B0604020202020204" pitchFamily="34" charset="0"/>
              <a:ea typeface="+mn-ea"/>
            </a:endParaRPr>
          </a:p>
        </p:txBody>
      </p:sp>
      <p:graphicFrame>
        <p:nvGraphicFramePr>
          <p:cNvPr id="1330" name="Object 9">
            <a:extLst>
              <a:ext uri="{FF2B5EF4-FFF2-40B4-BE49-F238E27FC236}">
                <a16:creationId xmlns:a16="http://schemas.microsoft.com/office/drawing/2014/main" id="{D3414378-F6A7-900D-505E-9AF8DDCC3ED0}"/>
              </a:ext>
            </a:extLst>
          </p:cNvPr>
          <p:cNvGraphicFramePr>
            <a:graphicFrameLocks noChangeAspect="1"/>
          </p:cNvGraphicFramePr>
          <p:nvPr>
            <p:extLst>
              <p:ext uri="{D42A27DB-BD31-4B8C-83A1-F6EECF244321}">
                <p14:modId xmlns:p14="http://schemas.microsoft.com/office/powerpoint/2010/main" val="1262966515"/>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9FED027-0D3E-AA57-00A7-F1603BB30C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1331" name="Line 34">
            <a:extLst>
              <a:ext uri="{FF2B5EF4-FFF2-40B4-BE49-F238E27FC236}">
                <a16:creationId xmlns:a16="http://schemas.microsoft.com/office/drawing/2014/main" id="{CEC4FFBD-9279-C2DB-D09F-EB31186E798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32" name="Rectangle 51">
            <a:extLst>
              <a:ext uri="{FF2B5EF4-FFF2-40B4-BE49-F238E27FC236}">
                <a16:creationId xmlns:a16="http://schemas.microsoft.com/office/drawing/2014/main" id="{D3CDE970-8024-09D3-0B1C-94B43B20CE76}"/>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O</a:t>
            </a:r>
          </a:p>
        </p:txBody>
      </p:sp>
      <p:sp>
        <p:nvSpPr>
          <p:cNvPr id="1333" name="Oval 1332">
            <a:extLst>
              <a:ext uri="{FF2B5EF4-FFF2-40B4-BE49-F238E27FC236}">
                <a16:creationId xmlns:a16="http://schemas.microsoft.com/office/drawing/2014/main" id="{F71E3047-EA8C-34BC-65D4-2225E64B5283}"/>
              </a:ext>
            </a:extLst>
          </p:cNvPr>
          <p:cNvSpPr/>
          <p:nvPr/>
        </p:nvSpPr>
        <p:spPr>
          <a:xfrm>
            <a:off x="4528854" y="2571750"/>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34" name="Rectangle 51">
            <a:extLst>
              <a:ext uri="{FF2B5EF4-FFF2-40B4-BE49-F238E27FC236}">
                <a16:creationId xmlns:a16="http://schemas.microsoft.com/office/drawing/2014/main" id="{D583D5B7-4B31-A308-6E88-03B7E8BF4C70}"/>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F</a:t>
            </a:r>
          </a:p>
        </p:txBody>
      </p:sp>
      <p:sp>
        <p:nvSpPr>
          <p:cNvPr id="1335" name="Oval 1334">
            <a:extLst>
              <a:ext uri="{FF2B5EF4-FFF2-40B4-BE49-F238E27FC236}">
                <a16:creationId xmlns:a16="http://schemas.microsoft.com/office/drawing/2014/main" id="{03155C49-170D-8E1E-84D8-2E0A00AA6229}"/>
              </a:ext>
            </a:extLst>
          </p:cNvPr>
          <p:cNvSpPr/>
          <p:nvPr/>
        </p:nvSpPr>
        <p:spPr>
          <a:xfrm>
            <a:off x="6509872" y="2586577"/>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36" name="Rectangle 51">
            <a:extLst>
              <a:ext uri="{FF2B5EF4-FFF2-40B4-BE49-F238E27FC236}">
                <a16:creationId xmlns:a16="http://schemas.microsoft.com/office/drawing/2014/main" id="{CA3F82BE-ED5C-4153-8D10-D92BB2C0C2C4}"/>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p>
        </p:txBody>
      </p:sp>
      <p:cxnSp>
        <p:nvCxnSpPr>
          <p:cNvPr id="1337" name="Straight Arrow Connector 1336">
            <a:extLst>
              <a:ext uri="{FF2B5EF4-FFF2-40B4-BE49-F238E27FC236}">
                <a16:creationId xmlns:a16="http://schemas.microsoft.com/office/drawing/2014/main" id="{87CAA904-4769-EAE6-8109-14E6AB57E69C}"/>
              </a:ext>
            </a:extLst>
          </p:cNvPr>
          <p:cNvCxnSpPr>
            <a:cxnSpLocks/>
          </p:cNvCxnSpPr>
          <p:nvPr/>
        </p:nvCxnSpPr>
        <p:spPr>
          <a:xfrm flipV="1">
            <a:off x="620184" y="1661016"/>
            <a:ext cx="0" cy="969553"/>
          </a:xfrm>
          <a:prstGeom prst="straightConnector1">
            <a:avLst/>
          </a:prstGeom>
          <a:noFill/>
          <a:ln w="57150" cap="flat" cmpd="sng" algn="ctr">
            <a:solidFill>
              <a:srgbClr val="00B050"/>
            </a:solidFill>
            <a:prstDash val="solid"/>
            <a:tailEnd type="triangle"/>
          </a:ln>
          <a:effectLst/>
        </p:spPr>
      </p:cxnSp>
      <p:sp>
        <p:nvSpPr>
          <p:cNvPr id="1338" name="Rectangle 51">
            <a:extLst>
              <a:ext uri="{FF2B5EF4-FFF2-40B4-BE49-F238E27FC236}">
                <a16:creationId xmlns:a16="http://schemas.microsoft.com/office/drawing/2014/main" id="{6F37124B-5688-9080-1D9A-7A051E31745B}"/>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339" name="Rectangle 51">
            <a:extLst>
              <a:ext uri="{FF2B5EF4-FFF2-40B4-BE49-F238E27FC236}">
                <a16:creationId xmlns:a16="http://schemas.microsoft.com/office/drawing/2014/main" id="{43A36627-6EEF-A20A-B242-11D7CEBCE52C}"/>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1340" name="Group 40">
            <a:extLst>
              <a:ext uri="{FF2B5EF4-FFF2-40B4-BE49-F238E27FC236}">
                <a16:creationId xmlns:a16="http://schemas.microsoft.com/office/drawing/2014/main" id="{AF91E2E1-B1EA-AF7B-97C9-8E29D63F6FF4}"/>
              </a:ext>
            </a:extLst>
          </p:cNvPr>
          <p:cNvGrpSpPr>
            <a:grpSpLocks/>
          </p:cNvGrpSpPr>
          <p:nvPr/>
        </p:nvGrpSpPr>
        <p:grpSpPr bwMode="auto">
          <a:xfrm rot="818164" flipV="1">
            <a:off x="544796" y="2149067"/>
            <a:ext cx="4084772" cy="1"/>
            <a:chOff x="991" y="2064"/>
            <a:chExt cx="1002" cy="1"/>
          </a:xfrm>
        </p:grpSpPr>
        <p:sp>
          <p:nvSpPr>
            <p:cNvPr id="1341" name="Line 41">
              <a:extLst>
                <a:ext uri="{FF2B5EF4-FFF2-40B4-BE49-F238E27FC236}">
                  <a16:creationId xmlns:a16="http://schemas.microsoft.com/office/drawing/2014/main" id="{1C3BF1CB-2748-7897-1964-498B043063A3}"/>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42" name="Line 42">
              <a:extLst>
                <a:ext uri="{FF2B5EF4-FFF2-40B4-BE49-F238E27FC236}">
                  <a16:creationId xmlns:a16="http://schemas.microsoft.com/office/drawing/2014/main" id="{A6144790-FBF6-0155-CC0B-CCCE5323DF3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1343" name="Group 40">
            <a:extLst>
              <a:ext uri="{FF2B5EF4-FFF2-40B4-BE49-F238E27FC236}">
                <a16:creationId xmlns:a16="http://schemas.microsoft.com/office/drawing/2014/main" id="{66400219-26EA-AFEE-C0E2-743E53900F01}"/>
              </a:ext>
            </a:extLst>
          </p:cNvPr>
          <p:cNvGrpSpPr>
            <a:grpSpLocks/>
          </p:cNvGrpSpPr>
          <p:nvPr/>
        </p:nvGrpSpPr>
        <p:grpSpPr bwMode="auto">
          <a:xfrm rot="818164" flipV="1">
            <a:off x="4484921" y="3110663"/>
            <a:ext cx="4125538" cy="1"/>
            <a:chOff x="991" y="2064"/>
            <a:chExt cx="1012" cy="1"/>
          </a:xfrm>
        </p:grpSpPr>
        <p:sp>
          <p:nvSpPr>
            <p:cNvPr id="1344" name="Line 41">
              <a:extLst>
                <a:ext uri="{FF2B5EF4-FFF2-40B4-BE49-F238E27FC236}">
                  <a16:creationId xmlns:a16="http://schemas.microsoft.com/office/drawing/2014/main" id="{D22B8E52-FEDB-DB6F-00F1-165FDE35800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1345" name="Line 42">
              <a:extLst>
                <a:ext uri="{FF2B5EF4-FFF2-40B4-BE49-F238E27FC236}">
                  <a16:creationId xmlns:a16="http://schemas.microsoft.com/office/drawing/2014/main" id="{4C684B37-1E81-30D6-F41C-D3A19B24939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grpSp>
        <p:nvGrpSpPr>
          <p:cNvPr id="1346" name="Group 40">
            <a:extLst>
              <a:ext uri="{FF2B5EF4-FFF2-40B4-BE49-F238E27FC236}">
                <a16:creationId xmlns:a16="http://schemas.microsoft.com/office/drawing/2014/main" id="{E33C1F28-4D1F-283D-93F1-DD0F6FEB2CF9}"/>
              </a:ext>
            </a:extLst>
          </p:cNvPr>
          <p:cNvGrpSpPr>
            <a:grpSpLocks/>
          </p:cNvGrpSpPr>
          <p:nvPr/>
        </p:nvGrpSpPr>
        <p:grpSpPr bwMode="auto">
          <a:xfrm>
            <a:off x="621146" y="1661016"/>
            <a:ext cx="3950853" cy="0"/>
            <a:chOff x="991" y="2064"/>
            <a:chExt cx="1198" cy="0"/>
          </a:xfrm>
        </p:grpSpPr>
        <p:sp>
          <p:nvSpPr>
            <p:cNvPr id="1347" name="Line 41">
              <a:extLst>
                <a:ext uri="{FF2B5EF4-FFF2-40B4-BE49-F238E27FC236}">
                  <a16:creationId xmlns:a16="http://schemas.microsoft.com/office/drawing/2014/main" id="{995A856A-1123-DE11-044C-8809FD5475C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sp>
          <p:nvSpPr>
            <p:cNvPr id="1348" name="Line 42">
              <a:extLst>
                <a:ext uri="{FF2B5EF4-FFF2-40B4-BE49-F238E27FC236}">
                  <a16:creationId xmlns:a16="http://schemas.microsoft.com/office/drawing/2014/main" id="{8A9E4871-439C-3E84-E95A-7E93BA7D4AFD}"/>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grpSp>
      <p:grpSp>
        <p:nvGrpSpPr>
          <p:cNvPr id="1349" name="Group 1348">
            <a:extLst>
              <a:ext uri="{FF2B5EF4-FFF2-40B4-BE49-F238E27FC236}">
                <a16:creationId xmlns:a16="http://schemas.microsoft.com/office/drawing/2014/main" id="{0CD8A02E-2935-CB15-336E-8F153A76466A}"/>
              </a:ext>
            </a:extLst>
          </p:cNvPr>
          <p:cNvGrpSpPr/>
          <p:nvPr/>
        </p:nvGrpSpPr>
        <p:grpSpPr>
          <a:xfrm rot="337301">
            <a:off x="4430146" y="2124987"/>
            <a:ext cx="4319444" cy="749806"/>
            <a:chOff x="4901695" y="2863376"/>
            <a:chExt cx="6162880" cy="1069800"/>
          </a:xfrm>
        </p:grpSpPr>
        <p:sp>
          <p:nvSpPr>
            <p:cNvPr id="1350" name="Line 49">
              <a:extLst>
                <a:ext uri="{FF2B5EF4-FFF2-40B4-BE49-F238E27FC236}">
                  <a16:creationId xmlns:a16="http://schemas.microsoft.com/office/drawing/2014/main" id="{0585893E-27B6-2EE0-C366-F29056F1717A}"/>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dirty="0">
                <a:latin typeface="Arial" panose="020B0604020202020204" pitchFamily="34" charset="0"/>
                <a:ea typeface="+mn-ea"/>
              </a:endParaRPr>
            </a:p>
          </p:txBody>
        </p:sp>
        <p:sp>
          <p:nvSpPr>
            <p:cNvPr id="1351" name="Line 50">
              <a:extLst>
                <a:ext uri="{FF2B5EF4-FFF2-40B4-BE49-F238E27FC236}">
                  <a16:creationId xmlns:a16="http://schemas.microsoft.com/office/drawing/2014/main" id="{29F6B353-87E5-F41B-137C-07B2EA4F91BA}"/>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buClrTx/>
                <a:buFontTx/>
                <a:buNone/>
                <a:defRPr/>
              </a:pPr>
              <a:endParaRPr lang="en-US" sz="1800" kern="1200">
                <a:latin typeface="Arial" panose="020B0604020202020204" pitchFamily="34" charset="0"/>
                <a:ea typeface="+mn-ea"/>
              </a:endParaRPr>
            </a:p>
          </p:txBody>
        </p:sp>
      </p:grpSp>
      <p:sp>
        <p:nvSpPr>
          <p:cNvPr id="1352" name="Rectangle 51">
            <a:extLst>
              <a:ext uri="{FF2B5EF4-FFF2-40B4-BE49-F238E27FC236}">
                <a16:creationId xmlns:a16="http://schemas.microsoft.com/office/drawing/2014/main" id="{03991F96-C007-56E4-B8B1-48821520DC71}"/>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I</a:t>
            </a:r>
          </a:p>
        </p:txBody>
      </p:sp>
      <p:sp>
        <p:nvSpPr>
          <p:cNvPr id="1353" name="Rectangle: Rounded Corners 1352">
            <a:extLst>
              <a:ext uri="{FF2B5EF4-FFF2-40B4-BE49-F238E27FC236}">
                <a16:creationId xmlns:a16="http://schemas.microsoft.com/office/drawing/2014/main" id="{06BF630F-2B18-04AD-9523-D38682CB371C}"/>
              </a:ext>
            </a:extLst>
          </p:cNvPr>
          <p:cNvSpPr/>
          <p:nvPr/>
        </p:nvSpPr>
        <p:spPr>
          <a:xfrm>
            <a:off x="454079" y="4342391"/>
            <a:ext cx="8232721" cy="543768"/>
          </a:xfrm>
          <a:prstGeom prst="roundRect">
            <a:avLst/>
          </a:prstGeom>
          <a:solidFill>
            <a:srgbClr val="FFC727">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54" name="Google Shape;363;p48">
            <a:extLst>
              <a:ext uri="{FF2B5EF4-FFF2-40B4-BE49-F238E27FC236}">
                <a16:creationId xmlns:a16="http://schemas.microsoft.com/office/drawing/2014/main" id="{265344A7-5CEE-E7B1-DB31-2B10B3474DE1}"/>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rPr>
              <a:t>Hai </a:t>
            </a:r>
            <a:r>
              <a:rPr kumimoji="0" lang="en-US" sz="2000" b="0" i="0" u="none" strike="noStrike" kern="0" cap="none" spc="0" normalizeH="0" baseline="0" noProof="0" dirty="0" err="1">
                <a:ln>
                  <a:noFill/>
                </a:ln>
                <a:solidFill>
                  <a:srgbClr val="2E2723"/>
                </a:solidFill>
                <a:effectLst/>
                <a:uLnTx/>
                <a:uFillTx/>
                <a:latin typeface="Lato"/>
                <a:ea typeface="Lato"/>
                <a:cs typeface="Lato"/>
              </a:rPr>
              <a:t>tia</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ló</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này</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cắt</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nhau</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tại</a:t>
            </a:r>
            <a:r>
              <a:rPr kumimoji="0" lang="en-US" sz="2000" b="0" i="0" u="none" strike="noStrike" kern="0" cap="none" spc="0" normalizeH="0" baseline="0" noProof="0" dirty="0">
                <a:ln>
                  <a:noFill/>
                </a:ln>
                <a:solidFill>
                  <a:srgbClr val="2E2723"/>
                </a:solidFill>
                <a:effectLst/>
                <a:uLnTx/>
                <a:uFillTx/>
                <a:latin typeface="Lato"/>
                <a:ea typeface="Lato"/>
                <a:cs typeface="Lato"/>
              </a:rPr>
              <a:t> A’, A’ </a:t>
            </a:r>
            <a:r>
              <a:rPr kumimoji="0" lang="en-US" sz="2000" b="0" i="0" u="none" strike="noStrike" kern="0" cap="none" spc="0" normalizeH="0" baseline="0" noProof="0" dirty="0" err="1">
                <a:ln>
                  <a:noFill/>
                </a:ln>
                <a:solidFill>
                  <a:srgbClr val="2E2723"/>
                </a:solidFill>
                <a:effectLst/>
                <a:uLnTx/>
                <a:uFillTx/>
                <a:latin typeface="Lato"/>
                <a:ea typeface="Lato"/>
                <a:cs typeface="Lato"/>
              </a:rPr>
              <a:t>là</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ảnh</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của</a:t>
            </a:r>
            <a:r>
              <a:rPr kumimoji="0" lang="en-US" sz="2000" b="0" i="0" u="none" strike="noStrike" kern="0" cap="none" spc="0" normalizeH="0" baseline="0" noProof="0" dirty="0">
                <a:ln>
                  <a:noFill/>
                </a:ln>
                <a:solidFill>
                  <a:srgbClr val="2E2723"/>
                </a:solidFill>
                <a:effectLst/>
                <a:uLnTx/>
                <a:uFillTx/>
                <a:latin typeface="Lato"/>
                <a:ea typeface="Lato"/>
                <a:cs typeface="Lato"/>
              </a:rPr>
              <a:t> A</a:t>
            </a:r>
          </a:p>
        </p:txBody>
      </p:sp>
      <p:sp>
        <p:nvSpPr>
          <p:cNvPr id="1355" name="Rectangle 51">
            <a:extLst>
              <a:ext uri="{FF2B5EF4-FFF2-40B4-BE49-F238E27FC236}">
                <a16:creationId xmlns:a16="http://schemas.microsoft.com/office/drawing/2014/main" id="{FCF6DE38-4C4F-6BE0-8BE3-7398058DC521}"/>
              </a:ext>
            </a:extLst>
          </p:cNvPr>
          <p:cNvSpPr>
            <a:spLocks noChangeArrowheads="1"/>
          </p:cNvSpPr>
          <p:nvPr/>
        </p:nvSpPr>
        <p:spPr bwMode="auto">
          <a:xfrm>
            <a:off x="8287374" y="3712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A’</a:t>
            </a:r>
          </a:p>
        </p:txBody>
      </p:sp>
      <p:sp>
        <p:nvSpPr>
          <p:cNvPr id="1356" name="Oval 1355">
            <a:extLst>
              <a:ext uri="{FF2B5EF4-FFF2-40B4-BE49-F238E27FC236}">
                <a16:creationId xmlns:a16="http://schemas.microsoft.com/office/drawing/2014/main" id="{7F6D2D3A-5588-72A8-21DE-E3AE1283B3C3}"/>
              </a:ext>
            </a:extLst>
          </p:cNvPr>
          <p:cNvSpPr/>
          <p:nvPr/>
        </p:nvSpPr>
        <p:spPr>
          <a:xfrm>
            <a:off x="8473223" y="3539242"/>
            <a:ext cx="86291" cy="86291"/>
          </a:xfrm>
          <a:prstGeom prst="ellipse">
            <a:avLst/>
          </a:prstGeom>
          <a:solidFill>
            <a:srgbClr val="002060"/>
          </a:solidFill>
          <a:ln w="28575" cap="flat" cmpd="sng" algn="ctr">
            <a:solidFill>
              <a:srgbClr val="2E272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D9D9D9"/>
              </a:solidFill>
              <a:effectLst/>
              <a:uLnTx/>
              <a:uFillTx/>
              <a:latin typeface="Arial"/>
              <a:ea typeface="+mn-ea"/>
              <a:cs typeface="+mn-cs"/>
            </a:endParaRPr>
          </a:p>
        </p:txBody>
      </p:sp>
      <p:sp>
        <p:nvSpPr>
          <p:cNvPr id="1357" name="Google Shape;363;p48">
            <a:extLst>
              <a:ext uri="{FF2B5EF4-FFF2-40B4-BE49-F238E27FC236}">
                <a16:creationId xmlns:a16="http://schemas.microsoft.com/office/drawing/2014/main" id="{507A49EB-69F4-994B-346C-2CECE8B10EC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defTabSz="91440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rPr>
              <a:t>Từ</a:t>
            </a:r>
            <a:r>
              <a:rPr kumimoji="0" lang="en-US" sz="2000" b="0" i="0" u="none" strike="noStrike" kern="0" cap="none" spc="0" normalizeH="0" baseline="0" noProof="0" dirty="0">
                <a:ln>
                  <a:noFill/>
                </a:ln>
                <a:solidFill>
                  <a:srgbClr val="2E2723"/>
                </a:solidFill>
                <a:effectLst/>
                <a:uLnTx/>
                <a:uFillTx/>
                <a:latin typeface="Lato"/>
                <a:ea typeface="Lato"/>
                <a:cs typeface="Lato"/>
              </a:rPr>
              <a:t> A’ </a:t>
            </a:r>
            <a:r>
              <a:rPr kumimoji="0" lang="en-US" sz="2000" b="0" i="0" u="none" strike="noStrike" kern="0" cap="none" spc="0" normalizeH="0" baseline="0" noProof="0" dirty="0" err="1">
                <a:ln>
                  <a:noFill/>
                </a:ln>
                <a:solidFill>
                  <a:srgbClr val="2E2723"/>
                </a:solidFill>
                <a:effectLst/>
                <a:uLnTx/>
                <a:uFillTx/>
                <a:latin typeface="Lato"/>
                <a:ea typeface="Lato"/>
                <a:cs typeface="Lato"/>
              </a:rPr>
              <a:t>hạ</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đường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vuông</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góc</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với</a:t>
            </a:r>
            <a:r>
              <a:rPr kumimoji="0" lang="en-US" sz="2000" b="0" i="0" u="none" strike="noStrike" kern="0" cap="none" spc="0" normalizeH="0" baseline="0" noProof="0" dirty="0">
                <a:ln>
                  <a:noFill/>
                </a:ln>
                <a:solidFill>
                  <a:srgbClr val="2E2723"/>
                </a:solidFill>
                <a:effectLst/>
                <a:uLnTx/>
                <a:uFillTx/>
                <a:latin typeface="Lato"/>
                <a:ea typeface="Lato"/>
                <a:cs typeface="Lato"/>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rPr>
              <a:t>∆, </a:t>
            </a:r>
            <a:r>
              <a:rPr kumimoji="0" lang="en-US" sz="2000" b="0" i="0" u="none" strike="noStrike" kern="0" cap="none" spc="0" normalizeH="0" baseline="0" noProof="0" dirty="0" err="1">
                <a:ln>
                  <a:noFill/>
                </a:ln>
                <a:solidFill>
                  <a:srgbClr val="2E2723"/>
                </a:solidFill>
                <a:effectLst/>
                <a:uLnTx/>
                <a:uFillTx/>
                <a:latin typeface="Lato"/>
                <a:ea typeface="Lato"/>
                <a:cs typeface="Lato"/>
              </a:rPr>
              <a:t>cắt</a:t>
            </a:r>
            <a:r>
              <a:rPr kumimoji="0" lang="en-US" sz="2000" b="0" i="0" u="none" strike="noStrike" kern="0" cap="none" spc="0" normalizeH="0" baseline="0" noProof="0" dirty="0">
                <a:ln>
                  <a:noFill/>
                </a:ln>
                <a:solidFill>
                  <a:srgbClr val="2E2723"/>
                </a:solidFill>
                <a:effectLst/>
                <a:uLnTx/>
                <a:uFillTx/>
                <a:latin typeface="Lato"/>
                <a:ea typeface="Lato"/>
                <a:cs typeface="Lato"/>
              </a:rPr>
              <a:t> ∆  </a:t>
            </a:r>
            <a:r>
              <a:rPr kumimoji="0" lang="en-US" sz="2000" b="0" i="0" u="none" strike="noStrike" kern="0" cap="none" spc="0" normalizeH="0" baseline="0" noProof="0" dirty="0" err="1">
                <a:ln>
                  <a:noFill/>
                </a:ln>
                <a:solidFill>
                  <a:srgbClr val="2E2723"/>
                </a:solidFill>
                <a:effectLst/>
                <a:uLnTx/>
                <a:uFillTx/>
                <a:latin typeface="Lato"/>
                <a:ea typeface="Lato"/>
                <a:cs typeface="Lato"/>
              </a:rPr>
              <a:t>tại</a:t>
            </a:r>
            <a:r>
              <a:rPr kumimoji="0" lang="en-US" sz="2000" b="0" i="0" u="none" strike="noStrike" kern="0" cap="none" spc="0" normalizeH="0" baseline="0" noProof="0" dirty="0">
                <a:ln>
                  <a:noFill/>
                </a:ln>
                <a:solidFill>
                  <a:srgbClr val="2E2723"/>
                </a:solidFill>
                <a:effectLst/>
                <a:uLnTx/>
                <a:uFillTx/>
                <a:latin typeface="Lato"/>
                <a:ea typeface="Lato"/>
                <a:cs typeface="Lato"/>
              </a:rPr>
              <a:t> B’</a:t>
            </a:r>
          </a:p>
        </p:txBody>
      </p:sp>
      <p:cxnSp>
        <p:nvCxnSpPr>
          <p:cNvPr id="1358" name="Straight Arrow Connector 1357">
            <a:extLst>
              <a:ext uri="{FF2B5EF4-FFF2-40B4-BE49-F238E27FC236}">
                <a16:creationId xmlns:a16="http://schemas.microsoft.com/office/drawing/2014/main" id="{F6988401-C97C-32A7-88F3-26C09BC76DD6}"/>
              </a:ext>
            </a:extLst>
          </p:cNvPr>
          <p:cNvCxnSpPr>
            <a:cxnSpLocks/>
          </p:cNvCxnSpPr>
          <p:nvPr/>
        </p:nvCxnSpPr>
        <p:spPr>
          <a:xfrm>
            <a:off x="8516368" y="2610622"/>
            <a:ext cx="0" cy="971765"/>
          </a:xfrm>
          <a:prstGeom prst="straightConnector1">
            <a:avLst/>
          </a:prstGeom>
          <a:noFill/>
          <a:ln w="57150" cap="flat" cmpd="sng" algn="ctr">
            <a:solidFill>
              <a:srgbClr val="00B050"/>
            </a:solidFill>
            <a:prstDash val="solid"/>
            <a:tailEnd type="triangle"/>
          </a:ln>
          <a:effectLst/>
        </p:spPr>
      </p:cxnSp>
      <p:sp>
        <p:nvSpPr>
          <p:cNvPr id="1359" name="Rectangle 1358">
            <a:extLst>
              <a:ext uri="{FF2B5EF4-FFF2-40B4-BE49-F238E27FC236}">
                <a16:creationId xmlns:a16="http://schemas.microsoft.com/office/drawing/2014/main" id="{F0EFD1B7-38CC-377C-863B-60C0EEDF4D34}"/>
              </a:ext>
            </a:extLst>
          </p:cNvPr>
          <p:cNvSpPr>
            <a:spLocks noChangeArrowheads="1"/>
          </p:cNvSpPr>
          <p:nvPr/>
        </p:nvSpPr>
        <p:spPr bwMode="auto">
          <a:xfrm>
            <a:off x="8337720" y="229603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ClrTx/>
              <a:buFontTx/>
              <a:buNone/>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54"/>
                                        </p:tgtEl>
                                        <p:attrNameLst>
                                          <p:attrName>style.visibility</p:attrName>
                                        </p:attrNameLst>
                                      </p:cBhvr>
                                      <p:to>
                                        <p:strVal val="visible"/>
                                      </p:to>
                                    </p:set>
                                    <p:animEffect transition="in" filter="wipe(left)">
                                      <p:cBhvr>
                                        <p:cTn id="7" dur="500"/>
                                        <p:tgtEl>
                                          <p:spTgt spid="13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56"/>
                                        </p:tgtEl>
                                        <p:attrNameLst>
                                          <p:attrName>style.visibility</p:attrName>
                                        </p:attrNameLst>
                                      </p:cBhvr>
                                      <p:to>
                                        <p:strVal val="visible"/>
                                      </p:to>
                                    </p:set>
                                    <p:animEffect transition="in" filter="fade">
                                      <p:cBhvr>
                                        <p:cTn id="11" dur="500"/>
                                        <p:tgtEl>
                                          <p:spTgt spid="1356"/>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1355"/>
                                        </p:tgtEl>
                                        <p:attrNameLst>
                                          <p:attrName>style.visibility</p:attrName>
                                        </p:attrNameLst>
                                      </p:cBhvr>
                                      <p:to>
                                        <p:strVal val="visible"/>
                                      </p:to>
                                    </p:set>
                                    <p:animEffect transition="in" filter="randombar(horizontal)">
                                      <p:cBhvr>
                                        <p:cTn id="15" dur="500"/>
                                        <p:tgtEl>
                                          <p:spTgt spid="1355"/>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1354"/>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1357"/>
                                        </p:tgtEl>
                                        <p:attrNameLst>
                                          <p:attrName>style.visibility</p:attrName>
                                        </p:attrNameLst>
                                      </p:cBhvr>
                                      <p:to>
                                        <p:strVal val="visible"/>
                                      </p:to>
                                    </p:set>
                                    <p:animEffect transition="in" filter="wipe(left)">
                                      <p:cBhvr>
                                        <p:cTn id="22" dur="500"/>
                                        <p:tgtEl>
                                          <p:spTgt spid="1357"/>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1356"/>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1358"/>
                                        </p:tgtEl>
                                        <p:attrNameLst>
                                          <p:attrName>style.visibility</p:attrName>
                                        </p:attrNameLst>
                                      </p:cBhvr>
                                      <p:to>
                                        <p:strVal val="visible"/>
                                      </p:to>
                                    </p:set>
                                    <p:animEffect transition="in" filter="wipe(down)">
                                      <p:cBhvr>
                                        <p:cTn id="28" dur="500"/>
                                        <p:tgtEl>
                                          <p:spTgt spid="1358"/>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1359"/>
                                        </p:tgtEl>
                                        <p:attrNameLst>
                                          <p:attrName>style.visibility</p:attrName>
                                        </p:attrNameLst>
                                      </p:cBhvr>
                                      <p:to>
                                        <p:strVal val="visible"/>
                                      </p:to>
                                    </p:set>
                                    <p:animEffect transition="in" filter="randombar(horizontal)">
                                      <p:cBhvr>
                                        <p:cTn id="32" dur="500"/>
                                        <p:tgtEl>
                                          <p:spTgt spid="1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 grpId="0"/>
      <p:bldP spid="1334" grpId="0"/>
      <p:bldP spid="1336" grpId="0"/>
      <p:bldP spid="1338" grpId="0"/>
      <p:bldP spid="1339" grpId="0"/>
      <p:bldP spid="1352" grpId="0"/>
      <p:bldP spid="1354" grpId="0"/>
      <p:bldP spid="1354" grpId="1"/>
      <p:bldP spid="1355" grpId="0"/>
      <p:bldP spid="1355" grpId="1"/>
      <p:bldP spid="1356" grpId="0" animBg="1"/>
      <p:bldP spid="1356" grpId="1" animBg="1"/>
      <p:bldP spid="1357" grpId="0"/>
      <p:bldP spid="1359" grpId="0"/>
      <p:bldP spid="1359" grpId="1"/>
    </p:bldLst>
  </p:timing>
</p:sld>
</file>

<file path=ppt/theme/theme1.xml><?xml version="1.0" encoding="utf-8"?>
<a:theme xmlns:a="http://schemas.openxmlformats.org/drawingml/2006/main" name="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343</TotalTime>
  <Words>857</Words>
  <Application>Microsoft Office PowerPoint</Application>
  <PresentationFormat>On-screen Show (16:9)</PresentationFormat>
  <Paragraphs>144</Paragraphs>
  <Slides>23</Slides>
  <Notes>23</Notes>
  <HiddenSlides>0</HiddenSlides>
  <MMClips>0</MMClips>
  <ScaleCrop>false</ScaleCrop>
  <HeadingPairs>
    <vt:vector size="8" baseType="variant">
      <vt:variant>
        <vt:lpstr>Fonts Used</vt:lpstr>
      </vt:variant>
      <vt:variant>
        <vt:i4>14</vt:i4>
      </vt:variant>
      <vt:variant>
        <vt:lpstr>Theme</vt:lpstr>
      </vt:variant>
      <vt:variant>
        <vt:i4>1</vt:i4>
      </vt:variant>
      <vt:variant>
        <vt:lpstr>Embedded OLE Servers</vt:lpstr>
      </vt:variant>
      <vt:variant>
        <vt:i4>1</vt:i4>
      </vt:variant>
      <vt:variant>
        <vt:lpstr>Slide Titles</vt:lpstr>
      </vt:variant>
      <vt:variant>
        <vt:i4>23</vt:i4>
      </vt:variant>
    </vt:vector>
  </HeadingPairs>
  <TitlesOfParts>
    <vt:vector size="39" baseType="lpstr">
      <vt:lpstr>Cambria Math</vt:lpstr>
      <vt:lpstr>Fira Sans Extra Condensed</vt:lpstr>
      <vt:lpstr>Lato</vt:lpstr>
      <vt:lpstr>Arial</vt:lpstr>
      <vt:lpstr>Roboto Condensed Light</vt:lpstr>
      <vt:lpstr>Nunito Light</vt:lpstr>
      <vt:lpstr>Barlow</vt:lpstr>
      <vt:lpstr>Open Sans Medium</vt:lpstr>
      <vt:lpstr>Open Sans</vt:lpstr>
      <vt:lpstr>Fira Sans Condensed Medium</vt:lpstr>
      <vt:lpstr>#9Slide03 Arima Madurai Black</vt:lpstr>
      <vt:lpstr>Calibri</vt:lpstr>
      <vt:lpstr>PT Sans</vt:lpstr>
      <vt:lpstr>Changa One</vt:lpstr>
      <vt:lpstr>Science Subject for Middle School - 8th Grade: Chemical Reactions by Slidesgo</vt:lpstr>
      <vt:lpstr>Equation</vt:lpstr>
      <vt:lpstr>PowerPoint Presentation</vt:lpstr>
      <vt:lpstr>BÀI 9 THỰC HÀNH ĐO TIÊU CỰ CỦA THẤU KÍNH HỘI TỤ</vt:lpstr>
      <vt:lpstr>CHUẨN BỊ</vt:lpstr>
      <vt:lpstr>1. Dụng Cụ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vt:lpstr>
      <vt:lpstr>PowerPoint Presentation</vt:lpstr>
      <vt:lpstr>PowerPoint Presentation</vt:lpstr>
      <vt:lpstr>PowerPoint Presentation</vt:lpstr>
      <vt:lpstr>PowerPoint Presentation</vt:lpstr>
      <vt:lpstr>Thanks!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Oanh Phạm</cp:lastModifiedBy>
  <cp:revision>5</cp:revision>
  <dcterms:modified xsi:type="dcterms:W3CDTF">2024-06-14T14:01:39Z</dcterms:modified>
</cp:coreProperties>
</file>