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322" r:id="rId4"/>
    <p:sldId id="323" r:id="rId5"/>
    <p:sldId id="324" r:id="rId6"/>
    <p:sldId id="262" r:id="rId7"/>
    <p:sldId id="344" r:id="rId8"/>
    <p:sldId id="345" r:id="rId9"/>
    <p:sldId id="346" r:id="rId10"/>
    <p:sldId id="260" r:id="rId11"/>
    <p:sldId id="267" r:id="rId12"/>
  </p:sldIdLst>
  <p:sldSz cx="18288000" cy="10287000"/>
  <p:notesSz cx="6858000" cy="9144000"/>
  <p:embeddedFontLst>
    <p:embeddedFont>
      <p:font typeface="#9Slide06 SVNWendi" panose="020B0604020202020204" charset="0"/>
      <p:regular r:id="rId14"/>
    </p:embeddedFont>
    <p:embeddedFont>
      <p:font typeface="Eczar Medium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3" autoAdjust="0"/>
    <p:restoredTop sz="94622" autoAdjust="0"/>
  </p:normalViewPr>
  <p:slideViewPr>
    <p:cSldViewPr>
      <p:cViewPr varScale="1">
        <p:scale>
          <a:sx n="49" d="100"/>
          <a:sy n="49" d="100"/>
        </p:scale>
        <p:origin x="1066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17952-481E-4B8D-92A0-210DEE35AB9B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8747C-785C-4B55-A06B-9C122CABE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4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A8747C-785C-4B55-A06B-9C122CABE5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21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8747C-785C-4B55-A06B-9C122CABE5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03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8747C-785C-4B55-A06B-9C122CABE5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35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3AAA0-627B-4FFE-BED1-E35E0D84A8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1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3AAA0-627B-4FFE-BED1-E35E0D84A8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43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3AAA0-627B-4FFE-BED1-E35E0D84A8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49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8747C-785C-4B55-A06B-9C122CABE5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7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A8747C-785C-4B55-A06B-9C122CABE5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98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A8747C-785C-4B55-A06B-9C122CABE5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21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A8747C-785C-4B55-A06B-9C122CABE5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15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AC1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075576" y="3901373"/>
            <a:ext cx="11085447" cy="2021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5308"/>
              </a:lnSpc>
            </a:pPr>
            <a:r>
              <a:rPr lang="en-US" sz="14300" dirty="0" err="1">
                <a:solidFill>
                  <a:srgbClr val="320B01"/>
                </a:solidFill>
                <a:latin typeface="#9Slide06 SVNWendi" panose="02000000000000000000" pitchFamily="2" charset="0"/>
              </a:rPr>
              <a:t>Nghị</a:t>
            </a:r>
            <a:r>
              <a:rPr lang="en-US" sz="14300" dirty="0">
                <a:solidFill>
                  <a:srgbClr val="320B01"/>
                </a:solidFill>
                <a:latin typeface="#9Slide06 SVNWendi" panose="02000000000000000000" pitchFamily="2" charset="0"/>
              </a:rPr>
              <a:t> </a:t>
            </a:r>
            <a:r>
              <a:rPr lang="en-US" sz="14300" dirty="0" err="1">
                <a:solidFill>
                  <a:srgbClr val="320B01"/>
                </a:solidFill>
                <a:latin typeface="#9Slide06 SVNWendi" panose="02000000000000000000" pitchFamily="2" charset="0"/>
              </a:rPr>
              <a:t>luận</a:t>
            </a:r>
            <a:r>
              <a:rPr lang="en-US" sz="14300" dirty="0">
                <a:solidFill>
                  <a:srgbClr val="320B01"/>
                </a:solidFill>
                <a:latin typeface="#9Slide06 SVNWendi" panose="02000000000000000000" pitchFamily="2" charset="0"/>
              </a:rPr>
              <a:t> </a:t>
            </a:r>
            <a:r>
              <a:rPr lang="en-US" sz="14300" dirty="0" err="1">
                <a:solidFill>
                  <a:srgbClr val="320B01"/>
                </a:solidFill>
                <a:latin typeface="#9Slide06 SVNWendi" panose="02000000000000000000" pitchFamily="2" charset="0"/>
              </a:rPr>
              <a:t>xã</a:t>
            </a:r>
            <a:r>
              <a:rPr lang="en-US" sz="14300" dirty="0">
                <a:solidFill>
                  <a:srgbClr val="320B01"/>
                </a:solidFill>
                <a:latin typeface="#9Slide06 SVNWendi" panose="02000000000000000000" pitchFamily="2" charset="0"/>
              </a:rPr>
              <a:t> </a:t>
            </a:r>
            <a:r>
              <a:rPr lang="en-US" sz="14300" dirty="0" err="1">
                <a:solidFill>
                  <a:srgbClr val="320B01"/>
                </a:solidFill>
                <a:latin typeface="#9Slide06 SVNWendi" panose="02000000000000000000" pitchFamily="2" charset="0"/>
              </a:rPr>
              <a:t>hội</a:t>
            </a:r>
            <a:endParaRPr lang="en-US" sz="14300" dirty="0">
              <a:solidFill>
                <a:srgbClr val="320B01"/>
              </a:solidFill>
              <a:latin typeface="#9Slide06 SVNWendi" panose="02000000000000000000" pitchFamily="2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609862" y="8334375"/>
            <a:ext cx="19507723" cy="1343307"/>
            <a:chOff x="0" y="0"/>
            <a:chExt cx="5137837" cy="3537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37837" cy="353793"/>
            </a:xfrm>
            <a:custGeom>
              <a:avLst/>
              <a:gdLst/>
              <a:ahLst/>
              <a:cxnLst/>
              <a:rect l="l" t="t" r="r" b="b"/>
              <a:pathLst>
                <a:path w="5137837" h="353793">
                  <a:moveTo>
                    <a:pt x="0" y="0"/>
                  </a:moveTo>
                  <a:lnTo>
                    <a:pt x="5137837" y="0"/>
                  </a:lnTo>
                  <a:lnTo>
                    <a:pt x="5137837" y="353793"/>
                  </a:lnTo>
                  <a:lnTo>
                    <a:pt x="0" y="353793"/>
                  </a:lnTo>
                  <a:close/>
                </a:path>
              </a:pathLst>
            </a:custGeom>
            <a:solidFill>
              <a:srgbClr val="F9B299"/>
            </a:solidFill>
            <a:ln w="38100" cap="sq">
              <a:solidFill>
                <a:srgbClr val="320B01"/>
              </a:solidFill>
              <a:prstDash val="solid"/>
              <a:miter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137837" cy="391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225820" y="2171700"/>
            <a:ext cx="9446886" cy="840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149"/>
              </a:lnSpc>
              <a:spcBef>
                <a:spcPct val="0"/>
              </a:spcBef>
            </a:pPr>
            <a:r>
              <a:rPr lang="en-US" sz="6600" dirty="0" err="1">
                <a:solidFill>
                  <a:srgbClr val="320B01"/>
                </a:solidFill>
                <a:latin typeface="Eczar Medium"/>
              </a:rPr>
              <a:t>Bài</a:t>
            </a:r>
            <a:r>
              <a:rPr lang="en-US" sz="6600" dirty="0">
                <a:solidFill>
                  <a:srgbClr val="320B01"/>
                </a:solidFill>
                <a:latin typeface="Eczar Medium"/>
              </a:rPr>
              <a:t> 5</a:t>
            </a:r>
          </a:p>
        </p:txBody>
      </p:sp>
      <p:sp>
        <p:nvSpPr>
          <p:cNvPr id="8" name="Freeform 8"/>
          <p:cNvSpPr/>
          <p:nvPr/>
        </p:nvSpPr>
        <p:spPr>
          <a:xfrm flipH="1">
            <a:off x="-609862" y="1598295"/>
            <a:ext cx="6948601" cy="7090409"/>
          </a:xfrm>
          <a:custGeom>
            <a:avLst/>
            <a:gdLst/>
            <a:ahLst/>
            <a:cxnLst/>
            <a:rect l="l" t="t" r="r" b="b"/>
            <a:pathLst>
              <a:path w="6948601" h="7090409">
                <a:moveTo>
                  <a:pt x="6948601" y="0"/>
                </a:moveTo>
                <a:lnTo>
                  <a:pt x="0" y="0"/>
                </a:lnTo>
                <a:lnTo>
                  <a:pt x="0" y="7090410"/>
                </a:lnTo>
                <a:lnTo>
                  <a:pt x="6948601" y="7090410"/>
                </a:lnTo>
                <a:lnTo>
                  <a:pt x="694860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469178" y="-421744"/>
            <a:ext cx="4207376" cy="11130487"/>
            <a:chOff x="0" y="0"/>
            <a:chExt cx="1108116" cy="293148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08116" cy="2931486"/>
            </a:xfrm>
            <a:custGeom>
              <a:avLst/>
              <a:gdLst/>
              <a:ahLst/>
              <a:cxnLst/>
              <a:rect l="l" t="t" r="r" b="b"/>
              <a:pathLst>
                <a:path w="1108116" h="2931486">
                  <a:moveTo>
                    <a:pt x="0" y="0"/>
                  </a:moveTo>
                  <a:lnTo>
                    <a:pt x="1108116" y="0"/>
                  </a:lnTo>
                  <a:lnTo>
                    <a:pt x="1108116" y="2931486"/>
                  </a:lnTo>
                  <a:lnTo>
                    <a:pt x="0" y="2931486"/>
                  </a:lnTo>
                  <a:close/>
                </a:path>
              </a:pathLst>
            </a:custGeom>
            <a:solidFill>
              <a:srgbClr val="F9B299"/>
            </a:solidFill>
            <a:ln w="38100" cap="sq">
              <a:solidFill>
                <a:srgbClr val="320B01"/>
              </a:solidFill>
              <a:prstDash val="solid"/>
              <a:miter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108116" cy="2969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035521" y="7339246"/>
            <a:ext cx="3074689" cy="2442980"/>
          </a:xfrm>
          <a:custGeom>
            <a:avLst/>
            <a:gdLst/>
            <a:ahLst/>
            <a:cxnLst/>
            <a:rect l="l" t="t" r="r" b="b"/>
            <a:pathLst>
              <a:path w="3074689" h="2442980">
                <a:moveTo>
                  <a:pt x="0" y="0"/>
                </a:moveTo>
                <a:lnTo>
                  <a:pt x="3074690" y="0"/>
                </a:lnTo>
                <a:lnTo>
                  <a:pt x="3074690" y="2442980"/>
                </a:lnTo>
                <a:lnTo>
                  <a:pt x="0" y="24429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8" name="Freeform 8"/>
          <p:cNvSpPr/>
          <p:nvPr/>
        </p:nvSpPr>
        <p:spPr>
          <a:xfrm flipH="1">
            <a:off x="1035521" y="3922010"/>
            <a:ext cx="3074689" cy="2442980"/>
          </a:xfrm>
          <a:custGeom>
            <a:avLst/>
            <a:gdLst/>
            <a:ahLst/>
            <a:cxnLst/>
            <a:rect l="l" t="t" r="r" b="b"/>
            <a:pathLst>
              <a:path w="3074689" h="2442980">
                <a:moveTo>
                  <a:pt x="3074690" y="0"/>
                </a:moveTo>
                <a:lnTo>
                  <a:pt x="0" y="0"/>
                </a:lnTo>
                <a:lnTo>
                  <a:pt x="0" y="2442980"/>
                </a:lnTo>
                <a:lnTo>
                  <a:pt x="3074690" y="2442980"/>
                </a:lnTo>
                <a:lnTo>
                  <a:pt x="307469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9" name="Freeform 9"/>
          <p:cNvSpPr/>
          <p:nvPr/>
        </p:nvSpPr>
        <p:spPr>
          <a:xfrm>
            <a:off x="1035521" y="504774"/>
            <a:ext cx="3074689" cy="2442980"/>
          </a:xfrm>
          <a:custGeom>
            <a:avLst/>
            <a:gdLst/>
            <a:ahLst/>
            <a:cxnLst/>
            <a:rect l="l" t="t" r="r" b="b"/>
            <a:pathLst>
              <a:path w="3074689" h="2442980">
                <a:moveTo>
                  <a:pt x="0" y="0"/>
                </a:moveTo>
                <a:lnTo>
                  <a:pt x="3074690" y="0"/>
                </a:lnTo>
                <a:lnTo>
                  <a:pt x="3074690" y="2442980"/>
                </a:lnTo>
                <a:lnTo>
                  <a:pt x="0" y="24429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0" name="Google Shape;201;p11">
            <a:extLst>
              <a:ext uri="{FF2B5EF4-FFF2-40B4-BE49-F238E27FC236}">
                <a16:creationId xmlns:a16="http://schemas.microsoft.com/office/drawing/2014/main" id="{FEDD4D03-47DA-3582-6280-21305B0A25B6}"/>
              </a:ext>
            </a:extLst>
          </p:cNvPr>
          <p:cNvSpPr txBox="1"/>
          <p:nvPr/>
        </p:nvSpPr>
        <p:spPr>
          <a:xfrm>
            <a:off x="6172200" y="3467100"/>
            <a:ext cx="9035706" cy="2652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304800" algn="just" defTabSz="1828800">
              <a:buClr>
                <a:srgbClr val="56697E"/>
              </a:buClr>
              <a:buSzPts val="1200"/>
            </a:pPr>
            <a:r>
              <a:rPr lang="en-US" sz="4400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Tìm</a:t>
            </a:r>
            <a:r>
              <a:rPr lang="en-US" sz="4400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đọc</a:t>
            </a:r>
            <a:r>
              <a:rPr lang="en-US" sz="4400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4400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4400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4400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nghị</a:t>
            </a:r>
            <a:r>
              <a:rPr lang="en-US" sz="4400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luận</a:t>
            </a:r>
            <a:r>
              <a:rPr lang="en-US" sz="4400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4400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xác</a:t>
            </a:r>
            <a:r>
              <a:rPr lang="en-US" sz="4400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định</a:t>
            </a:r>
            <a:r>
              <a:rPr lang="en-US" sz="4400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luận</a:t>
            </a:r>
            <a:r>
              <a:rPr lang="en-US" sz="4400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</a:t>
            </a:r>
            <a:r>
              <a:rPr lang="en-US" sz="4400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4400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luận</a:t>
            </a:r>
            <a:r>
              <a:rPr lang="en-US" sz="4400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điểm</a:t>
            </a:r>
            <a:r>
              <a:rPr lang="en-US" sz="4400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ý </a:t>
            </a:r>
            <a:r>
              <a:rPr lang="en-US" sz="4400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kiến</a:t>
            </a:r>
            <a:r>
              <a:rPr lang="en-US" sz="4400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chủ</a:t>
            </a:r>
            <a:r>
              <a:rPr lang="en-US" sz="4400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quan</a:t>
            </a:r>
            <a:r>
              <a:rPr lang="en-US" sz="4400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4400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bằng</a:t>
            </a:r>
            <a:r>
              <a:rPr lang="en-US" sz="4400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chứng</a:t>
            </a:r>
            <a:r>
              <a:rPr lang="en-US" sz="4400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khách</a:t>
            </a:r>
            <a:r>
              <a:rPr lang="en-US" sz="4400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quan</a:t>
            </a:r>
            <a:r>
              <a:rPr lang="en-US" sz="4400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4400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thể</a:t>
            </a:r>
            <a:r>
              <a:rPr lang="en-US" sz="4400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hiện</a:t>
            </a:r>
            <a:r>
              <a:rPr lang="en-US" sz="4400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4400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4400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4400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đó</a:t>
            </a:r>
            <a:r>
              <a:rPr lang="en-US" sz="4400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4400" kern="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E524685E-3C16-8DB1-51AA-8F819FA7940D}"/>
              </a:ext>
            </a:extLst>
          </p:cNvPr>
          <p:cNvSpPr/>
          <p:nvPr/>
        </p:nvSpPr>
        <p:spPr>
          <a:xfrm>
            <a:off x="15392400" y="266700"/>
            <a:ext cx="3471862" cy="4114800"/>
          </a:xfrm>
          <a:custGeom>
            <a:avLst/>
            <a:gdLst/>
            <a:ahLst/>
            <a:cxnLst/>
            <a:rect l="l" t="t" r="r" b="b"/>
            <a:pathLst>
              <a:path w="3471862" h="4114800">
                <a:moveTo>
                  <a:pt x="0" y="0"/>
                </a:moveTo>
                <a:lnTo>
                  <a:pt x="3471862" y="0"/>
                </a:lnTo>
                <a:lnTo>
                  <a:pt x="34718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768384" y="6780860"/>
            <a:ext cx="19507723" cy="2798775"/>
            <a:chOff x="0" y="0"/>
            <a:chExt cx="5137837" cy="73712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37837" cy="737126"/>
            </a:xfrm>
            <a:custGeom>
              <a:avLst/>
              <a:gdLst/>
              <a:ahLst/>
              <a:cxnLst/>
              <a:rect l="l" t="t" r="r" b="b"/>
              <a:pathLst>
                <a:path w="5137837" h="737126">
                  <a:moveTo>
                    <a:pt x="0" y="0"/>
                  </a:moveTo>
                  <a:lnTo>
                    <a:pt x="5137837" y="0"/>
                  </a:lnTo>
                  <a:lnTo>
                    <a:pt x="5137837" y="737126"/>
                  </a:lnTo>
                  <a:lnTo>
                    <a:pt x="0" y="737126"/>
                  </a:lnTo>
                  <a:close/>
                </a:path>
              </a:pathLst>
            </a:custGeom>
            <a:solidFill>
              <a:srgbClr val="F9B299"/>
            </a:solidFill>
            <a:ln w="38100" cap="sq">
              <a:solidFill>
                <a:srgbClr val="320B01"/>
              </a:solidFill>
              <a:prstDash val="solid"/>
              <a:miter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5137837" cy="7752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7859993" y="7227747"/>
            <a:ext cx="2568015" cy="1905000"/>
          </a:xfrm>
          <a:custGeom>
            <a:avLst/>
            <a:gdLst/>
            <a:ahLst/>
            <a:cxnLst/>
            <a:rect l="l" t="t" r="r" b="b"/>
            <a:pathLst>
              <a:path w="2568015" h="1905000">
                <a:moveTo>
                  <a:pt x="0" y="0"/>
                </a:moveTo>
                <a:lnTo>
                  <a:pt x="2568014" y="0"/>
                </a:lnTo>
                <a:lnTo>
                  <a:pt x="2568014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8" name="Freeform 8"/>
          <p:cNvSpPr/>
          <p:nvPr/>
        </p:nvSpPr>
        <p:spPr>
          <a:xfrm>
            <a:off x="4272420" y="7227747"/>
            <a:ext cx="2568015" cy="1905000"/>
          </a:xfrm>
          <a:custGeom>
            <a:avLst/>
            <a:gdLst/>
            <a:ahLst/>
            <a:cxnLst/>
            <a:rect l="l" t="t" r="r" b="b"/>
            <a:pathLst>
              <a:path w="2568015" h="1905000">
                <a:moveTo>
                  <a:pt x="0" y="0"/>
                </a:moveTo>
                <a:lnTo>
                  <a:pt x="2568015" y="0"/>
                </a:lnTo>
                <a:lnTo>
                  <a:pt x="2568015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9" name="Freeform 9"/>
          <p:cNvSpPr/>
          <p:nvPr/>
        </p:nvSpPr>
        <p:spPr>
          <a:xfrm>
            <a:off x="11447565" y="7227747"/>
            <a:ext cx="2568015" cy="1905000"/>
          </a:xfrm>
          <a:custGeom>
            <a:avLst/>
            <a:gdLst/>
            <a:ahLst/>
            <a:cxnLst/>
            <a:rect l="l" t="t" r="r" b="b"/>
            <a:pathLst>
              <a:path w="2568015" h="1905000">
                <a:moveTo>
                  <a:pt x="0" y="0"/>
                </a:moveTo>
                <a:lnTo>
                  <a:pt x="2568015" y="0"/>
                </a:lnTo>
                <a:lnTo>
                  <a:pt x="2568015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0" name="Freeform 10"/>
          <p:cNvSpPr/>
          <p:nvPr/>
        </p:nvSpPr>
        <p:spPr>
          <a:xfrm>
            <a:off x="684847" y="7227747"/>
            <a:ext cx="2568015" cy="1905000"/>
          </a:xfrm>
          <a:custGeom>
            <a:avLst/>
            <a:gdLst/>
            <a:ahLst/>
            <a:cxnLst/>
            <a:rect l="l" t="t" r="r" b="b"/>
            <a:pathLst>
              <a:path w="2568015" h="1905000">
                <a:moveTo>
                  <a:pt x="0" y="0"/>
                </a:moveTo>
                <a:lnTo>
                  <a:pt x="2568015" y="0"/>
                </a:lnTo>
                <a:lnTo>
                  <a:pt x="2568015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1" name="Freeform 11"/>
          <p:cNvSpPr/>
          <p:nvPr/>
        </p:nvSpPr>
        <p:spPr>
          <a:xfrm>
            <a:off x="15035138" y="7227747"/>
            <a:ext cx="2568015" cy="1905000"/>
          </a:xfrm>
          <a:custGeom>
            <a:avLst/>
            <a:gdLst/>
            <a:ahLst/>
            <a:cxnLst/>
            <a:rect l="l" t="t" r="r" b="b"/>
            <a:pathLst>
              <a:path w="2568015" h="1905000">
                <a:moveTo>
                  <a:pt x="0" y="0"/>
                </a:moveTo>
                <a:lnTo>
                  <a:pt x="2568015" y="0"/>
                </a:lnTo>
                <a:lnTo>
                  <a:pt x="2568015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2" name="Google Shape;201;p11">
            <a:extLst>
              <a:ext uri="{FF2B5EF4-FFF2-40B4-BE49-F238E27FC236}">
                <a16:creationId xmlns:a16="http://schemas.microsoft.com/office/drawing/2014/main" id="{F513F15C-50AE-CEF4-71C9-4C8745540A66}"/>
              </a:ext>
            </a:extLst>
          </p:cNvPr>
          <p:cNvSpPr txBox="1"/>
          <p:nvPr/>
        </p:nvSpPr>
        <p:spPr>
          <a:xfrm>
            <a:off x="4272420" y="1714500"/>
            <a:ext cx="10896600" cy="2652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304800" algn="just" defTabSz="1828800">
              <a:buClr>
                <a:srgbClr val="56697E"/>
              </a:buClr>
              <a:buSzPts val="1200"/>
            </a:pPr>
            <a:r>
              <a:rPr lang="en-US" sz="4400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Vẽ</a:t>
            </a:r>
            <a:r>
              <a:rPr lang="en-US" sz="4400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sơ</a:t>
            </a:r>
            <a:r>
              <a:rPr lang="en-US" sz="4400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đồ</a:t>
            </a:r>
            <a:r>
              <a:rPr lang="en-US" sz="4400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tư</a:t>
            </a:r>
            <a:r>
              <a:rPr lang="en-US" sz="4400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duy</a:t>
            </a:r>
            <a:r>
              <a:rPr lang="en-US" sz="4400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khái</a:t>
            </a:r>
            <a:r>
              <a:rPr lang="en-US" sz="4400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quát</a:t>
            </a:r>
            <a:r>
              <a:rPr lang="en-US" sz="4400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4400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đơn</a:t>
            </a:r>
            <a:r>
              <a:rPr lang="en-US" sz="4400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vị</a:t>
            </a:r>
            <a:r>
              <a:rPr lang="en-US" sz="4400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kiến</a:t>
            </a:r>
            <a:r>
              <a:rPr lang="en-US" sz="4400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thức</a:t>
            </a:r>
            <a:r>
              <a:rPr lang="en-US" sz="4400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4400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học</a:t>
            </a:r>
            <a:r>
              <a:rPr lang="en-US" sz="4400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4400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tiết</a:t>
            </a:r>
            <a:r>
              <a:rPr lang="en-US" sz="4400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học</a:t>
            </a:r>
            <a:r>
              <a:rPr lang="en-US" sz="4400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ngày</a:t>
            </a:r>
            <a:r>
              <a:rPr lang="en-US" sz="4400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hôm</a:t>
            </a:r>
            <a:r>
              <a:rPr lang="en-US" sz="4400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nay.</a:t>
            </a:r>
            <a:endParaRPr sz="4400" kern="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4046379" y="-421744"/>
            <a:ext cx="3761735" cy="11130487"/>
            <a:chOff x="0" y="0"/>
            <a:chExt cx="990745" cy="293148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90745" cy="2931486"/>
            </a:xfrm>
            <a:custGeom>
              <a:avLst/>
              <a:gdLst/>
              <a:ahLst/>
              <a:cxnLst/>
              <a:rect l="l" t="t" r="r" b="b"/>
              <a:pathLst>
                <a:path w="990745" h="2931486">
                  <a:moveTo>
                    <a:pt x="0" y="0"/>
                  </a:moveTo>
                  <a:lnTo>
                    <a:pt x="990745" y="0"/>
                  </a:lnTo>
                  <a:lnTo>
                    <a:pt x="990745" y="2931486"/>
                  </a:lnTo>
                  <a:lnTo>
                    <a:pt x="0" y="2931486"/>
                  </a:lnTo>
                  <a:close/>
                </a:path>
              </a:pathLst>
            </a:custGeom>
            <a:solidFill>
              <a:srgbClr val="F9B299"/>
            </a:solidFill>
            <a:ln w="38100" cap="sq">
              <a:solidFill>
                <a:srgbClr val="320B01"/>
              </a:solidFill>
              <a:prstDash val="solid"/>
              <a:miter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990745" cy="2969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4731638" y="546728"/>
            <a:ext cx="2527662" cy="2000012"/>
          </a:xfrm>
          <a:custGeom>
            <a:avLst/>
            <a:gdLst/>
            <a:ahLst/>
            <a:cxnLst/>
            <a:rect l="l" t="t" r="r" b="b"/>
            <a:pathLst>
              <a:path w="2527662" h="2000012">
                <a:moveTo>
                  <a:pt x="0" y="0"/>
                </a:moveTo>
                <a:lnTo>
                  <a:pt x="2527662" y="0"/>
                </a:lnTo>
                <a:lnTo>
                  <a:pt x="2527662" y="2000013"/>
                </a:lnTo>
                <a:lnTo>
                  <a:pt x="0" y="20000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8" name="Freeform 8"/>
          <p:cNvSpPr/>
          <p:nvPr/>
        </p:nvSpPr>
        <p:spPr>
          <a:xfrm flipH="1">
            <a:off x="14731638" y="2944572"/>
            <a:ext cx="2527662" cy="2000012"/>
          </a:xfrm>
          <a:custGeom>
            <a:avLst/>
            <a:gdLst/>
            <a:ahLst/>
            <a:cxnLst/>
            <a:rect l="l" t="t" r="r" b="b"/>
            <a:pathLst>
              <a:path w="2527662" h="2000012">
                <a:moveTo>
                  <a:pt x="2527662" y="0"/>
                </a:moveTo>
                <a:lnTo>
                  <a:pt x="0" y="0"/>
                </a:lnTo>
                <a:lnTo>
                  <a:pt x="0" y="2000012"/>
                </a:lnTo>
                <a:lnTo>
                  <a:pt x="2527662" y="2000012"/>
                </a:lnTo>
                <a:lnTo>
                  <a:pt x="252766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9" name="Freeform 9"/>
          <p:cNvSpPr/>
          <p:nvPr/>
        </p:nvSpPr>
        <p:spPr>
          <a:xfrm>
            <a:off x="14731638" y="5342416"/>
            <a:ext cx="2527662" cy="2000012"/>
          </a:xfrm>
          <a:custGeom>
            <a:avLst/>
            <a:gdLst/>
            <a:ahLst/>
            <a:cxnLst/>
            <a:rect l="l" t="t" r="r" b="b"/>
            <a:pathLst>
              <a:path w="2527662" h="2000012">
                <a:moveTo>
                  <a:pt x="0" y="0"/>
                </a:moveTo>
                <a:lnTo>
                  <a:pt x="2527662" y="0"/>
                </a:lnTo>
                <a:lnTo>
                  <a:pt x="2527662" y="2000012"/>
                </a:lnTo>
                <a:lnTo>
                  <a:pt x="0" y="20000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0" name="Freeform 10"/>
          <p:cNvSpPr/>
          <p:nvPr/>
        </p:nvSpPr>
        <p:spPr>
          <a:xfrm flipH="1">
            <a:off x="14731638" y="7740259"/>
            <a:ext cx="2527662" cy="2000012"/>
          </a:xfrm>
          <a:custGeom>
            <a:avLst/>
            <a:gdLst/>
            <a:ahLst/>
            <a:cxnLst/>
            <a:rect l="l" t="t" r="r" b="b"/>
            <a:pathLst>
              <a:path w="2527662" h="2000012">
                <a:moveTo>
                  <a:pt x="2527662" y="0"/>
                </a:moveTo>
                <a:lnTo>
                  <a:pt x="0" y="0"/>
                </a:lnTo>
                <a:lnTo>
                  <a:pt x="0" y="2000013"/>
                </a:lnTo>
                <a:lnTo>
                  <a:pt x="2527662" y="2000013"/>
                </a:lnTo>
                <a:lnTo>
                  <a:pt x="252766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1" name="Google Shape;681;p40">
            <a:extLst>
              <a:ext uri="{FF2B5EF4-FFF2-40B4-BE49-F238E27FC236}">
                <a16:creationId xmlns:a16="http://schemas.microsoft.com/office/drawing/2014/main" id="{6CCF85C2-C4A2-E194-D791-2FAE12236C4A}"/>
              </a:ext>
            </a:extLst>
          </p:cNvPr>
          <p:cNvSpPr txBox="1">
            <a:spLocks/>
          </p:cNvSpPr>
          <p:nvPr/>
        </p:nvSpPr>
        <p:spPr>
          <a:xfrm>
            <a:off x="483199" y="1117622"/>
            <a:ext cx="13106400" cy="5224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en-US" sz="8000" dirty="0">
                <a:latin typeface="#9Slide06 SVNWendi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I. </a:t>
            </a:r>
          </a:p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en-US" sz="8000" dirty="0" err="1">
                <a:latin typeface="#9Slide06 SVNWendi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Nghị</a:t>
            </a:r>
            <a:r>
              <a:rPr lang="en-US" sz="8000" dirty="0">
                <a:latin typeface="#9Slide06 SVNWendi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#9Slide06 SVNWendi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8000" dirty="0">
                <a:latin typeface="#9Slide06 SVNWendi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#9Slide06 SVNWendi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8000" dirty="0">
                <a:latin typeface="#9Slide06 SVNWendi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#9Slide06 SVNWendi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8000" dirty="0">
                <a:latin typeface="#9Slide06 SVNWendi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#9Slide06 SVNWendi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8000" dirty="0">
                <a:latin typeface="#9Slide06 SVNWendi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#9Slide06 SVNWendi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8000" dirty="0">
                <a:latin typeface="#9Slide06 SVNWendi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#9Slide06 SVNWendi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kiểu</a:t>
            </a:r>
            <a:r>
              <a:rPr lang="en-US" sz="8000" dirty="0">
                <a:latin typeface="#9Slide06 SVNWendi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#9Slide06 SVNWendi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8000" dirty="0">
                <a:latin typeface="#9Slide06 SVNWendi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#9Slide06 SVNWendi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lang="en-US" sz="8000" dirty="0">
                <a:latin typeface="#9Slide06 SVNWendi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#9Slide06 SVNWendi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nghị</a:t>
            </a:r>
            <a:r>
              <a:rPr lang="en-US" sz="8000" dirty="0">
                <a:latin typeface="#9Slide06 SVNWendi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#9Slide06 SVNWendi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8000" dirty="0">
                <a:latin typeface="#9Slide06 SVNWendi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#9Slide06 SVNWendi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8000" dirty="0">
                <a:latin typeface="#9Slide06 SVNWendi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#9Slide06 SVNWendi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endParaRPr lang="en-US" sz="8000" dirty="0">
              <a:latin typeface="#9Slide06 SVNWendi" panose="02000000000000000000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7097FECF-DD08-7E15-4240-354492C10494}"/>
              </a:ext>
            </a:extLst>
          </p:cNvPr>
          <p:cNvSpPr/>
          <p:nvPr/>
        </p:nvSpPr>
        <p:spPr>
          <a:xfrm>
            <a:off x="8819322" y="1756656"/>
            <a:ext cx="10972800" cy="8761800"/>
          </a:xfrm>
          <a:custGeom>
            <a:avLst/>
            <a:gdLst>
              <a:gd name="connsiteX0" fmla="*/ 0 w 8560162"/>
              <a:gd name="connsiteY0" fmla="*/ 0 h 5735308"/>
              <a:gd name="connsiteX1" fmla="*/ 8152774 w 8560162"/>
              <a:gd name="connsiteY1" fmla="*/ 219630 h 5735308"/>
              <a:gd name="connsiteX2" fmla="*/ 8560162 w 8560162"/>
              <a:gd name="connsiteY2" fmla="*/ 5735308 h 5735308"/>
              <a:gd name="connsiteX3" fmla="*/ 0 w 8560162"/>
              <a:gd name="connsiteY3" fmla="*/ 5735308 h 5735308"/>
              <a:gd name="connsiteX4" fmla="*/ 0 w 8560162"/>
              <a:gd name="connsiteY4" fmla="*/ 0 h 5735308"/>
              <a:gd name="connsiteX0" fmla="*/ 0 w 8560162"/>
              <a:gd name="connsiteY0" fmla="*/ 0 h 5735308"/>
              <a:gd name="connsiteX1" fmla="*/ 8152774 w 8560162"/>
              <a:gd name="connsiteY1" fmla="*/ 219630 h 5735308"/>
              <a:gd name="connsiteX2" fmla="*/ 8560162 w 8560162"/>
              <a:gd name="connsiteY2" fmla="*/ 5735308 h 5735308"/>
              <a:gd name="connsiteX3" fmla="*/ 0 w 8560162"/>
              <a:gd name="connsiteY3" fmla="*/ 5735308 h 5735308"/>
              <a:gd name="connsiteX4" fmla="*/ 0 w 8560162"/>
              <a:gd name="connsiteY4" fmla="*/ 0 h 5735308"/>
              <a:gd name="connsiteX0" fmla="*/ 0 w 8560162"/>
              <a:gd name="connsiteY0" fmla="*/ 0 h 5735308"/>
              <a:gd name="connsiteX1" fmla="*/ 7534149 w 8560162"/>
              <a:gd name="connsiteY1" fmla="*/ 878522 h 5735308"/>
              <a:gd name="connsiteX2" fmla="*/ 8560162 w 8560162"/>
              <a:gd name="connsiteY2" fmla="*/ 5735308 h 5735308"/>
              <a:gd name="connsiteX3" fmla="*/ 0 w 8560162"/>
              <a:gd name="connsiteY3" fmla="*/ 5735308 h 5735308"/>
              <a:gd name="connsiteX4" fmla="*/ 0 w 8560162"/>
              <a:gd name="connsiteY4" fmla="*/ 0 h 5735308"/>
              <a:gd name="connsiteX0" fmla="*/ 0 w 8560162"/>
              <a:gd name="connsiteY0" fmla="*/ 0 h 5735308"/>
              <a:gd name="connsiteX1" fmla="*/ 7534149 w 8560162"/>
              <a:gd name="connsiteY1" fmla="*/ 878522 h 5735308"/>
              <a:gd name="connsiteX2" fmla="*/ 8560162 w 8560162"/>
              <a:gd name="connsiteY2" fmla="*/ 5735308 h 5735308"/>
              <a:gd name="connsiteX3" fmla="*/ 0 w 8560162"/>
              <a:gd name="connsiteY3" fmla="*/ 5735308 h 5735308"/>
              <a:gd name="connsiteX4" fmla="*/ 0 w 8560162"/>
              <a:gd name="connsiteY4" fmla="*/ 0 h 5735308"/>
              <a:gd name="connsiteX0" fmla="*/ 0 w 8560162"/>
              <a:gd name="connsiteY0" fmla="*/ 0 h 5735308"/>
              <a:gd name="connsiteX1" fmla="*/ 7534149 w 8560162"/>
              <a:gd name="connsiteY1" fmla="*/ 878522 h 5735308"/>
              <a:gd name="connsiteX2" fmla="*/ 8560162 w 8560162"/>
              <a:gd name="connsiteY2" fmla="*/ 5735308 h 5735308"/>
              <a:gd name="connsiteX3" fmla="*/ 0 w 8560162"/>
              <a:gd name="connsiteY3" fmla="*/ 5735308 h 5735308"/>
              <a:gd name="connsiteX4" fmla="*/ 0 w 8560162"/>
              <a:gd name="connsiteY4" fmla="*/ 0 h 5735308"/>
              <a:gd name="connsiteX0" fmla="*/ 0 w 8560162"/>
              <a:gd name="connsiteY0" fmla="*/ 0 h 5735308"/>
              <a:gd name="connsiteX1" fmla="*/ 7534149 w 8560162"/>
              <a:gd name="connsiteY1" fmla="*/ 878522 h 5735308"/>
              <a:gd name="connsiteX2" fmla="*/ 8560162 w 8560162"/>
              <a:gd name="connsiteY2" fmla="*/ 5735308 h 5735308"/>
              <a:gd name="connsiteX3" fmla="*/ 0 w 8560162"/>
              <a:gd name="connsiteY3" fmla="*/ 5735308 h 5735308"/>
              <a:gd name="connsiteX4" fmla="*/ 0 w 8560162"/>
              <a:gd name="connsiteY4" fmla="*/ 0 h 5735308"/>
              <a:gd name="connsiteX0" fmla="*/ 0 w 8560162"/>
              <a:gd name="connsiteY0" fmla="*/ 0 h 5735308"/>
              <a:gd name="connsiteX1" fmla="*/ 7534149 w 8560162"/>
              <a:gd name="connsiteY1" fmla="*/ 878522 h 5735308"/>
              <a:gd name="connsiteX2" fmla="*/ 8560162 w 8560162"/>
              <a:gd name="connsiteY2" fmla="*/ 5735308 h 5735308"/>
              <a:gd name="connsiteX3" fmla="*/ 0 w 8560162"/>
              <a:gd name="connsiteY3" fmla="*/ 5735308 h 5735308"/>
              <a:gd name="connsiteX4" fmla="*/ 0 w 8560162"/>
              <a:gd name="connsiteY4" fmla="*/ 0 h 5735308"/>
              <a:gd name="connsiteX0" fmla="*/ 0 w 8560162"/>
              <a:gd name="connsiteY0" fmla="*/ 0 h 5735308"/>
              <a:gd name="connsiteX1" fmla="*/ 7534149 w 8560162"/>
              <a:gd name="connsiteY1" fmla="*/ 878522 h 5735308"/>
              <a:gd name="connsiteX2" fmla="*/ 8560162 w 8560162"/>
              <a:gd name="connsiteY2" fmla="*/ 5735308 h 5735308"/>
              <a:gd name="connsiteX3" fmla="*/ 0 w 8560162"/>
              <a:gd name="connsiteY3" fmla="*/ 5735308 h 5735308"/>
              <a:gd name="connsiteX4" fmla="*/ 0 w 8560162"/>
              <a:gd name="connsiteY4" fmla="*/ 0 h 5735308"/>
              <a:gd name="connsiteX0" fmla="*/ 0 w 8560162"/>
              <a:gd name="connsiteY0" fmla="*/ 0 h 5735308"/>
              <a:gd name="connsiteX1" fmla="*/ 7534149 w 8560162"/>
              <a:gd name="connsiteY1" fmla="*/ 878522 h 5735308"/>
              <a:gd name="connsiteX2" fmla="*/ 8560162 w 8560162"/>
              <a:gd name="connsiteY2" fmla="*/ 5735308 h 5735308"/>
              <a:gd name="connsiteX3" fmla="*/ 0 w 8560162"/>
              <a:gd name="connsiteY3" fmla="*/ 5735308 h 5735308"/>
              <a:gd name="connsiteX4" fmla="*/ 0 w 8560162"/>
              <a:gd name="connsiteY4" fmla="*/ 0 h 5735308"/>
              <a:gd name="connsiteX0" fmla="*/ 0 w 8560162"/>
              <a:gd name="connsiteY0" fmla="*/ 0 h 5735308"/>
              <a:gd name="connsiteX1" fmla="*/ 7534149 w 8560162"/>
              <a:gd name="connsiteY1" fmla="*/ 878522 h 5735308"/>
              <a:gd name="connsiteX2" fmla="*/ 8560162 w 8560162"/>
              <a:gd name="connsiteY2" fmla="*/ 5735308 h 5735308"/>
              <a:gd name="connsiteX3" fmla="*/ 0 w 8560162"/>
              <a:gd name="connsiteY3" fmla="*/ 5735308 h 5735308"/>
              <a:gd name="connsiteX4" fmla="*/ 0 w 8560162"/>
              <a:gd name="connsiteY4" fmla="*/ 0 h 5735308"/>
              <a:gd name="connsiteX0" fmla="*/ 0 w 8560162"/>
              <a:gd name="connsiteY0" fmla="*/ 0 h 5735308"/>
              <a:gd name="connsiteX1" fmla="*/ 7534149 w 8560162"/>
              <a:gd name="connsiteY1" fmla="*/ 878522 h 5735308"/>
              <a:gd name="connsiteX2" fmla="*/ 8560162 w 8560162"/>
              <a:gd name="connsiteY2" fmla="*/ 5735308 h 5735308"/>
              <a:gd name="connsiteX3" fmla="*/ 0 w 8560162"/>
              <a:gd name="connsiteY3" fmla="*/ 5735308 h 5735308"/>
              <a:gd name="connsiteX4" fmla="*/ 0 w 8560162"/>
              <a:gd name="connsiteY4" fmla="*/ 0 h 5735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0162" h="5735308">
                <a:moveTo>
                  <a:pt x="0" y="0"/>
                </a:moveTo>
                <a:cubicBezTo>
                  <a:pt x="2717591" y="73210"/>
                  <a:pt x="7064736" y="87852"/>
                  <a:pt x="7534149" y="878522"/>
                </a:cubicBezTo>
                <a:cubicBezTo>
                  <a:pt x="9053051" y="930753"/>
                  <a:pt x="8218158" y="4116379"/>
                  <a:pt x="8560162" y="5735308"/>
                </a:cubicBezTo>
                <a:lnTo>
                  <a:pt x="0" y="57353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t="-16909" r="-20727" b="-141"/>
            </a:stretch>
          </a:blipFill>
        </p:spPr>
        <p:txBody>
          <a:bodyPr/>
          <a:lstStyle/>
          <a:p>
            <a:endParaRPr lang="en-SG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AD94AE-CA7D-620F-F6CA-B8DE5AC29149}"/>
              </a:ext>
            </a:extLst>
          </p:cNvPr>
          <p:cNvGrpSpPr/>
          <p:nvPr/>
        </p:nvGrpSpPr>
        <p:grpSpPr>
          <a:xfrm>
            <a:off x="-762000" y="420300"/>
            <a:ext cx="5638800" cy="1447800"/>
            <a:chOff x="-762000" y="420300"/>
            <a:chExt cx="5638800" cy="1447800"/>
          </a:xfrm>
        </p:grpSpPr>
        <p:grpSp>
          <p:nvGrpSpPr>
            <p:cNvPr id="2" name="Group 30">
              <a:extLst>
                <a:ext uri="{FF2B5EF4-FFF2-40B4-BE49-F238E27FC236}">
                  <a16:creationId xmlns:a16="http://schemas.microsoft.com/office/drawing/2014/main" id="{12DD31C1-8806-53B3-6320-84AF8D431269}"/>
                </a:ext>
              </a:extLst>
            </p:cNvPr>
            <p:cNvGrpSpPr/>
            <p:nvPr/>
          </p:nvGrpSpPr>
          <p:grpSpPr>
            <a:xfrm>
              <a:off x="-762000" y="420300"/>
              <a:ext cx="5638800" cy="1447800"/>
              <a:chOff x="0" y="0"/>
              <a:chExt cx="1913890" cy="1913890"/>
            </a:xfrm>
            <a:solidFill>
              <a:srgbClr val="F8DFCC"/>
            </a:solidFill>
          </p:grpSpPr>
          <p:sp>
            <p:nvSpPr>
              <p:cNvPr id="3" name="Freeform 31">
                <a:extLst>
                  <a:ext uri="{FF2B5EF4-FFF2-40B4-BE49-F238E27FC236}">
                    <a16:creationId xmlns:a16="http://schemas.microsoft.com/office/drawing/2014/main" id="{BED70800-5F5C-332E-FC73-2F94CC8161F9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SG"/>
              </a:p>
            </p:txBody>
          </p:sp>
        </p:grpSp>
        <p:sp>
          <p:nvSpPr>
            <p:cNvPr id="6" name="Google Shape;587;p40">
              <a:extLst>
                <a:ext uri="{FF2B5EF4-FFF2-40B4-BE49-F238E27FC236}">
                  <a16:creationId xmlns:a16="http://schemas.microsoft.com/office/drawing/2014/main" id="{7981A9AC-5134-0079-746C-9A3759BBBF7D}"/>
                </a:ext>
              </a:extLst>
            </p:cNvPr>
            <p:cNvSpPr txBox="1">
              <a:spLocks/>
            </p:cNvSpPr>
            <p:nvPr/>
          </p:nvSpPr>
          <p:spPr>
            <a:xfrm>
              <a:off x="609600" y="571500"/>
              <a:ext cx="3962400" cy="1145400"/>
            </a:xfrm>
            <a:prstGeom prst="rect">
              <a:avLst/>
            </a:prstGeom>
          </p:spPr>
          <p:txBody>
            <a:bodyPr spcFirstLastPara="1" wrap="square" lIns="182850" tIns="182850" rIns="182850" bIns="182850" anchor="t" anchorCtr="0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Khái</a:t>
              </a:r>
              <a:r>
                <a:rPr lang="en-US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niệm</a:t>
              </a:r>
              <a:endParaRPr lang="en-US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Google Shape;681;p40">
            <a:extLst>
              <a:ext uri="{FF2B5EF4-FFF2-40B4-BE49-F238E27FC236}">
                <a16:creationId xmlns:a16="http://schemas.microsoft.com/office/drawing/2014/main" id="{7F9BA0DF-419A-85B1-4233-111B12BC4F75}"/>
              </a:ext>
            </a:extLst>
          </p:cNvPr>
          <p:cNvSpPr txBox="1">
            <a:spLocks/>
          </p:cNvSpPr>
          <p:nvPr/>
        </p:nvSpPr>
        <p:spPr>
          <a:xfrm>
            <a:off x="990600" y="2209800"/>
            <a:ext cx="7315200" cy="5224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Nghị</a:t>
            </a: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kiểu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</a:t>
            </a: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đưa</a:t>
            </a: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lí</a:t>
            </a: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lẽ</a:t>
            </a: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chứng</a:t>
            </a: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bàn</a:t>
            </a: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sáng</a:t>
            </a: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tỏ</a:t>
            </a: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thuyết</a:t>
            </a: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phục</a:t>
            </a: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603974" y="7085870"/>
            <a:ext cx="3962400" cy="15291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VĐXH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744200" y="4568700"/>
            <a:ext cx="3962400" cy="15291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lí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lẽ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chứng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3371443" y="2095500"/>
            <a:ext cx="3962400" cy="15291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thuyết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phục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8" name="Group 1057">
            <a:extLst>
              <a:ext uri="{FF2B5EF4-FFF2-40B4-BE49-F238E27FC236}">
                <a16:creationId xmlns:a16="http://schemas.microsoft.com/office/drawing/2014/main" id="{0A7D274E-7E63-1F40-B1B1-A42B68E7C5D2}"/>
              </a:ext>
            </a:extLst>
          </p:cNvPr>
          <p:cNvGrpSpPr/>
          <p:nvPr/>
        </p:nvGrpSpPr>
        <p:grpSpPr>
          <a:xfrm>
            <a:off x="-762000" y="420300"/>
            <a:ext cx="11353800" cy="1447800"/>
            <a:chOff x="-762000" y="420300"/>
            <a:chExt cx="11353800" cy="1447800"/>
          </a:xfrm>
        </p:grpSpPr>
        <p:grpSp>
          <p:nvGrpSpPr>
            <p:cNvPr id="2" name="Group 30">
              <a:extLst>
                <a:ext uri="{FF2B5EF4-FFF2-40B4-BE49-F238E27FC236}">
                  <a16:creationId xmlns:a16="http://schemas.microsoft.com/office/drawing/2014/main" id="{12DD31C1-8806-53B3-6320-84AF8D431269}"/>
                </a:ext>
              </a:extLst>
            </p:cNvPr>
            <p:cNvGrpSpPr/>
            <p:nvPr/>
          </p:nvGrpSpPr>
          <p:grpSpPr>
            <a:xfrm>
              <a:off x="-762000" y="420300"/>
              <a:ext cx="11353800" cy="1447800"/>
              <a:chOff x="0" y="0"/>
              <a:chExt cx="2592451" cy="1913890"/>
            </a:xfrm>
            <a:solidFill>
              <a:srgbClr val="F8DFCC"/>
            </a:solidFill>
          </p:grpSpPr>
          <p:sp>
            <p:nvSpPr>
              <p:cNvPr id="3" name="Freeform 31">
                <a:extLst>
                  <a:ext uri="{FF2B5EF4-FFF2-40B4-BE49-F238E27FC236}">
                    <a16:creationId xmlns:a16="http://schemas.microsoft.com/office/drawing/2014/main" id="{BED70800-5F5C-332E-FC73-2F94CC8161F9}"/>
                  </a:ext>
                </a:extLst>
              </p:cNvPr>
              <p:cNvSpPr/>
              <p:nvPr/>
            </p:nvSpPr>
            <p:spPr>
              <a:xfrm>
                <a:off x="0" y="0"/>
                <a:ext cx="2592451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SG"/>
              </a:p>
            </p:txBody>
          </p:sp>
        </p:grpSp>
        <p:sp>
          <p:nvSpPr>
            <p:cNvPr id="6" name="Google Shape;587;p40">
              <a:extLst>
                <a:ext uri="{FF2B5EF4-FFF2-40B4-BE49-F238E27FC236}">
                  <a16:creationId xmlns:a16="http://schemas.microsoft.com/office/drawing/2014/main" id="{7981A9AC-5134-0079-746C-9A3759BBBF7D}"/>
                </a:ext>
              </a:extLst>
            </p:cNvPr>
            <p:cNvSpPr txBox="1">
              <a:spLocks/>
            </p:cNvSpPr>
            <p:nvPr/>
          </p:nvSpPr>
          <p:spPr>
            <a:xfrm>
              <a:off x="487680" y="571500"/>
              <a:ext cx="9418320" cy="1145400"/>
            </a:xfrm>
            <a:prstGeom prst="rect">
              <a:avLst/>
            </a:prstGeom>
          </p:spPr>
          <p:txBody>
            <a:bodyPr spcFirstLastPara="1" wrap="square" lIns="182850" tIns="182850" rIns="182850" bIns="182850" anchor="t" anchorCtr="0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2. Các kiểu văn bản nghị luận xã hội</a:t>
              </a:r>
              <a:endParaRPr lang="en-US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57" name="Freeform 5">
            <a:extLst>
              <a:ext uri="{FF2B5EF4-FFF2-40B4-BE49-F238E27FC236}">
                <a16:creationId xmlns:a16="http://schemas.microsoft.com/office/drawing/2014/main" id="{92BE5708-680D-DAEF-2843-568675409CEC}"/>
              </a:ext>
            </a:extLst>
          </p:cNvPr>
          <p:cNvSpPr/>
          <p:nvPr/>
        </p:nvSpPr>
        <p:spPr>
          <a:xfrm>
            <a:off x="15468600" y="-876300"/>
            <a:ext cx="5212577" cy="5029200"/>
          </a:xfrm>
          <a:custGeom>
            <a:avLst/>
            <a:gdLst/>
            <a:ahLst/>
            <a:cxnLst/>
            <a:rect l="l" t="t" r="r" b="b"/>
            <a:pathLst>
              <a:path w="8260577" h="8229600">
                <a:moveTo>
                  <a:pt x="0" y="0"/>
                </a:moveTo>
                <a:lnTo>
                  <a:pt x="8260577" y="0"/>
                </a:lnTo>
                <a:lnTo>
                  <a:pt x="826057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3" name="Google Shape;1432;p60">
            <a:extLst>
              <a:ext uri="{FF2B5EF4-FFF2-40B4-BE49-F238E27FC236}">
                <a16:creationId xmlns:a16="http://schemas.microsoft.com/office/drawing/2014/main" id="{16CA0A40-59C6-B1B5-81B5-14404DFFA05B}"/>
              </a:ext>
            </a:extLst>
          </p:cNvPr>
          <p:cNvSpPr txBox="1">
            <a:spLocks/>
          </p:cNvSpPr>
          <p:nvPr/>
        </p:nvSpPr>
        <p:spPr>
          <a:xfrm>
            <a:off x="1752600" y="3467100"/>
            <a:ext cx="3687041" cy="2385246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Nghị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trung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endParaRPr lang="vi-VN" sz="4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1432;p60">
            <a:extLst>
              <a:ext uri="{FF2B5EF4-FFF2-40B4-BE49-F238E27FC236}">
                <a16:creationId xmlns:a16="http://schemas.microsoft.com/office/drawing/2014/main" id="{16CA0A40-59C6-B1B5-81B5-14404DFFA05B}"/>
              </a:ext>
            </a:extLst>
          </p:cNvPr>
          <p:cNvSpPr txBox="1">
            <a:spLocks/>
          </p:cNvSpPr>
          <p:nvPr/>
        </p:nvSpPr>
        <p:spPr>
          <a:xfrm>
            <a:off x="11761239" y="3467100"/>
            <a:ext cx="3687041" cy="2385246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Nghị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endParaRPr lang="vi-VN" sz="4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23240" y="7654350"/>
            <a:ext cx="16764000" cy="15291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kiểu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nghị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kiểu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nghị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6E2E5B20-E524-5CC9-8DC1-DFC0C646159B}"/>
              </a:ext>
            </a:extLst>
          </p:cNvPr>
          <p:cNvSpPr/>
          <p:nvPr/>
        </p:nvSpPr>
        <p:spPr>
          <a:xfrm>
            <a:off x="6875641" y="3086100"/>
            <a:ext cx="3695839" cy="4114800"/>
          </a:xfrm>
          <a:custGeom>
            <a:avLst/>
            <a:gdLst/>
            <a:ahLst/>
            <a:cxnLst/>
            <a:rect l="l" t="t" r="r" b="b"/>
            <a:pathLst>
              <a:path w="3695839" h="4114800">
                <a:moveTo>
                  <a:pt x="0" y="0"/>
                </a:moveTo>
                <a:lnTo>
                  <a:pt x="3695838" y="0"/>
                </a:lnTo>
                <a:lnTo>
                  <a:pt x="36958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8169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E47BD0BF-2B60-3C60-E34C-E433112ECA99}"/>
              </a:ext>
            </a:extLst>
          </p:cNvPr>
          <p:cNvSpPr/>
          <p:nvPr/>
        </p:nvSpPr>
        <p:spPr>
          <a:xfrm>
            <a:off x="15392400" y="-1943100"/>
            <a:ext cx="4089067" cy="4114800"/>
          </a:xfrm>
          <a:custGeom>
            <a:avLst/>
            <a:gdLst/>
            <a:ahLst/>
            <a:cxnLst/>
            <a:rect l="l" t="t" r="r" b="b"/>
            <a:pathLst>
              <a:path w="4089067" h="4114800">
                <a:moveTo>
                  <a:pt x="0" y="0"/>
                </a:moveTo>
                <a:lnTo>
                  <a:pt x="4089067" y="0"/>
                </a:lnTo>
                <a:lnTo>
                  <a:pt x="40890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7D274E-7E63-1F40-B1B1-A42B68E7C5D2}"/>
              </a:ext>
            </a:extLst>
          </p:cNvPr>
          <p:cNvGrpSpPr/>
          <p:nvPr/>
        </p:nvGrpSpPr>
        <p:grpSpPr>
          <a:xfrm>
            <a:off x="-762000" y="420300"/>
            <a:ext cx="11353800" cy="1447800"/>
            <a:chOff x="-762000" y="420300"/>
            <a:chExt cx="11353800" cy="1447800"/>
          </a:xfrm>
        </p:grpSpPr>
        <p:grpSp>
          <p:nvGrpSpPr>
            <p:cNvPr id="13" name="Group 30">
              <a:extLst>
                <a:ext uri="{FF2B5EF4-FFF2-40B4-BE49-F238E27FC236}">
                  <a16:creationId xmlns:a16="http://schemas.microsoft.com/office/drawing/2014/main" id="{12DD31C1-8806-53B3-6320-84AF8D431269}"/>
                </a:ext>
              </a:extLst>
            </p:cNvPr>
            <p:cNvGrpSpPr/>
            <p:nvPr/>
          </p:nvGrpSpPr>
          <p:grpSpPr>
            <a:xfrm>
              <a:off x="-762000" y="420300"/>
              <a:ext cx="11353800" cy="1447800"/>
              <a:chOff x="0" y="0"/>
              <a:chExt cx="2592451" cy="1913890"/>
            </a:xfrm>
            <a:solidFill>
              <a:srgbClr val="F8DFCC"/>
            </a:solidFill>
          </p:grpSpPr>
          <p:sp>
            <p:nvSpPr>
              <p:cNvPr id="15" name="Freeform 31">
                <a:extLst>
                  <a:ext uri="{FF2B5EF4-FFF2-40B4-BE49-F238E27FC236}">
                    <a16:creationId xmlns:a16="http://schemas.microsoft.com/office/drawing/2014/main" id="{BED70800-5F5C-332E-FC73-2F94CC8161F9}"/>
                  </a:ext>
                </a:extLst>
              </p:cNvPr>
              <p:cNvSpPr/>
              <p:nvPr/>
            </p:nvSpPr>
            <p:spPr>
              <a:xfrm>
                <a:off x="0" y="0"/>
                <a:ext cx="2592451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SG"/>
              </a:p>
            </p:txBody>
          </p:sp>
        </p:grpSp>
        <p:sp>
          <p:nvSpPr>
            <p:cNvPr id="14" name="Google Shape;587;p40">
              <a:extLst>
                <a:ext uri="{FF2B5EF4-FFF2-40B4-BE49-F238E27FC236}">
                  <a16:creationId xmlns:a16="http://schemas.microsoft.com/office/drawing/2014/main" id="{7981A9AC-5134-0079-746C-9A3759BBBF7D}"/>
                </a:ext>
              </a:extLst>
            </p:cNvPr>
            <p:cNvSpPr txBox="1">
              <a:spLocks/>
            </p:cNvSpPr>
            <p:nvPr/>
          </p:nvSpPr>
          <p:spPr>
            <a:xfrm>
              <a:off x="487680" y="571500"/>
              <a:ext cx="9418320" cy="1145400"/>
            </a:xfrm>
            <a:prstGeom prst="rect">
              <a:avLst/>
            </a:prstGeom>
          </p:spPr>
          <p:txBody>
            <a:bodyPr spcFirstLastPara="1" wrap="square" lIns="182850" tIns="182850" rIns="182850" bIns="182850" anchor="t" anchorCtr="0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2. Các kiểu văn bản nghị luận xã hội</a:t>
              </a:r>
              <a:endParaRPr lang="en-US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Google Shape;1432;p60">
            <a:extLst>
              <a:ext uri="{FF2B5EF4-FFF2-40B4-BE49-F238E27FC236}">
                <a16:creationId xmlns:a16="http://schemas.microsoft.com/office/drawing/2014/main" id="{16CA0A40-59C6-B1B5-81B5-14404DFFA05B}"/>
              </a:ext>
            </a:extLst>
          </p:cNvPr>
          <p:cNvSpPr txBox="1">
            <a:spLocks/>
          </p:cNvSpPr>
          <p:nvPr/>
        </p:nvSpPr>
        <p:spPr>
          <a:xfrm>
            <a:off x="1501140" y="2171700"/>
            <a:ext cx="7391400" cy="2385246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vi-VN" sz="4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056206"/>
              </p:ext>
            </p:extLst>
          </p:nvPr>
        </p:nvGraphicFramePr>
        <p:xfrm>
          <a:off x="381000" y="2194560"/>
          <a:ext cx="17449800" cy="76428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69355">
                  <a:extLst>
                    <a:ext uri="{9D8B030D-6E8A-4147-A177-3AD203B41FA5}">
                      <a16:colId xmlns:a16="http://schemas.microsoft.com/office/drawing/2014/main" val="3162009169"/>
                    </a:ext>
                  </a:extLst>
                </a:gridCol>
                <a:gridCol w="7580445">
                  <a:extLst>
                    <a:ext uri="{9D8B030D-6E8A-4147-A177-3AD203B41FA5}">
                      <a16:colId xmlns:a16="http://schemas.microsoft.com/office/drawing/2014/main" val="3063999177"/>
                    </a:ext>
                  </a:extLst>
                </a:gridCol>
              </a:tblGrid>
              <a:tr h="8457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endParaRPr lang="vi-VN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endParaRPr lang="vi-VN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951061"/>
                  </a:ext>
                </a:extLst>
              </a:tr>
              <a:tr h="3013699">
                <a:tc>
                  <a:txBody>
                    <a:bodyPr/>
                    <a:lstStyle/>
                    <a:p>
                      <a:pPr marL="571500" indent="-571500" algn="just">
                        <a:buFontTx/>
                        <a:buChar char="-"/>
                      </a:pP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Hán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Nôm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chiếu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cáo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hịch</a:t>
                      </a:r>
                      <a:endParaRPr lang="en-US" sz="4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71500" indent="-571500" algn="just">
                        <a:buFontTx/>
                        <a:buChar char="-"/>
                      </a:pP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biền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ngẫu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nhịp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endParaRPr lang="en-US" sz="4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71500" indent="-571500" algn="just">
                        <a:buFontTx/>
                        <a:buChar char="-"/>
                      </a:pP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vua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chúa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tướng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  <a:p>
                      <a:pPr marL="571500" indent="-571500" algn="just">
                        <a:buFontTx/>
                        <a:buChar char="-"/>
                      </a:pP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dung: ban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kêu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1500" algn="just">
                        <a:buFontTx/>
                        <a:buChar char="-"/>
                      </a:pP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4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71500" indent="-571500" algn="just">
                        <a:buFontTx/>
                        <a:buChar char="-"/>
                      </a:pP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</a:t>
                      </a:r>
                    </a:p>
                    <a:p>
                      <a:pPr marL="571500" indent="-571500" algn="just">
                        <a:buFontTx/>
                        <a:buChar char="-"/>
                      </a:pP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uy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571500" indent="-571500" algn="just">
                        <a:buFontTx/>
                        <a:buChar char="-"/>
                      </a:pP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dung: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bạc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226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83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3511610" y="-421744"/>
            <a:ext cx="4296504" cy="11130487"/>
            <a:chOff x="0" y="0"/>
            <a:chExt cx="1131590" cy="293148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31590" cy="2931486"/>
            </a:xfrm>
            <a:custGeom>
              <a:avLst/>
              <a:gdLst/>
              <a:ahLst/>
              <a:cxnLst/>
              <a:rect l="l" t="t" r="r" b="b"/>
              <a:pathLst>
                <a:path w="1131590" h="2931486">
                  <a:moveTo>
                    <a:pt x="0" y="0"/>
                  </a:moveTo>
                  <a:lnTo>
                    <a:pt x="1131590" y="0"/>
                  </a:lnTo>
                  <a:lnTo>
                    <a:pt x="1131590" y="2931486"/>
                  </a:lnTo>
                  <a:lnTo>
                    <a:pt x="0" y="2931486"/>
                  </a:lnTo>
                  <a:close/>
                </a:path>
              </a:pathLst>
            </a:custGeom>
            <a:solidFill>
              <a:srgbClr val="F9B299"/>
            </a:solidFill>
            <a:ln w="38100" cap="sq">
              <a:solidFill>
                <a:srgbClr val="320B01"/>
              </a:solidFill>
              <a:prstDash val="solid"/>
              <a:miter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131590" cy="2969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4118848" y="7348743"/>
            <a:ext cx="3120978" cy="2479759"/>
          </a:xfrm>
          <a:custGeom>
            <a:avLst/>
            <a:gdLst/>
            <a:ahLst/>
            <a:cxnLst/>
            <a:rect l="l" t="t" r="r" b="b"/>
            <a:pathLst>
              <a:path w="3120978" h="2479759">
                <a:moveTo>
                  <a:pt x="0" y="0"/>
                </a:moveTo>
                <a:lnTo>
                  <a:pt x="3120977" y="0"/>
                </a:lnTo>
                <a:lnTo>
                  <a:pt x="3120977" y="2479758"/>
                </a:lnTo>
                <a:lnTo>
                  <a:pt x="0" y="24797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8" name="Freeform 8"/>
          <p:cNvSpPr/>
          <p:nvPr/>
        </p:nvSpPr>
        <p:spPr>
          <a:xfrm>
            <a:off x="14118848" y="703221"/>
            <a:ext cx="3120978" cy="2479759"/>
          </a:xfrm>
          <a:custGeom>
            <a:avLst/>
            <a:gdLst/>
            <a:ahLst/>
            <a:cxnLst/>
            <a:rect l="l" t="t" r="r" b="b"/>
            <a:pathLst>
              <a:path w="3120978" h="2479759">
                <a:moveTo>
                  <a:pt x="0" y="0"/>
                </a:moveTo>
                <a:lnTo>
                  <a:pt x="3120977" y="0"/>
                </a:lnTo>
                <a:lnTo>
                  <a:pt x="3120977" y="2479758"/>
                </a:lnTo>
                <a:lnTo>
                  <a:pt x="0" y="24797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9" name="Freeform 9"/>
          <p:cNvSpPr/>
          <p:nvPr/>
        </p:nvSpPr>
        <p:spPr>
          <a:xfrm flipH="1">
            <a:off x="14118848" y="4025982"/>
            <a:ext cx="3120978" cy="2479759"/>
          </a:xfrm>
          <a:custGeom>
            <a:avLst/>
            <a:gdLst/>
            <a:ahLst/>
            <a:cxnLst/>
            <a:rect l="l" t="t" r="r" b="b"/>
            <a:pathLst>
              <a:path w="3120978" h="2479759">
                <a:moveTo>
                  <a:pt x="3120977" y="0"/>
                </a:moveTo>
                <a:lnTo>
                  <a:pt x="0" y="0"/>
                </a:lnTo>
                <a:lnTo>
                  <a:pt x="0" y="2479758"/>
                </a:lnTo>
                <a:lnTo>
                  <a:pt x="3120977" y="2479758"/>
                </a:lnTo>
                <a:lnTo>
                  <a:pt x="312097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0" name="Google Shape;681;p40">
            <a:extLst>
              <a:ext uri="{FF2B5EF4-FFF2-40B4-BE49-F238E27FC236}">
                <a16:creationId xmlns:a16="http://schemas.microsoft.com/office/drawing/2014/main" id="{540AD0E9-3448-F2B2-4116-43F9D9970947}"/>
              </a:ext>
            </a:extLst>
          </p:cNvPr>
          <p:cNvSpPr txBox="1">
            <a:spLocks/>
          </p:cNvSpPr>
          <p:nvPr/>
        </p:nvSpPr>
        <p:spPr>
          <a:xfrm>
            <a:off x="304800" y="952500"/>
            <a:ext cx="13115407" cy="5224155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8000" dirty="0">
                <a:latin typeface="#9Slide06 SVNWendi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II.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8000" dirty="0" err="1">
                <a:latin typeface="#9Slide06 SVNWendi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8000" dirty="0">
                <a:latin typeface="#9Slide06 SVNWendi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#9Slide06 SVNWendi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8000" dirty="0">
                <a:latin typeface="#9Slide06 SVNWendi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#9Slide06 SVNWendi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sz="8000" dirty="0">
                <a:latin typeface="#9Slide06 SVNWendi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#9Slide06 SVNWendi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tố</a:t>
            </a:r>
            <a:endParaRPr lang="en-US" sz="8000" dirty="0">
              <a:latin typeface="#9Slide06 SVNWendi" panose="02000000000000000000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8000" dirty="0">
                <a:latin typeface="#9Slide06 SVNWendi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#9Slide06 SVNWendi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8000" dirty="0">
                <a:latin typeface="#9Slide06 SVNWendi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#9Slide06 SVNWendi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8000" dirty="0">
                <a:latin typeface="#9Slide06 SVNWendi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#9Slide06 SVNWendi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lang="en-US" sz="8000" dirty="0">
                <a:latin typeface="#9Slide06 SVNWendi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#9Slide06 SVNWendi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nghị</a:t>
            </a:r>
            <a:r>
              <a:rPr lang="en-US" sz="8000" dirty="0">
                <a:latin typeface="#9Slide06 SVNWendi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#9Slide06 SVNWendi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8000" dirty="0">
                <a:latin typeface="#9Slide06 SVNWendi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#9Slide06 SVNWendi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8000" dirty="0">
                <a:latin typeface="#9Slide06 SVNWendi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#9Slide06 SVNWendi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endParaRPr lang="en-US" sz="8000" dirty="0">
              <a:latin typeface="#9Slide06 SVNWendi" panose="02000000000000000000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5F22E188-C0EC-0F94-1C0D-367FFAFC7D92}"/>
              </a:ext>
            </a:extLst>
          </p:cNvPr>
          <p:cNvSpPr/>
          <p:nvPr/>
        </p:nvSpPr>
        <p:spPr>
          <a:xfrm>
            <a:off x="5676900" y="2171700"/>
            <a:ext cx="6934200" cy="4953000"/>
          </a:xfrm>
          <a:custGeom>
            <a:avLst/>
            <a:gdLst/>
            <a:ahLst/>
            <a:cxnLst/>
            <a:rect l="l" t="t" r="r" b="b"/>
            <a:pathLst>
              <a:path w="6164494" h="4114800">
                <a:moveTo>
                  <a:pt x="0" y="0"/>
                </a:moveTo>
                <a:lnTo>
                  <a:pt x="6164494" y="0"/>
                </a:lnTo>
                <a:lnTo>
                  <a:pt x="61644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4" name="Google Shape;161;p10">
            <a:extLst>
              <a:ext uri="{FF2B5EF4-FFF2-40B4-BE49-F238E27FC236}">
                <a16:creationId xmlns:a16="http://schemas.microsoft.com/office/drawing/2014/main" id="{1FE04F48-7F5F-8AE0-D5BA-05D061A3518E}"/>
              </a:ext>
            </a:extLst>
          </p:cNvPr>
          <p:cNvSpPr txBox="1">
            <a:spLocks/>
          </p:cNvSpPr>
          <p:nvPr/>
        </p:nvSpPr>
        <p:spPr>
          <a:xfrm>
            <a:off x="4946474" y="2876024"/>
            <a:ext cx="5128492" cy="1546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Luận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5" name="Google Shape;163;p10">
            <a:extLst>
              <a:ext uri="{FF2B5EF4-FFF2-40B4-BE49-F238E27FC236}">
                <a16:creationId xmlns:a16="http://schemas.microsoft.com/office/drawing/2014/main" id="{A6983749-AC93-00AD-5894-8286E97072E4}"/>
              </a:ext>
            </a:extLst>
          </p:cNvPr>
          <p:cNvSpPr txBox="1">
            <a:spLocks/>
          </p:cNvSpPr>
          <p:nvPr/>
        </p:nvSpPr>
        <p:spPr>
          <a:xfrm>
            <a:off x="8451674" y="3357773"/>
            <a:ext cx="5593454" cy="1546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Luận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điểm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6" name="Google Shape;165;p10">
            <a:extLst>
              <a:ext uri="{FF2B5EF4-FFF2-40B4-BE49-F238E27FC236}">
                <a16:creationId xmlns:a16="http://schemas.microsoft.com/office/drawing/2014/main" id="{0267E8C0-DBD4-73BB-D28B-6A7D6AB131CF}"/>
              </a:ext>
            </a:extLst>
          </p:cNvPr>
          <p:cNvSpPr txBox="1">
            <a:spLocks/>
          </p:cNvSpPr>
          <p:nvPr/>
        </p:nvSpPr>
        <p:spPr>
          <a:xfrm>
            <a:off x="6089474" y="4996668"/>
            <a:ext cx="2537741" cy="10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Ý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kiến</a:t>
            </a: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chủ</a:t>
            </a: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quan</a:t>
            </a:r>
            <a:endParaRPr lang="en-US" sz="4000" b="1" kern="0" dirty="0">
              <a:solidFill>
                <a:srgbClr val="FF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7" name="Google Shape;167;p10">
            <a:extLst>
              <a:ext uri="{FF2B5EF4-FFF2-40B4-BE49-F238E27FC236}">
                <a16:creationId xmlns:a16="http://schemas.microsoft.com/office/drawing/2014/main" id="{D9454DD8-1FBA-8DC2-D59F-43AF3F20D802}"/>
              </a:ext>
            </a:extLst>
          </p:cNvPr>
          <p:cNvSpPr txBox="1">
            <a:spLocks/>
          </p:cNvSpPr>
          <p:nvPr/>
        </p:nvSpPr>
        <p:spPr>
          <a:xfrm>
            <a:off x="9670874" y="5392909"/>
            <a:ext cx="3206926" cy="1002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Bằng</a:t>
            </a: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chứng</a:t>
            </a: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khách</a:t>
            </a: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quan</a:t>
            </a:r>
            <a:endParaRPr lang="en-US" sz="4000" b="1" kern="0" dirty="0">
              <a:solidFill>
                <a:srgbClr val="FF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8" name="Google Shape;162;p10">
            <a:extLst>
              <a:ext uri="{FF2B5EF4-FFF2-40B4-BE49-F238E27FC236}">
                <a16:creationId xmlns:a16="http://schemas.microsoft.com/office/drawing/2014/main" id="{C7852451-D669-4B42-AED7-9712272DA332}"/>
              </a:ext>
            </a:extLst>
          </p:cNvPr>
          <p:cNvSpPr txBox="1">
            <a:spLocks/>
          </p:cNvSpPr>
          <p:nvPr/>
        </p:nvSpPr>
        <p:spPr>
          <a:xfrm>
            <a:off x="216644" y="1384724"/>
            <a:ext cx="5530392" cy="2278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spcBef>
                <a:spcPts val="0"/>
              </a:spcBef>
              <a:buFont typeface="Arial"/>
              <a:buChar char="•"/>
            </a:pPr>
            <a:r>
              <a:rPr lang="vi-VN" sz="4000" dirty="0">
                <a:latin typeface="+mj-lt"/>
                <a:ea typeface="Cambria"/>
                <a:cs typeface="Cambria"/>
                <a:sym typeface="Cambria"/>
              </a:rPr>
              <a:t>Vấn đề trọng tâm bao trùm bài viết.</a:t>
            </a:r>
            <a:endParaRPr lang="vi-VN" sz="4000" dirty="0">
              <a:latin typeface="+mj-lt"/>
            </a:endParaRPr>
          </a:p>
          <a:p>
            <a:pPr marL="571500" indent="-571500" algn="just">
              <a:spcBef>
                <a:spcPts val="0"/>
              </a:spcBef>
              <a:buFont typeface="Arial"/>
              <a:buChar char="•"/>
            </a:pPr>
            <a:r>
              <a:rPr lang="vi-VN" sz="4000" dirty="0">
                <a:latin typeface="+mj-lt"/>
                <a:ea typeface="Cambria"/>
                <a:cs typeface="Cambria"/>
                <a:sym typeface="Cambria"/>
              </a:rPr>
              <a:t>Thường nêu ở nhan đề hoặc phần mở đầu.</a:t>
            </a:r>
          </a:p>
        </p:txBody>
      </p:sp>
      <p:sp>
        <p:nvSpPr>
          <p:cNvPr id="9" name="Google Shape;164;p10">
            <a:extLst>
              <a:ext uri="{FF2B5EF4-FFF2-40B4-BE49-F238E27FC236}">
                <a16:creationId xmlns:a16="http://schemas.microsoft.com/office/drawing/2014/main" id="{2330A5ED-FCC6-E4F2-037D-1BF1BDE67215}"/>
              </a:ext>
            </a:extLst>
          </p:cNvPr>
          <p:cNvSpPr txBox="1">
            <a:spLocks/>
          </p:cNvSpPr>
          <p:nvPr/>
        </p:nvSpPr>
        <p:spPr>
          <a:xfrm>
            <a:off x="12039600" y="1137174"/>
            <a:ext cx="5994750" cy="2920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571500" algn="just">
              <a:buFont typeface="Arial"/>
              <a:buChar char="•"/>
            </a:pPr>
            <a:r>
              <a:rPr lang="vi-VN" sz="4000" kern="0" dirty="0">
                <a:latin typeface="+mj-lt"/>
                <a:ea typeface="Cambria"/>
                <a:cs typeface="Cambria"/>
                <a:sym typeface="Cambria"/>
              </a:rPr>
              <a:t>Triển khai, làm sáng tỏ luận đề.</a:t>
            </a:r>
            <a:endParaRPr lang="vi-VN" sz="4000" kern="0" dirty="0">
              <a:latin typeface="+mj-lt"/>
            </a:endParaRPr>
          </a:p>
          <a:p>
            <a:pPr marL="571500" indent="-571500" algn="just">
              <a:buFont typeface="Arial"/>
              <a:buChar char="•"/>
            </a:pPr>
            <a:r>
              <a:rPr lang="vi-VN" sz="4000" kern="0" dirty="0">
                <a:latin typeface="+mj-lt"/>
                <a:ea typeface="Cambria"/>
                <a:cs typeface="Cambria"/>
                <a:sym typeface="Cambria"/>
              </a:rPr>
              <a:t>Số lượng không cố định</a:t>
            </a:r>
            <a:endParaRPr lang="vi-VN" sz="4000" kern="0" dirty="0">
              <a:latin typeface="+mj-lt"/>
            </a:endParaRPr>
          </a:p>
          <a:p>
            <a:pPr marL="571500" indent="-571500" algn="just">
              <a:buFont typeface="Arial"/>
              <a:buChar char="•"/>
            </a:pPr>
            <a:r>
              <a:rPr lang="vi-VN" sz="4000" kern="0" dirty="0">
                <a:latin typeface="+mj-lt"/>
                <a:ea typeface="Cambria"/>
                <a:cs typeface="Cambria"/>
                <a:sym typeface="Cambria"/>
              </a:rPr>
              <a:t>Được làm sáng tỏ bởi lí lẽ, bằng chứng</a:t>
            </a:r>
          </a:p>
        </p:txBody>
      </p:sp>
      <p:sp>
        <p:nvSpPr>
          <p:cNvPr id="10" name="Google Shape;166;p10">
            <a:extLst>
              <a:ext uri="{FF2B5EF4-FFF2-40B4-BE49-F238E27FC236}">
                <a16:creationId xmlns:a16="http://schemas.microsoft.com/office/drawing/2014/main" id="{C3788E49-CBBE-1C5D-C03C-81CC03CB68E9}"/>
              </a:ext>
            </a:extLst>
          </p:cNvPr>
          <p:cNvSpPr txBox="1">
            <a:spLocks/>
          </p:cNvSpPr>
          <p:nvPr/>
        </p:nvSpPr>
        <p:spPr>
          <a:xfrm>
            <a:off x="1194872" y="6246842"/>
            <a:ext cx="6096000" cy="2655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vi-VN" sz="4000" kern="0" dirty="0">
                <a:latin typeface="+mj-lt"/>
                <a:ea typeface="Cambria"/>
                <a:cs typeface="Cambria"/>
                <a:sym typeface="Cambria"/>
              </a:rPr>
              <a:t>Những phát biểu, nhận định của người viết, chưa được kiểm chứng.</a:t>
            </a:r>
          </a:p>
        </p:txBody>
      </p:sp>
      <p:sp>
        <p:nvSpPr>
          <p:cNvPr id="11" name="Google Shape;168;p10">
            <a:extLst>
              <a:ext uri="{FF2B5EF4-FFF2-40B4-BE49-F238E27FC236}">
                <a16:creationId xmlns:a16="http://schemas.microsoft.com/office/drawing/2014/main" id="{6066756B-2D5B-FDB3-3721-53934006ED71}"/>
              </a:ext>
            </a:extLst>
          </p:cNvPr>
          <p:cNvSpPr txBox="1">
            <a:spLocks/>
          </p:cNvSpPr>
          <p:nvPr/>
        </p:nvSpPr>
        <p:spPr>
          <a:xfrm>
            <a:off x="10865740" y="6842206"/>
            <a:ext cx="5866072" cy="25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Những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sự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vật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số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liệu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thật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thể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kiểm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nghiệm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đời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sống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thực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tế</a:t>
            </a:r>
            <a:r>
              <a:rPr lang="en-US" sz="44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</a:t>
            </a:r>
          </a:p>
        </p:txBody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id="{30CA91C2-8620-B2E5-499E-2C3696AF0FF3}"/>
              </a:ext>
            </a:extLst>
          </p:cNvPr>
          <p:cNvGrpSpPr/>
          <p:nvPr/>
        </p:nvGrpSpPr>
        <p:grpSpPr>
          <a:xfrm>
            <a:off x="-609862" y="9624967"/>
            <a:ext cx="19507723" cy="1861151"/>
            <a:chOff x="0" y="0"/>
            <a:chExt cx="5137837" cy="490180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65F4CCA8-B69B-BC10-E1EF-23343EA952EE}"/>
                </a:ext>
              </a:extLst>
            </p:cNvPr>
            <p:cNvSpPr/>
            <p:nvPr/>
          </p:nvSpPr>
          <p:spPr>
            <a:xfrm>
              <a:off x="0" y="0"/>
              <a:ext cx="5137837" cy="490180"/>
            </a:xfrm>
            <a:custGeom>
              <a:avLst/>
              <a:gdLst/>
              <a:ahLst/>
              <a:cxnLst/>
              <a:rect l="l" t="t" r="r" b="b"/>
              <a:pathLst>
                <a:path w="5137837" h="490180">
                  <a:moveTo>
                    <a:pt x="0" y="0"/>
                  </a:moveTo>
                  <a:lnTo>
                    <a:pt x="5137837" y="0"/>
                  </a:lnTo>
                  <a:lnTo>
                    <a:pt x="5137837" y="490180"/>
                  </a:lnTo>
                  <a:lnTo>
                    <a:pt x="0" y="490180"/>
                  </a:lnTo>
                  <a:close/>
                </a:path>
              </a:pathLst>
            </a:custGeom>
            <a:solidFill>
              <a:srgbClr val="F9B299"/>
            </a:solidFill>
            <a:ln w="38100" cap="sq">
              <a:solidFill>
                <a:srgbClr val="320B01"/>
              </a:solidFill>
              <a:prstDash val="solid"/>
              <a:miter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4" name="TextBox 4">
              <a:extLst>
                <a:ext uri="{FF2B5EF4-FFF2-40B4-BE49-F238E27FC236}">
                  <a16:creationId xmlns:a16="http://schemas.microsoft.com/office/drawing/2014/main" id="{908739D2-DA25-A22F-31C5-96C3966259D9}"/>
                </a:ext>
              </a:extLst>
            </p:cNvPr>
            <p:cNvSpPr txBox="1"/>
            <p:nvPr/>
          </p:nvSpPr>
          <p:spPr>
            <a:xfrm>
              <a:off x="0" y="-38100"/>
              <a:ext cx="5137837" cy="528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6105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>
            <a:extLst>
              <a:ext uri="{FF2B5EF4-FFF2-40B4-BE49-F238E27FC236}">
                <a16:creationId xmlns:a16="http://schemas.microsoft.com/office/drawing/2014/main" id="{2F47ED17-2DC6-31D8-7A69-699C55F30684}"/>
              </a:ext>
            </a:extLst>
          </p:cNvPr>
          <p:cNvGrpSpPr/>
          <p:nvPr/>
        </p:nvGrpSpPr>
        <p:grpSpPr>
          <a:xfrm>
            <a:off x="17221200" y="-723900"/>
            <a:ext cx="3821154" cy="11130487"/>
            <a:chOff x="0" y="0"/>
            <a:chExt cx="1006394" cy="293148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2DDD627F-E8F1-A5D8-0F18-24B51E9AE015}"/>
                </a:ext>
              </a:extLst>
            </p:cNvPr>
            <p:cNvSpPr/>
            <p:nvPr/>
          </p:nvSpPr>
          <p:spPr>
            <a:xfrm>
              <a:off x="0" y="0"/>
              <a:ext cx="1006394" cy="2931486"/>
            </a:xfrm>
            <a:custGeom>
              <a:avLst/>
              <a:gdLst/>
              <a:ahLst/>
              <a:cxnLst/>
              <a:rect l="l" t="t" r="r" b="b"/>
              <a:pathLst>
                <a:path w="1006394" h="2931486">
                  <a:moveTo>
                    <a:pt x="0" y="0"/>
                  </a:moveTo>
                  <a:lnTo>
                    <a:pt x="1006394" y="0"/>
                  </a:lnTo>
                  <a:lnTo>
                    <a:pt x="1006394" y="2931486"/>
                  </a:lnTo>
                  <a:lnTo>
                    <a:pt x="0" y="2931486"/>
                  </a:lnTo>
                  <a:close/>
                </a:path>
              </a:pathLst>
            </a:custGeom>
            <a:solidFill>
              <a:srgbClr val="F9B299"/>
            </a:solidFill>
            <a:ln w="38100" cap="sq">
              <a:solidFill>
                <a:srgbClr val="320B01"/>
              </a:solidFill>
              <a:prstDash val="solid"/>
              <a:miter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0" name="TextBox 6">
              <a:extLst>
                <a:ext uri="{FF2B5EF4-FFF2-40B4-BE49-F238E27FC236}">
                  <a16:creationId xmlns:a16="http://schemas.microsoft.com/office/drawing/2014/main" id="{5041CB24-F3AD-8090-5F58-ED416F7A3AE8}"/>
                </a:ext>
              </a:extLst>
            </p:cNvPr>
            <p:cNvSpPr txBox="1"/>
            <p:nvPr/>
          </p:nvSpPr>
          <p:spPr>
            <a:xfrm>
              <a:off x="0" y="-38100"/>
              <a:ext cx="1006394" cy="2969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Freeform 6">
            <a:extLst>
              <a:ext uri="{FF2B5EF4-FFF2-40B4-BE49-F238E27FC236}">
                <a16:creationId xmlns:a16="http://schemas.microsoft.com/office/drawing/2014/main" id="{C3FC1474-F731-3742-3DAF-58F639459CB3}"/>
              </a:ext>
            </a:extLst>
          </p:cNvPr>
          <p:cNvSpPr/>
          <p:nvPr/>
        </p:nvSpPr>
        <p:spPr>
          <a:xfrm>
            <a:off x="-381000" y="3619500"/>
            <a:ext cx="7131486" cy="6634480"/>
          </a:xfrm>
          <a:custGeom>
            <a:avLst/>
            <a:gdLst/>
            <a:ahLst/>
            <a:cxnLst/>
            <a:rect l="l" t="t" r="r" b="b"/>
            <a:pathLst>
              <a:path w="4616886" h="4114800">
                <a:moveTo>
                  <a:pt x="0" y="0"/>
                </a:moveTo>
                <a:lnTo>
                  <a:pt x="4616887" y="0"/>
                </a:lnTo>
                <a:lnTo>
                  <a:pt x="46168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3" name="Google Shape;198;p11">
            <a:extLst>
              <a:ext uri="{FF2B5EF4-FFF2-40B4-BE49-F238E27FC236}">
                <a16:creationId xmlns:a16="http://schemas.microsoft.com/office/drawing/2014/main" id="{B3E08401-EE4D-25FD-0B1F-461959986AA6}"/>
              </a:ext>
            </a:extLst>
          </p:cNvPr>
          <p:cNvSpPr txBox="1">
            <a:spLocks/>
          </p:cNvSpPr>
          <p:nvPr/>
        </p:nvSpPr>
        <p:spPr>
          <a:xfrm>
            <a:off x="1371600" y="239451"/>
            <a:ext cx="15430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solidFill>
                  <a:schemeClr val="dk2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Chứng</a:t>
            </a:r>
            <a:r>
              <a:rPr lang="en-US" sz="4800" b="1" dirty="0">
                <a:solidFill>
                  <a:schemeClr val="dk2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b="1" dirty="0" err="1">
                <a:solidFill>
                  <a:schemeClr val="dk2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minh</a:t>
            </a:r>
            <a:r>
              <a:rPr lang="en-US" sz="4800" b="1" dirty="0">
                <a:solidFill>
                  <a:schemeClr val="dk2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b="1" dirty="0" err="1">
                <a:solidFill>
                  <a:schemeClr val="dk2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tính</a:t>
            </a:r>
            <a:r>
              <a:rPr lang="en-US" sz="4800" b="1" dirty="0">
                <a:solidFill>
                  <a:schemeClr val="dk2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b="1" dirty="0" err="1">
                <a:solidFill>
                  <a:schemeClr val="dk2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đúng</a:t>
            </a:r>
            <a:r>
              <a:rPr lang="en-US" sz="4800" b="1" dirty="0">
                <a:solidFill>
                  <a:schemeClr val="dk2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b="1" dirty="0" err="1">
                <a:solidFill>
                  <a:schemeClr val="dk2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đắn</a:t>
            </a:r>
            <a:endParaRPr lang="en-US" sz="4800" b="1" dirty="0">
              <a:solidFill>
                <a:schemeClr val="dk2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4" name="Google Shape;197;p11">
            <a:extLst>
              <a:ext uri="{FF2B5EF4-FFF2-40B4-BE49-F238E27FC236}">
                <a16:creationId xmlns:a16="http://schemas.microsoft.com/office/drawing/2014/main" id="{6277869D-8EAC-D37C-CFED-35E5D035CDD7}"/>
              </a:ext>
            </a:extLst>
          </p:cNvPr>
          <p:cNvSpPr txBox="1">
            <a:spLocks/>
          </p:cNvSpPr>
          <p:nvPr/>
        </p:nvSpPr>
        <p:spPr>
          <a:xfrm>
            <a:off x="9633294" y="1654134"/>
            <a:ext cx="5769804" cy="1670362"/>
          </a:xfrm>
          <a:prstGeom prst="rect">
            <a:avLst/>
          </a:prstGeom>
          <a:solidFill>
            <a:srgbClr val="DFB9AB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800" indent="0" algn="ctr">
              <a:buFont typeface="Arial" pitchFamily="34" charset="0"/>
              <a:buNone/>
            </a:pPr>
            <a:r>
              <a:rPr lang="vi-VN" sz="4400" b="1" dirty="0">
                <a:latin typeface="+mj-lt"/>
                <a:ea typeface="Cambria"/>
                <a:cs typeface="Cambria"/>
                <a:sym typeface="Cambria"/>
              </a:rPr>
              <a:t>Ý kiến, đánh giá chủ quan của người viết</a:t>
            </a:r>
          </a:p>
        </p:txBody>
      </p:sp>
      <p:sp>
        <p:nvSpPr>
          <p:cNvPr id="5" name="Google Shape;199;p11">
            <a:extLst>
              <a:ext uri="{FF2B5EF4-FFF2-40B4-BE49-F238E27FC236}">
                <a16:creationId xmlns:a16="http://schemas.microsoft.com/office/drawing/2014/main" id="{57CAC471-9EC7-3C2E-09DB-07BD41993555}"/>
              </a:ext>
            </a:extLst>
          </p:cNvPr>
          <p:cNvSpPr txBox="1"/>
          <p:nvPr/>
        </p:nvSpPr>
        <p:spPr>
          <a:xfrm>
            <a:off x="9633294" y="7505700"/>
            <a:ext cx="5769804" cy="1670362"/>
          </a:xfrm>
          <a:prstGeom prst="rect">
            <a:avLst/>
          </a:prstGeom>
          <a:solidFill>
            <a:srgbClr val="BBD1C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304800" algn="ctr" defTabSz="1828800">
              <a:buClr>
                <a:srgbClr val="56697E"/>
              </a:buClr>
              <a:buSzPts val="1200"/>
            </a:pPr>
            <a:r>
              <a:rPr lang="en-US" sz="4400" b="1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Đúng</a:t>
            </a:r>
            <a:r>
              <a:rPr lang="en-US" sz="4400" b="1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đắn</a:t>
            </a:r>
            <a:endParaRPr sz="4400" b="1" kern="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6" name="Google Shape;200;p11">
            <a:extLst>
              <a:ext uri="{FF2B5EF4-FFF2-40B4-BE49-F238E27FC236}">
                <a16:creationId xmlns:a16="http://schemas.microsoft.com/office/drawing/2014/main" id="{21469B81-94F3-68B6-879A-145B52FC56FB}"/>
              </a:ext>
            </a:extLst>
          </p:cNvPr>
          <p:cNvSpPr/>
          <p:nvPr/>
        </p:nvSpPr>
        <p:spPr>
          <a:xfrm rot="5400000">
            <a:off x="10988819" y="5155136"/>
            <a:ext cx="2990475" cy="51992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pPr algn="ctr" defTabSz="1828800">
              <a:buClr>
                <a:srgbClr val="000000"/>
              </a:buClr>
            </a:pPr>
            <a:endParaRPr sz="2800" kern="0">
              <a:solidFill>
                <a:srgbClr val="F5EBD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01;p11">
            <a:extLst>
              <a:ext uri="{FF2B5EF4-FFF2-40B4-BE49-F238E27FC236}">
                <a16:creationId xmlns:a16="http://schemas.microsoft.com/office/drawing/2014/main" id="{063A6A35-B696-D844-74ED-F64DBE7945E5}"/>
              </a:ext>
            </a:extLst>
          </p:cNvPr>
          <p:cNvSpPr txBox="1"/>
          <p:nvPr/>
        </p:nvSpPr>
        <p:spPr>
          <a:xfrm>
            <a:off x="7042494" y="3863064"/>
            <a:ext cx="5181600" cy="2652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304800" algn="ctr" defTabSz="1828800">
              <a:buClr>
                <a:srgbClr val="56697E"/>
              </a:buClr>
              <a:buSzPts val="1200"/>
            </a:pPr>
            <a:r>
              <a:rPr lang="en-US" sz="4000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4000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lí</a:t>
            </a:r>
            <a:r>
              <a:rPr lang="en-US" sz="4000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lẽ</a:t>
            </a:r>
            <a:r>
              <a:rPr lang="en-US" sz="4000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4000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bằng</a:t>
            </a:r>
            <a:r>
              <a:rPr lang="en-US" sz="4000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chứng</a:t>
            </a:r>
            <a:r>
              <a:rPr lang="en-US" sz="4000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khách</a:t>
            </a:r>
            <a:r>
              <a:rPr lang="en-US" sz="4000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quan</a:t>
            </a:r>
            <a:r>
              <a:rPr lang="en-US" sz="4000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4000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kiểm</a:t>
            </a:r>
            <a:r>
              <a:rPr lang="en-US" sz="4000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nghiệm</a:t>
            </a:r>
            <a:r>
              <a:rPr lang="en-US" sz="4000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4000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thực</a:t>
            </a:r>
            <a:r>
              <a:rPr lang="en-US" sz="4000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tế</a:t>
            </a:r>
            <a:r>
              <a:rPr lang="en-US" sz="4000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đời</a:t>
            </a:r>
            <a:r>
              <a:rPr lang="en-US" sz="4000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sống</a:t>
            </a:r>
            <a:endParaRPr sz="4000" kern="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51396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98;p11">
            <a:extLst>
              <a:ext uri="{FF2B5EF4-FFF2-40B4-BE49-F238E27FC236}">
                <a16:creationId xmlns:a16="http://schemas.microsoft.com/office/drawing/2014/main" id="{B3E08401-EE4D-25FD-0B1F-461959986AA6}"/>
              </a:ext>
            </a:extLst>
          </p:cNvPr>
          <p:cNvSpPr txBox="1">
            <a:spLocks/>
          </p:cNvSpPr>
          <p:nvPr/>
        </p:nvSpPr>
        <p:spPr>
          <a:xfrm>
            <a:off x="1371600" y="239451"/>
            <a:ext cx="15430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solidFill>
                  <a:schemeClr val="dk2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Chứng</a:t>
            </a:r>
            <a:r>
              <a:rPr lang="en-US" sz="4800" b="1" dirty="0">
                <a:solidFill>
                  <a:schemeClr val="dk2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minh </a:t>
            </a:r>
            <a:r>
              <a:rPr lang="en-US" sz="4800" b="1" dirty="0" err="1">
                <a:solidFill>
                  <a:schemeClr val="dk2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tính</a:t>
            </a:r>
            <a:r>
              <a:rPr lang="en-US" sz="4800" b="1" dirty="0">
                <a:solidFill>
                  <a:schemeClr val="dk2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b="1" dirty="0" err="1">
                <a:solidFill>
                  <a:schemeClr val="dk2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đúng</a:t>
            </a:r>
            <a:r>
              <a:rPr lang="en-US" sz="4800" b="1" dirty="0">
                <a:solidFill>
                  <a:schemeClr val="dk2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b="1" dirty="0" err="1">
                <a:solidFill>
                  <a:schemeClr val="dk2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đắn</a:t>
            </a:r>
            <a:endParaRPr lang="en-US" sz="4800" b="1" dirty="0">
              <a:solidFill>
                <a:schemeClr val="dk2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4" name="Google Shape;197;p11">
            <a:extLst>
              <a:ext uri="{FF2B5EF4-FFF2-40B4-BE49-F238E27FC236}">
                <a16:creationId xmlns:a16="http://schemas.microsoft.com/office/drawing/2014/main" id="{6277869D-8EAC-D37C-CFED-35E5D035CDD7}"/>
              </a:ext>
            </a:extLst>
          </p:cNvPr>
          <p:cNvSpPr txBox="1">
            <a:spLocks/>
          </p:cNvSpPr>
          <p:nvPr/>
        </p:nvSpPr>
        <p:spPr>
          <a:xfrm>
            <a:off x="9633294" y="1654134"/>
            <a:ext cx="7168506" cy="1670362"/>
          </a:xfrm>
          <a:prstGeom prst="rect">
            <a:avLst/>
          </a:prstGeom>
          <a:solidFill>
            <a:srgbClr val="DFB9AB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800" indent="0" algn="ctr">
              <a:buNone/>
            </a:pPr>
            <a:r>
              <a:rPr lang="vi-VN" sz="4400" b="1" dirty="0">
                <a:latin typeface="+mj-lt"/>
                <a:ea typeface="Cambria"/>
                <a:cs typeface="Cambria"/>
                <a:sym typeface="Cambria"/>
              </a:rPr>
              <a:t>Dân tộc Việt Nam là 1 dân tộc có tinh thần yêu nước</a:t>
            </a:r>
          </a:p>
        </p:txBody>
      </p:sp>
      <p:sp>
        <p:nvSpPr>
          <p:cNvPr id="5" name="Google Shape;199;p11">
            <a:extLst>
              <a:ext uri="{FF2B5EF4-FFF2-40B4-BE49-F238E27FC236}">
                <a16:creationId xmlns:a16="http://schemas.microsoft.com/office/drawing/2014/main" id="{57CAC471-9EC7-3C2E-09DB-07BD41993555}"/>
              </a:ext>
            </a:extLst>
          </p:cNvPr>
          <p:cNvSpPr txBox="1"/>
          <p:nvPr/>
        </p:nvSpPr>
        <p:spPr>
          <a:xfrm>
            <a:off x="9633294" y="7854219"/>
            <a:ext cx="7168506" cy="1670362"/>
          </a:xfrm>
          <a:prstGeom prst="rect">
            <a:avLst/>
          </a:prstGeom>
          <a:solidFill>
            <a:srgbClr val="BBD1C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304800" algn="ctr" defTabSz="1828800">
              <a:buClr>
                <a:srgbClr val="56697E"/>
              </a:buClr>
              <a:buSzPts val="1200"/>
            </a:pPr>
            <a:r>
              <a:rPr lang="en-US" sz="4400" b="1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Đúng</a:t>
            </a:r>
            <a:r>
              <a:rPr lang="en-US" sz="4400" b="1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đắn</a:t>
            </a:r>
            <a:endParaRPr sz="4400" b="1" kern="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6" name="Google Shape;200;p11">
            <a:extLst>
              <a:ext uri="{FF2B5EF4-FFF2-40B4-BE49-F238E27FC236}">
                <a16:creationId xmlns:a16="http://schemas.microsoft.com/office/drawing/2014/main" id="{21469B81-94F3-68B6-879A-145B52FC56FB}"/>
              </a:ext>
            </a:extLst>
          </p:cNvPr>
          <p:cNvSpPr/>
          <p:nvPr/>
        </p:nvSpPr>
        <p:spPr>
          <a:xfrm rot="5400000">
            <a:off x="11722309" y="5257792"/>
            <a:ext cx="2990475" cy="51992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pPr algn="ctr" defTabSz="1828800">
              <a:buClr>
                <a:srgbClr val="000000"/>
              </a:buClr>
            </a:pPr>
            <a:endParaRPr sz="2800" kern="0">
              <a:solidFill>
                <a:srgbClr val="F5EBD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01;p11">
            <a:extLst>
              <a:ext uri="{FF2B5EF4-FFF2-40B4-BE49-F238E27FC236}">
                <a16:creationId xmlns:a16="http://schemas.microsoft.com/office/drawing/2014/main" id="{063A6A35-B696-D844-74ED-F64DBE7945E5}"/>
              </a:ext>
            </a:extLst>
          </p:cNvPr>
          <p:cNvSpPr txBox="1"/>
          <p:nvPr/>
        </p:nvSpPr>
        <p:spPr>
          <a:xfrm>
            <a:off x="4735529" y="4588555"/>
            <a:ext cx="8273705" cy="2652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304800" defTabSz="1828800">
              <a:lnSpc>
                <a:spcPct val="150000"/>
              </a:lnSpc>
              <a:buClr>
                <a:srgbClr val="56697E"/>
              </a:buClr>
              <a:buSzPts val="1200"/>
            </a:pPr>
            <a:r>
              <a:rPr lang="en-US" sz="3600" i="1" kern="0" dirty="0">
                <a:latin typeface="+mj-lt"/>
                <a:ea typeface="Cambria"/>
                <a:cs typeface="Cambria"/>
                <a:sym typeface="Cambria"/>
              </a:rPr>
              <a:t>- </a:t>
            </a:r>
            <a:r>
              <a:rPr lang="vi-VN" sz="3600" i="1" kern="0" dirty="0">
                <a:latin typeface="+mj-lt"/>
                <a:ea typeface="Cambria"/>
                <a:cs typeface="Cambria"/>
                <a:sym typeface="Cambria"/>
              </a:rPr>
              <a:t>Trong lịch sử đấu tranh, các cuộc đấu tranh dựng nước và giữ nước.</a:t>
            </a:r>
            <a:endParaRPr lang="vi-VN" sz="3600" kern="0" dirty="0">
              <a:latin typeface="+mj-lt"/>
              <a:cs typeface="Arial"/>
              <a:sym typeface="Arial"/>
            </a:endParaRPr>
          </a:p>
          <a:p>
            <a:pPr marL="304800" defTabSz="1828800">
              <a:lnSpc>
                <a:spcPct val="150000"/>
              </a:lnSpc>
              <a:buClr>
                <a:srgbClr val="56697E"/>
              </a:buClr>
              <a:buSzPts val="1200"/>
            </a:pPr>
            <a:r>
              <a:rPr lang="en-US" sz="3600" i="1" kern="0" dirty="0">
                <a:latin typeface="+mj-lt"/>
                <a:ea typeface="Cambria"/>
                <a:cs typeface="Cambria"/>
                <a:sym typeface="Cambria"/>
              </a:rPr>
              <a:t>- </a:t>
            </a:r>
            <a:r>
              <a:rPr lang="vi-VN" sz="3600" i="1" kern="0" dirty="0">
                <a:latin typeface="+mj-lt"/>
                <a:ea typeface="Cambria"/>
                <a:cs typeface="Cambria"/>
                <a:sym typeface="Cambria"/>
              </a:rPr>
              <a:t>Những tấm gương anh h</a:t>
            </a:r>
            <a:r>
              <a:rPr lang="en-US" sz="3600" i="1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ù</a:t>
            </a:r>
            <a:r>
              <a:rPr lang="vi-VN" sz="3600" i="1" kern="0" dirty="0">
                <a:latin typeface="+mj-lt"/>
                <a:ea typeface="Cambria"/>
                <a:cs typeface="Cambria"/>
                <a:sym typeface="Cambria"/>
              </a:rPr>
              <a:t>ng.</a:t>
            </a:r>
            <a:endParaRPr lang="vi-VN" sz="3600" kern="0" dirty="0">
              <a:latin typeface="+mj-lt"/>
              <a:cs typeface="Arial"/>
              <a:sym typeface="Arial"/>
            </a:endParaRPr>
          </a:p>
          <a:p>
            <a:pPr marL="304800" defTabSz="1828800">
              <a:lnSpc>
                <a:spcPct val="150000"/>
              </a:lnSpc>
              <a:buClr>
                <a:srgbClr val="56697E"/>
              </a:buClr>
              <a:buSzPts val="1200"/>
            </a:pPr>
            <a:r>
              <a:rPr lang="en-US" sz="3600" i="1" kern="0" dirty="0">
                <a:latin typeface="+mj-lt"/>
                <a:ea typeface="Cambria"/>
                <a:cs typeface="Cambria"/>
                <a:sym typeface="Cambria"/>
              </a:rPr>
              <a:t>- </a:t>
            </a:r>
            <a:r>
              <a:rPr lang="vi-VN" sz="3600" i="1" kern="0" dirty="0">
                <a:latin typeface="+mj-lt"/>
                <a:ea typeface="Cambria"/>
                <a:cs typeface="Cambria"/>
                <a:sym typeface="Cambria"/>
              </a:rPr>
              <a:t>Trong thời hiện đại yêu nước là chống dịch, là xây dựng đất nước</a:t>
            </a:r>
          </a:p>
          <a:p>
            <a:pPr marL="304800" defTabSz="1828800">
              <a:lnSpc>
                <a:spcPct val="150000"/>
              </a:lnSpc>
              <a:buClr>
                <a:srgbClr val="56697E"/>
              </a:buClr>
              <a:buSzPts val="1200"/>
            </a:pPr>
            <a:r>
              <a:rPr lang="vi-VN" sz="3600" i="1" kern="0" dirty="0">
                <a:latin typeface="+mj-lt"/>
                <a:ea typeface="Cambria"/>
                <a:cs typeface="Cambria"/>
                <a:sym typeface="Cambria"/>
              </a:rPr>
              <a:t>….</a:t>
            </a:r>
            <a:endParaRPr lang="vi-VN" sz="3600" kern="0" dirty="0">
              <a:latin typeface="+mj-lt"/>
              <a:cs typeface="Arial"/>
              <a:sym typeface="A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EB7E0E1-FFE1-6239-9195-9EC3FAD4420F}"/>
              </a:ext>
            </a:extLst>
          </p:cNvPr>
          <p:cNvGrpSpPr/>
          <p:nvPr/>
        </p:nvGrpSpPr>
        <p:grpSpPr>
          <a:xfrm>
            <a:off x="-533400" y="3467100"/>
            <a:ext cx="4702655" cy="5488811"/>
            <a:chOff x="11661813" y="2486896"/>
            <a:chExt cx="4702655" cy="5488811"/>
          </a:xfrm>
        </p:grpSpPr>
        <p:sp>
          <p:nvSpPr>
            <p:cNvPr id="9" name="Freeform 21">
              <a:extLst>
                <a:ext uri="{FF2B5EF4-FFF2-40B4-BE49-F238E27FC236}">
                  <a16:creationId xmlns:a16="http://schemas.microsoft.com/office/drawing/2014/main" id="{BB264606-7DF0-8D5C-4F21-46A0C20AB17F}"/>
                </a:ext>
              </a:extLst>
            </p:cNvPr>
            <p:cNvSpPr/>
            <p:nvPr/>
          </p:nvSpPr>
          <p:spPr>
            <a:xfrm rot="20794782">
              <a:off x="11661813" y="2486896"/>
              <a:ext cx="4702655" cy="5488811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0" name="Picture 2" descr="Biển đảo Việt Nam ngày 19/8/2014: Tinh thần yêu nước,... | HỆ THỜI SỰ CHÍNH  TRỊ TỔNG HỢP - VOV1">
              <a:extLst>
                <a:ext uri="{FF2B5EF4-FFF2-40B4-BE49-F238E27FC236}">
                  <a16:creationId xmlns:a16="http://schemas.microsoft.com/office/drawing/2014/main" id="{A2172C86-4023-CF39-5C5A-71FD45D146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68743">
              <a:off x="11872453" y="2745379"/>
              <a:ext cx="4078000" cy="4080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4">
            <a:extLst>
              <a:ext uri="{FF2B5EF4-FFF2-40B4-BE49-F238E27FC236}">
                <a16:creationId xmlns:a16="http://schemas.microsoft.com/office/drawing/2014/main" id="{76BB4893-83BB-1BF3-F04F-A9FE86D47E71}"/>
              </a:ext>
            </a:extLst>
          </p:cNvPr>
          <p:cNvGrpSpPr/>
          <p:nvPr/>
        </p:nvGrpSpPr>
        <p:grpSpPr>
          <a:xfrm>
            <a:off x="17221200" y="-723900"/>
            <a:ext cx="3821154" cy="11130487"/>
            <a:chOff x="0" y="0"/>
            <a:chExt cx="1006394" cy="2931486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8B29263-22E8-23A1-FF20-4C281F8D58C3}"/>
                </a:ext>
              </a:extLst>
            </p:cNvPr>
            <p:cNvSpPr/>
            <p:nvPr/>
          </p:nvSpPr>
          <p:spPr>
            <a:xfrm>
              <a:off x="0" y="0"/>
              <a:ext cx="1006394" cy="2931486"/>
            </a:xfrm>
            <a:custGeom>
              <a:avLst/>
              <a:gdLst/>
              <a:ahLst/>
              <a:cxnLst/>
              <a:rect l="l" t="t" r="r" b="b"/>
              <a:pathLst>
                <a:path w="1006394" h="2931486">
                  <a:moveTo>
                    <a:pt x="0" y="0"/>
                  </a:moveTo>
                  <a:lnTo>
                    <a:pt x="1006394" y="0"/>
                  </a:lnTo>
                  <a:lnTo>
                    <a:pt x="1006394" y="2931486"/>
                  </a:lnTo>
                  <a:lnTo>
                    <a:pt x="0" y="2931486"/>
                  </a:lnTo>
                  <a:close/>
                </a:path>
              </a:pathLst>
            </a:custGeom>
            <a:solidFill>
              <a:srgbClr val="F9B299"/>
            </a:solidFill>
            <a:ln w="38100" cap="sq">
              <a:solidFill>
                <a:srgbClr val="320B01"/>
              </a:solidFill>
              <a:prstDash val="solid"/>
              <a:miter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3" name="TextBox 6">
              <a:extLst>
                <a:ext uri="{FF2B5EF4-FFF2-40B4-BE49-F238E27FC236}">
                  <a16:creationId xmlns:a16="http://schemas.microsoft.com/office/drawing/2014/main" id="{533A1535-3224-BB9B-EF33-48CB1061629E}"/>
                </a:ext>
              </a:extLst>
            </p:cNvPr>
            <p:cNvSpPr txBox="1"/>
            <p:nvPr/>
          </p:nvSpPr>
          <p:spPr>
            <a:xfrm>
              <a:off x="0" y="-38100"/>
              <a:ext cx="1006394" cy="2969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996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633</Words>
  <Application>Microsoft Office PowerPoint</Application>
  <PresentationFormat>Custom</PresentationFormat>
  <Paragraphs>72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Times New Roman</vt:lpstr>
      <vt:lpstr>Eczar Medium</vt:lpstr>
      <vt:lpstr>Arial</vt:lpstr>
      <vt:lpstr>Calibri</vt:lpstr>
      <vt:lpstr>#9Slide06 SVNWendi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Analysing Themes and Ideas Presentation Beige Pink Lined Style</dc:title>
  <cp:lastModifiedBy>NGUYEN THI PHUONG THAO 4</cp:lastModifiedBy>
  <cp:revision>8</cp:revision>
  <dcterms:created xsi:type="dcterms:W3CDTF">2006-08-16T00:00:00Z</dcterms:created>
  <dcterms:modified xsi:type="dcterms:W3CDTF">2024-12-08T09:43:57Z</dcterms:modified>
  <dc:identifier>DAFx822mQv8</dc:identifier>
</cp:coreProperties>
</file>