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59f68f2a05664b19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69" r:id="rId2"/>
    <p:sldId id="1035" r:id="rId3"/>
    <p:sldId id="1055" r:id="rId4"/>
    <p:sldId id="1053" r:id="rId5"/>
    <p:sldId id="1034" r:id="rId6"/>
    <p:sldId id="1006" r:id="rId7"/>
    <p:sldId id="1054" r:id="rId8"/>
    <p:sldId id="1036" r:id="rId9"/>
    <p:sldId id="1056" r:id="rId10"/>
    <p:sldId id="1007" r:id="rId11"/>
    <p:sldId id="1008" r:id="rId12"/>
    <p:sldId id="1009" r:id="rId13"/>
    <p:sldId id="1010" r:id="rId14"/>
    <p:sldId id="1011" r:id="rId15"/>
    <p:sldId id="1012" r:id="rId16"/>
    <p:sldId id="1013" r:id="rId17"/>
    <p:sldId id="1014" r:id="rId18"/>
    <p:sldId id="1015" r:id="rId19"/>
    <p:sldId id="1017" r:id="rId20"/>
    <p:sldId id="1016" r:id="rId21"/>
    <p:sldId id="1018" r:id="rId22"/>
    <p:sldId id="1019" r:id="rId23"/>
    <p:sldId id="1020" r:id="rId24"/>
    <p:sldId id="1021" r:id="rId25"/>
    <p:sldId id="1022" r:id="rId26"/>
    <p:sldId id="1023" r:id="rId27"/>
    <p:sldId id="1025" r:id="rId28"/>
    <p:sldId id="1027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691" r:id="rId37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5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15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34A"/>
    <a:srgbClr val="00B0F0"/>
    <a:srgbClr val="FEF3D9"/>
    <a:srgbClr val="FFFFFF"/>
    <a:srgbClr val="254C9A"/>
    <a:srgbClr val="7030A0"/>
    <a:srgbClr val="EADDA3"/>
    <a:srgbClr val="FFF8E7"/>
    <a:srgbClr val="F2F9B2"/>
    <a:srgbClr val="11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E8D0E-A270-4401-96DA-E407A3AB24E3}" v="1" dt="2021-07-20T15:39:23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1" autoAdjust="0"/>
    <p:restoredTop sz="93979" autoAdjust="0"/>
  </p:normalViewPr>
  <p:slideViewPr>
    <p:cSldViewPr snapToGrid="0" snapToObjects="1" showGuides="1">
      <p:cViewPr varScale="1">
        <p:scale>
          <a:sx n="49" d="100"/>
          <a:sy n="49" d="100"/>
        </p:scale>
        <p:origin x="24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3256D0AD-240D-47C8-842E-0D6F6216D650}"/>
    <pc:docChg chg="undo custSel addSld delSld modSld modMainMaster">
      <pc:chgData name="Lê Hải" userId="33d688b4-8c69-421d-8449-84909330150c" providerId="ADAL" clId="{3256D0AD-240D-47C8-842E-0D6F6216D650}" dt="2021-07-09T14:53:56.848" v="2776"/>
      <pc:docMkLst>
        <pc:docMk/>
      </pc:docMkLst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125969804" sldId="691"/>
        </pc:sldMkLst>
      </pc:sldChg>
      <pc:sldChg chg="addSp delSp modSp mod modTransition modAnim">
        <pc:chgData name="Lê Hải" userId="33d688b4-8c69-421d-8449-84909330150c" providerId="ADAL" clId="{3256D0AD-240D-47C8-842E-0D6F6216D650}" dt="2021-07-09T13:03:29.176" v="1209" actId="404"/>
        <pc:sldMkLst>
          <pc:docMk/>
          <pc:sldMk cId="2697447370" sldId="769"/>
        </pc:sldMkLst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4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5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6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7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8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21:37.296" v="338" actId="1076"/>
          <ac:spMkLst>
            <pc:docMk/>
            <pc:sldMk cId="2697447370" sldId="769"/>
            <ac:spMk id="9" creationId="{00000000-0000-0000-0000-000000000000}"/>
          </ac:spMkLst>
        </pc:spChg>
        <pc:spChg chg="add del mod">
          <ac:chgData name="Lê Hải" userId="33d688b4-8c69-421d-8449-84909330150c" providerId="ADAL" clId="{3256D0AD-240D-47C8-842E-0D6F6216D650}" dt="2021-07-09T13:03:29.176" v="1209" actId="404"/>
          <ac:spMkLst>
            <pc:docMk/>
            <pc:sldMk cId="2697447370" sldId="769"/>
            <ac:spMk id="10" creationId="{00000000-0000-0000-0000-000000000000}"/>
          </ac:spMkLst>
        </pc:spChg>
        <pc:spChg chg="add del mod">
          <ac:chgData name="Lê Hải" userId="33d688b4-8c69-421d-8449-84909330150c" providerId="ADAL" clId="{3256D0AD-240D-47C8-842E-0D6F6216D650}" dt="2021-07-09T13:03:19.039" v="1207" actId="2711"/>
          <ac:spMkLst>
            <pc:docMk/>
            <pc:sldMk cId="2697447370" sldId="769"/>
            <ac:spMk id="15" creationId="{B27C43AF-A549-C94B-AFE6-7AEC998D0F6F}"/>
          </ac:spMkLst>
        </pc:spChg>
        <pc:spChg chg="add del mod">
          <ac:chgData name="Lê Hải" userId="33d688b4-8c69-421d-8449-84909330150c" providerId="ADAL" clId="{3256D0AD-240D-47C8-842E-0D6F6216D650}" dt="2021-07-09T13:03:19.039" v="1207" actId="2711"/>
          <ac:spMkLst>
            <pc:docMk/>
            <pc:sldMk cId="2697447370" sldId="769"/>
            <ac:spMk id="18" creationId="{00000000-0000-0000-0000-000000000000}"/>
          </ac:spMkLst>
        </pc:spChg>
        <pc:spChg chg="add del mod">
          <ac:chgData name="Lê Hải" userId="33d688b4-8c69-421d-8449-84909330150c" providerId="ADAL" clId="{3256D0AD-240D-47C8-842E-0D6F6216D650}" dt="2021-07-09T13:03:19.039" v="1207" actId="2711"/>
          <ac:spMkLst>
            <pc:docMk/>
            <pc:sldMk cId="2697447370" sldId="769"/>
            <ac:spMk id="19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0" creationId="{2EF0A1DD-9597-43BE-BBFB-7397B5AFE826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1" creationId="{720BBE39-74D8-465A-9504-A44F93E4F363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2" creationId="{BE83A5F1-FD0F-4B81-98F2-588D231B0D95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3" creationId="{82E2C05D-DFC0-42FD-B87E-492350AA0EF3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4" creationId="{BC5554E7-0980-47DB-92D9-96E92393F46F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5" creationId="{7FD409EE-E394-4764-B66F-E23E86400199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6" creationId="{C6F1133C-C8BB-4DD3-848F-9C32F8077CE8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7" creationId="{5FD0A481-9934-416A-8743-9CF9112AA20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8" creationId="{302DFAB6-E3D4-4083-9206-EF930CFAAE05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29" creationId="{8F28DAC6-8E35-467B-B385-BB7F8FE0A0D2}"/>
          </ac:spMkLst>
        </pc:spChg>
        <pc:spChg chg="add del mod">
          <ac:chgData name="Lê Hải" userId="33d688b4-8c69-421d-8449-84909330150c" providerId="ADAL" clId="{3256D0AD-240D-47C8-842E-0D6F6216D650}" dt="2021-07-09T13:03:19.039" v="1207" actId="2711"/>
          <ac:spMkLst>
            <pc:docMk/>
            <pc:sldMk cId="2697447370" sldId="769"/>
            <ac:spMk id="30" creationId="{00000000-0000-0000-0000-00000000000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1" creationId="{307FBDD1-DBD4-4816-9FD1-6EB1DB5CD73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2" creationId="{3390F460-2301-43F5-B5C1-43E6E5F6798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3" creationId="{C9F75A1C-1E6C-4854-860C-E6D55B7E2BCC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4" creationId="{C99DA55A-32B1-453C-AF71-2649943FDC7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5" creationId="{B116A46C-B968-4356-B8CB-8881D38649F3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6" creationId="{81CEB4EE-523D-4F24-B973-2AFA1EA97C32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7" creationId="{B3DA19C7-18DA-43C0-A94B-9BC28A992B92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8" creationId="{39FA863E-249C-4893-8B90-1C01E506D631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39" creationId="{EF822C58-8762-4548-8F44-22007D8BD7DD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40" creationId="{A273DA87-559D-45DD-82DD-0D0602819440}"/>
          </ac:spMkLst>
        </pc:spChg>
        <pc:spChg chg="mod">
          <ac:chgData name="Lê Hải" userId="33d688b4-8c69-421d-8449-84909330150c" providerId="ADAL" clId="{3256D0AD-240D-47C8-842E-0D6F6216D650}" dt="2021-07-09T12:30:06.260" v="801" actId="1038"/>
          <ac:spMkLst>
            <pc:docMk/>
            <pc:sldMk cId="2697447370" sldId="769"/>
            <ac:spMk id="41" creationId="{B9EFEB5C-048A-4080-B2F1-E6228228092C}"/>
          </ac:spMkLst>
        </pc:spChg>
        <pc:grpChg chg="mod">
          <ac:chgData name="Lê Hải" userId="33d688b4-8c69-421d-8449-84909330150c" providerId="ADAL" clId="{3256D0AD-240D-47C8-842E-0D6F6216D650}" dt="2021-07-09T12:21:37.296" v="338" actId="1076"/>
          <ac:grpSpMkLst>
            <pc:docMk/>
            <pc:sldMk cId="2697447370" sldId="769"/>
            <ac:grpSpMk id="3" creationId="{00000000-0000-0000-0000-000000000000}"/>
          </ac:grpSpMkLst>
        </pc:grpChg>
        <pc:grpChg chg="add del mod">
          <ac:chgData name="Lê Hải" userId="33d688b4-8c69-421d-8449-84909330150c" providerId="ADAL" clId="{3256D0AD-240D-47C8-842E-0D6F6216D650}" dt="2021-07-09T13:03:19.039" v="1207" actId="2711"/>
          <ac:grpSpMkLst>
            <pc:docMk/>
            <pc:sldMk cId="2697447370" sldId="769"/>
            <ac:grpSpMk id="11" creationId="{00000000-0000-0000-0000-000000000000}"/>
          </ac:grpSpMkLst>
        </pc:grpChg>
        <pc:grpChg chg="add del mod">
          <ac:chgData name="Lê Hải" userId="33d688b4-8c69-421d-8449-84909330150c" providerId="ADAL" clId="{3256D0AD-240D-47C8-842E-0D6F6216D650}" dt="2021-07-09T12:31:26.540" v="835" actId="478"/>
          <ac:grpSpMkLst>
            <pc:docMk/>
            <pc:sldMk cId="2697447370" sldId="769"/>
            <ac:grpSpMk id="16" creationId="{A0573B1B-D745-4320-B149-ABF9CF97C8FF}"/>
          </ac:grpSpMkLst>
        </pc:grpChg>
        <pc:grpChg chg="mod">
          <ac:chgData name="Lê Hải" userId="33d688b4-8c69-421d-8449-84909330150c" providerId="ADAL" clId="{3256D0AD-240D-47C8-842E-0D6F6216D650}" dt="2021-07-09T12:30:06.260" v="801" actId="1038"/>
          <ac:grpSpMkLst>
            <pc:docMk/>
            <pc:sldMk cId="2697447370" sldId="769"/>
            <ac:grpSpMk id="17" creationId="{F26A0C15-18AB-4DE4-A36D-8BF97A062CE5}"/>
          </ac:grpSpMkLst>
        </pc:grpChg>
        <pc:picChg chg="add mod">
          <ac:chgData name="Lê Hải" userId="33d688b4-8c69-421d-8449-84909330150c" providerId="ADAL" clId="{3256D0AD-240D-47C8-842E-0D6F6216D650}" dt="2021-07-09T13:03:19.039" v="1207" actId="2711"/>
          <ac:picMkLst>
            <pc:docMk/>
            <pc:sldMk cId="2697447370" sldId="769"/>
            <ac:picMk id="42" creationId="{8EB2E16C-17B0-4D71-9B56-1B5B648F422A}"/>
          </ac:picMkLst>
        </pc:picChg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51548675" sldId="951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630838455" sldId="952"/>
        </pc:sldMkLst>
      </pc:sldChg>
      <pc:sldChg chg="modSp modTransition">
        <pc:chgData name="Lê Hải" userId="33d688b4-8c69-421d-8449-84909330150c" providerId="ADAL" clId="{3256D0AD-240D-47C8-842E-0D6F6216D650}" dt="2021-07-09T13:19:44.970" v="1691" actId="1035"/>
        <pc:sldMkLst>
          <pc:docMk/>
          <pc:sldMk cId="2706925823" sldId="953"/>
        </pc:sldMkLst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3" creationId="{73900922-0D1E-C04A-B541-DCF7F79A8F9D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4" creationId="{4BB141D5-9D37-0242-96CB-EDBF6113018D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5" creationId="{B745BCAF-A93A-6348-A594-71A14B3E967E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6" creationId="{2918DF2B-C1ED-0A4D-86D1-02F28D1B1DAF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7" creationId="{782E851F-00EB-2043-8A3D-97715E7D2D10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8" creationId="{E0B3D453-C48E-D04A-8E8C-9FE6C13B92EC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59" creationId="{0F5E26B9-9A4D-2D42-9137-2A5C90ABA80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0" creationId="{5E413E85-C723-DB4F-882B-171FBC79DE9E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1" creationId="{DE883BBC-AE6D-6446-B711-8F02C612A5CE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2" creationId="{40F6211E-2141-6B45-A354-98BDA9EB72B6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3" creationId="{EC492120-BC28-EB48-AAFC-856A71E6A6BF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4" creationId="{A49FDC44-50D7-7B4A-8DE0-0C5AE6FBD8A0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5" creationId="{70DBE59D-FE0D-5944-A5C2-623F3064941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6" creationId="{936611DE-9909-0042-BDF8-C19541214FFF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7" creationId="{469D098C-9B3C-814A-B79A-9E4F7492A65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8" creationId="{8FA9B39F-EF53-D340-BDFF-334D74073383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69" creationId="{420BAF38-F626-294D-91C6-AD2DEB959E3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0" creationId="{50F293F4-48CA-DD44-A594-879DCA599ACC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1" creationId="{D9B3298E-497F-E748-8EB4-6FBFDE126BCF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2" creationId="{320374CA-395E-8D4A-BC21-8DC508A76DFE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3" creationId="{D5A4A28C-6607-A64D-9F46-4E863F9B26F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4" creationId="{C0CD4819-E6C6-B94E-B588-EA2EB6043DEC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5" creationId="{4AC7E09A-D2F8-D944-B50B-617DD403CE42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6" creationId="{4FC1ABE6-0867-6449-BC4F-693FC0098551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7" creationId="{93418029-AE1B-064B-9691-F6C308CF41D4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8" creationId="{56E9887E-20FB-EE42-A947-BF945E11EF37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79" creationId="{23F475B9-F5FE-6341-B0AA-82E97B3BD844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0" creationId="{5425D7DF-D836-5940-BA95-EC3F093FFEA5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1" creationId="{1535AE79-E95A-6049-B6A7-007A737C667A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2" creationId="{974C4944-CB6E-AA46-8751-2464F3CC8BE5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3" creationId="{ED9C2B5F-6319-F748-A4B6-C1916F6026CB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4" creationId="{53CD17F3-338D-0A48-B2B7-FEED88082FA5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5" creationId="{7B8ED3D6-00FA-0849-85AC-D26CF2025DE8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6" creationId="{E4B1E4A6-09C3-EB4A-AFC7-E19ED3D0212C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7" creationId="{3448CD0D-88B4-544E-A418-BCB5616BA92E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8" creationId="{C6C0DBAD-70E4-CD42-8207-B5BE5B5F643A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89" creationId="{B0CC3322-9292-CF44-9CD5-82C8DCF82C7F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0" creationId="{A5F73755-B962-E74B-8345-2A2F31EC92DA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1" creationId="{DCBF6796-C676-7043-AE4B-89D2F024CBD3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2" creationId="{950D65EA-E69E-F649-940B-40197429501C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3" creationId="{FFCABE01-308E-6344-B890-A115E628B43A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4" creationId="{EEAD8184-1B61-DF41-B306-41682680CA53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5" creationId="{688E75FE-6E89-564B-AF5C-B1A334D531BA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6" creationId="{90A2C879-0760-2A44-A72D-9935436C880B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7" creationId="{6DFAEB7B-13F1-EA4D-9183-0690DCCAFBC0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8" creationId="{68BD62AE-82BF-0642-BA0B-746B308D87B9}"/>
          </ac:spMkLst>
        </pc:spChg>
        <pc:spChg chg="mod">
          <ac:chgData name="Lê Hải" userId="33d688b4-8c69-421d-8449-84909330150c" providerId="ADAL" clId="{3256D0AD-240D-47C8-842E-0D6F6216D650}" dt="2021-07-09T13:19:44.970" v="1691" actId="1035"/>
          <ac:spMkLst>
            <pc:docMk/>
            <pc:sldMk cId="2706925823" sldId="953"/>
            <ac:spMk id="99" creationId="{E7CBB157-C334-5241-9CA5-2285B56F30B8}"/>
          </ac:spMkLst>
        </pc:spChg>
        <pc:grpChg chg="mod">
          <ac:chgData name="Lê Hải" userId="33d688b4-8c69-421d-8449-84909330150c" providerId="ADAL" clId="{3256D0AD-240D-47C8-842E-0D6F6216D650}" dt="2021-07-09T13:19:44.970" v="1691" actId="1035"/>
          <ac:grpSpMkLst>
            <pc:docMk/>
            <pc:sldMk cId="2706925823" sldId="953"/>
            <ac:grpSpMk id="4" creationId="{1229B15B-8DEE-FB49-B239-6D7C53C6B496}"/>
          </ac:grpSpMkLst>
        </pc:grpChg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800611923" sldId="954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326905957" sldId="955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189871995" sldId="956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523901594" sldId="957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224826453" sldId="958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4234672301" sldId="959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447311278" sldId="960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580187492" sldId="961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543655839" sldId="962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075797650" sldId="963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305518268" sldId="964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355933662" sldId="965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318635905" sldId="966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372134104" sldId="967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617115468" sldId="968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847181033" sldId="969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243962121" sldId="970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85528798" sldId="971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8618480" sldId="972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766670867" sldId="973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378752871" sldId="974"/>
        </pc:sldMkLst>
      </pc:sldChg>
      <pc:sldChg chg="delSp modSp modTransition modAnim">
        <pc:chgData name="Lê Hải" userId="33d688b4-8c69-421d-8449-84909330150c" providerId="ADAL" clId="{3256D0AD-240D-47C8-842E-0D6F6216D650}" dt="2021-07-09T13:20:12.217" v="1692" actId="165"/>
        <pc:sldMkLst>
          <pc:docMk/>
          <pc:sldMk cId="87602719" sldId="975"/>
        </pc:sldMkLst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" creationId="{F529383D-1102-5B4F-B844-4BDE3BF4781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" creationId="{80256BB6-4613-2447-AA30-BF4D62ED161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" creationId="{057B05FE-94F2-3E4E-BA63-6628729E2BD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" creationId="{9AE1A327-39A7-2944-8C57-5212E0ED97D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" creationId="{249A7BC7-C275-984A-98DF-A5C1D4B439E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" creationId="{1C96E08D-8057-E44A-976B-8AD762A8056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" creationId="{DC471E12-8D19-3843-BE5F-0D8FA8166A2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" creationId="{8BEC4156-D82A-484F-ADFE-304D3960FC5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" creationId="{B4786563-BE72-284A-B652-72E25927C58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" creationId="{2ABA8C4D-F7B0-EF49-9497-407F0EEF0BD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" creationId="{E516664F-2D8F-0146-AEE1-B3E18727936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" creationId="{ECF3695F-6059-0A4B-93E9-CF5908AE283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" creationId="{CE427906-0FBE-6A46-B2BB-DF71C6B8FE1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" creationId="{D0983E68-9F3D-0E44-BDAF-DDC795556DA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" creationId="{1176056F-5793-4944-AC0D-549F8E0D825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9" creationId="{D3B710F7-99A4-E140-8CC9-906B5E1E497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0" creationId="{1C15E021-9D68-604E-A8F6-3BC60DE4F2B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1" creationId="{5E04BCEC-70CF-584B-B125-454EF319F7B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2" creationId="{278B7D0C-4752-CC49-B01C-B66BC2D8A6C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3" creationId="{64582082-4487-DE4E-904B-A35916B207E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4" creationId="{9E6331B9-ADB0-BB4F-8909-9605423596F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5" creationId="{5A15C87A-F9D4-7E42-A408-430A974C443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6" creationId="{3B45B3B3-7EBC-9B4E-A104-B6866B20116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7" creationId="{20DCD67C-9257-5D48-BA05-C32ADA7BF9B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8" creationId="{E5331809-FA76-F74F-AED9-2C29EE25288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29" creationId="{6CD6CF50-FAFF-714B-87FB-FB62D0E0B28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0" creationId="{D5D41EEF-CA3E-CF41-9B24-1010562BA7F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1" creationId="{B413C273-6FD4-0B40-A30B-B1C961347FC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2" creationId="{1B7B3CBB-EB66-D140-8878-DC75C5F2E85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3" creationId="{CC1D82DD-F62E-6A43-AD3B-37FA5ED8B3B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4" creationId="{22A1C034-348E-2842-B2AC-6D84256F0DA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5" creationId="{ADA6D163-9DC5-F94B-95E0-18BB10FC0FC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6" creationId="{E257E142-953A-2F40-BCDA-4DF123BBC39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7" creationId="{2B43ECEA-3CF6-7D49-A93C-4B654467B0E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8" creationId="{533ABFB2-6BE8-3B47-8591-46F2E49DA1F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39" creationId="{C806B0AE-8AAA-8D4D-B08D-5BFE31C73F7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0" creationId="{8526AEA8-D07D-6540-BDF3-1FB2BB4FC56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1" creationId="{3ADE618F-283D-9B43-BBB3-9843FEEFCBD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2" creationId="{266E795D-A015-844F-A474-E95697D1F4B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3" creationId="{9734412B-DBDA-734C-A0C6-88E611E643A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4" creationId="{B540CDAB-B905-534D-B3E7-27F5E94782D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5" creationId="{4B4C2BB6-2653-4E47-8309-8F1E16BEFA8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6" creationId="{FDA18FFB-0FC2-B84C-B40F-3E6AE1DAA33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7" creationId="{1BB2114B-ADFE-4648-A11B-5D41026A402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8" creationId="{122B14C0-DD3E-764B-B006-2FFBA54794B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49" creationId="{8DC69CBB-6D56-9148-9B02-3F520716E49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0" creationId="{559041B8-B1C7-BF4D-BC47-2A418075DBE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1" creationId="{1046947E-BB0C-7A40-9F86-BFBE9FD7127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2" creationId="{C579916E-8ED1-CA44-997A-042D4786129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3" creationId="{48DDC70B-9947-1349-AA7B-1131B384208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4" creationId="{8F2FE296-8B78-5741-9C7B-839815C59B1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5" creationId="{49BBA63D-64D0-FD4C-833D-E1ADAB58553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6" creationId="{E637D9C8-608C-2F4E-9E3C-D116246EE36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7" creationId="{FBDB778E-28D3-904C-A778-9DFFB7087CF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8" creationId="{868987AE-204D-7549-B3CC-BF618DFAA30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59" creationId="{866CCE99-7B8D-EC4F-BCF6-2795F7830D7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0" creationId="{D5846DD1-E663-994B-AF09-47E0F0EE3B0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1" creationId="{A6F17A81-638F-4F4E-9363-98D90206EEE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2" creationId="{76A4AC44-D882-FD44-B525-0AE510B60F5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3" creationId="{842CD134-346A-A44E-8032-93457EDC35C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4" creationId="{44B88ADB-52E0-F344-B5B2-77279F9BC70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5" creationId="{B6548D68-63E4-BF47-8023-933685D190B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6" creationId="{AD552382-AC7C-4340-BF1E-98D72293961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7" creationId="{5D95F2EF-7D23-7444-BC36-4EAD1556FA5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8" creationId="{D4752FE5-78E4-C243-AE4C-A5242B3DE15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69" creationId="{6AAACBD6-6B0C-6F43-85E2-25AE69FE9DE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0" creationId="{B4E256AA-759B-B64A-80F9-D6CFE86A93B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1" creationId="{95F8AEF5-1298-9142-95C9-21CC09A2221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2" creationId="{CE6AC755-3719-FE44-AE99-3CD0B1A3D0D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3" creationId="{77295679-C720-FF4B-84A0-8D64704EF8A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4" creationId="{66ACF4CA-BB7F-0F43-B155-5228E7376FE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5" creationId="{6615E41C-D25B-1C4F-B124-19D8FC5AD0E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6" creationId="{86DDCBBD-BF89-B741-A9D3-CFC53A409D8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7" creationId="{5FB52184-1805-D34B-A367-BF4D5BB818B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8" creationId="{8C3E057B-6159-8748-BD5B-66F54789C47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79" creationId="{A225D503-B153-BB4F-9559-7482D39055F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0" creationId="{B111B9CF-5E86-2E41-9814-B07F786B2E6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1" creationId="{A59A8CA8-33D5-FE4A-9351-620EE08368C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2" creationId="{6B08CA05-7F81-FA44-B521-5A76607545B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3" creationId="{2339BD80-4D2D-3E48-B5F5-F636FEEB7CF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4" creationId="{E4998508-76D7-0043-B097-DE14D125F5C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5" creationId="{9CA97DB8-1BED-864E-892C-DA01DE85E0C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6" creationId="{41FF6030-9DBE-534A-9588-063C050893F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7" creationId="{C3A58B65-BE46-5048-8816-B6D8658DBA9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8" creationId="{0EC44006-2184-7D4C-BB9D-40688C149EC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89" creationId="{774E1ECD-A43E-7C45-BEA0-20323F0DF47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0" creationId="{5E994903-CB59-E04E-B984-6D449C5AE49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1" creationId="{C5BCCDDC-1891-9B4A-B90C-EE7D196DFA4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2" creationId="{1DAABBE4-0450-B14B-8E5F-5537A7831FC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3" creationId="{3AB84A98-5C7A-DA4C-9A7D-40EDFDAEFDE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4" creationId="{08A5B6CB-0F33-A547-8C4E-348A9F0764A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5" creationId="{C0031001-0D3C-F943-B4EC-7341EFA1566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6" creationId="{FFB7E80C-B49C-2149-A68A-21AE0545690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7" creationId="{C912175C-604C-484B-834E-E32BF1F53EB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8" creationId="{6724FA62-E73F-D045-A912-49D3C66C48A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99" creationId="{C9C41DF5-FA4D-4B41-9697-861F51B22F9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0" creationId="{27E8B3DA-D25A-324B-BCFC-CDD538F56EF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1" creationId="{78C95488-2F75-9748-B861-53375F248B2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2" creationId="{02A4ACF9-221F-084B-A57F-6A1CF524F1B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3" creationId="{A5D1D53B-ACBB-B048-BCCE-B341C6C545D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4" creationId="{98BB1F1A-DD26-934E-9D31-10C29453EDE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5" creationId="{A37BF47F-96E2-D04A-8929-76A3D2861FD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6" creationId="{C32E803A-2F72-D442-8F6F-1DA21D2FE8B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7" creationId="{06B0541C-F987-7241-85CD-3C0340BB5D6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8" creationId="{9D96BB1A-D5C9-CA42-9042-9FC69A28E13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09" creationId="{B7314E4F-3145-004B-AB93-F63D080F65C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0" creationId="{7DCAC2EE-F21E-394C-875D-D76CFE7E50B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1" creationId="{AC600338-DCEB-F549-9554-9775AF8A716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2" creationId="{E38ED722-28B4-C144-837A-33C0127C23F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3" creationId="{3BFE8F3E-17A5-2C49-B23F-531773566DD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4" creationId="{9A016CA0-2970-8748-8CE1-0DAE29065A3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5" creationId="{1C758008-E7E1-5E47-B1C0-1E58F61DB08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6" creationId="{961E129E-9329-BA46-8697-DBF35F3E1A4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7" creationId="{9B1DADD3-489A-374A-8400-85B7D3BF1BB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8" creationId="{1348639D-241B-8D4B-B1C8-1385C3888A4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19" creationId="{9A8489FB-EEFE-584C-8FFE-A0662339801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0" creationId="{992CA717-45B8-ED4D-A4FA-0AE29BCD0B7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1" creationId="{8C5B979B-64EC-5D4A-9158-F5F0F6960B7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2" creationId="{C5FC6914-E743-7549-83C7-AB88D1149AB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3" creationId="{F66C180B-3A14-4347-99BA-9123DC7B803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4" creationId="{27F69559-00E9-7F40-BA6A-0072DC3A0DA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5" creationId="{0E2E34C1-526F-9A4E-8052-48F7FE90C3A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6" creationId="{15C121C0-27D9-F044-A36C-264D93F5D6F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7" creationId="{F22EB819-2FFD-5C4A-AC55-82DDE493371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8" creationId="{7A3798DA-5F61-064A-8EB6-65EDB97A094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29" creationId="{DEEE5847-CFE9-BD49-B922-D95D838B2DB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0" creationId="{A38A9330-EAA0-5C46-B2A4-B96B2B9FC58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1" creationId="{D94732AA-E527-094C-84A5-68FF26D1EA3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2" creationId="{3C6E9BD8-051D-5145-9EB1-9D410800F40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3" creationId="{5D09C120-B4A3-BF47-B79A-A1AE8E1CF49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4" creationId="{B8B9FD57-C631-3F49-83B2-159D79F2EAB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5" creationId="{7CEA68D4-A17A-474D-895A-DCB3D6CBDCA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6" creationId="{13D7620B-2B25-C14A-A444-DC9FB300FEF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7" creationId="{F108F496-C964-894C-BF7D-DACC22FE020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8" creationId="{84A8D393-D056-2541-9777-F1C56FDEF7F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39" creationId="{2F80F017-7B35-8940-90CD-1CEA9560C842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0" creationId="{6304A945-3AF5-4243-87FB-69111AD0DE0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1" creationId="{12BE1D6A-6C4C-C141-BA1D-86D86EF14F5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2" creationId="{89EC1C99-9F29-824B-8D64-D4F6A1BF380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3" creationId="{0E0340B1-AB64-3543-85B7-75C05A084CF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4" creationId="{05A1EC35-C09F-0444-91AE-A64F67C9E9D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5" creationId="{A1D095E8-9EE7-694E-AEEE-2163DD2F84D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6" creationId="{1643191C-1893-7145-B72A-729089108B1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7" creationId="{4AB3708F-0D8B-DF41-9132-BC1B3B3DF9C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8" creationId="{3CCD50D0-99F2-D14A-915B-FC3237F0882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49" creationId="{6D69E872-8892-A94E-B6EC-8E19D060A85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0" creationId="{FE7CF593-0746-4446-B786-73E84D0F39F1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1" creationId="{8449487B-BD6F-C14C-A280-D9677D559FE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2" creationId="{321AF765-85E1-4147-A243-2A1F318023D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3" creationId="{BE44F0C5-D063-7745-9C2D-0DF30187DCD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4" creationId="{971DE55D-72FE-5A46-9917-4C3AE53BD57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5" creationId="{2945CB08-2B25-3044-A102-1192A28621E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6" creationId="{DB88E38C-59DB-5A4A-BFF7-E7C065326AB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7" creationId="{8AC5C104-B2C6-DE4C-BA43-77D2156B63C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8" creationId="{6250924E-F57A-FD4B-86C7-F32724A625D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59" creationId="{569F676B-0B2D-7547-96A1-D1C8C2B1A0E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0" creationId="{2F972108-AB05-564F-AAAD-AC428765A26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1" creationId="{786D3D3E-338A-D141-BC0F-474ABEC47604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2" creationId="{4E724917-96F2-C343-A97F-3EE9C40A3D2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3" creationId="{CAA4C313-1027-474D-8369-541271DEE3B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4" creationId="{DA401863-5014-DA48-86C4-4A6D894E843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5" creationId="{C41A0DB2-17D8-BA44-846C-9D1A5078500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6" creationId="{C52FB90C-9356-4748-98ED-B26B2D9A10B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7" creationId="{9981FBB3-E0E6-5943-9008-DF6C5349565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8" creationId="{DD91C4D7-2879-8D4B-8380-A778007378C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69" creationId="{C900B6F2-9254-0A45-A314-B4FE3ACDA89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0" creationId="{A3A4A058-51EB-204F-8E6C-11F982B3BB2E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1" creationId="{63925247-CFCC-C64C-8200-3245D6F074F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2" creationId="{7AF15DB3-0B05-AB4D-8D8A-E95A6461479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3" creationId="{CA163E5A-906F-A043-919F-640246645E2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4" creationId="{7F92CCB7-5383-6348-A73D-05F1123B0F5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5" creationId="{021BB060-C199-F54B-96A1-8F86BC925E4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6" creationId="{2C696786-34CB-6A40-B5E4-0CEF8CDFEB07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7" creationId="{A9612428-43A1-C541-9BD3-ED8CD24D6DC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8" creationId="{5F3F576F-59F1-224A-BEBF-404E5443133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79" creationId="{53CA9864-6AD0-864C-BF7A-0D3312F1D87A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0" creationId="{C5C75576-7C16-5F42-AF29-AF3A3FE1E288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1" creationId="{7D997616-EDAD-6F48-A762-480E9570752C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2" creationId="{86CE66D4-B5FD-5B4B-BCDF-295F1F5BBAB3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3" creationId="{87934597-F56D-E94D-94F7-7D46072E191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4" creationId="{B8BA840B-AC09-F948-8F85-85337291F5DF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5" creationId="{E3FA38C2-42AE-D74F-8B4E-19273E485E3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6" creationId="{42337E33-8184-2846-BC9F-11B41FF8EC49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7" creationId="{20E534BD-D962-054C-BD78-EC68E3A5DB0D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8" creationId="{AE7164DA-760B-1147-8731-5054C13FAAE0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89" creationId="{CEAAF59D-FD5D-5E41-81A3-F66073141996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90" creationId="{2D3A801F-C9B6-5E4A-9AB9-86B13C71B335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91" creationId="{D020386D-7891-7945-A58A-F724DE158F9B}"/>
          </ac:spMkLst>
        </pc:spChg>
        <pc:spChg chg="mod topLvl">
          <ac:chgData name="Lê Hải" userId="33d688b4-8c69-421d-8449-84909330150c" providerId="ADAL" clId="{3256D0AD-240D-47C8-842E-0D6F6216D650}" dt="2021-07-09T13:20:12.217" v="1692" actId="165"/>
          <ac:spMkLst>
            <pc:docMk/>
            <pc:sldMk cId="87602719" sldId="975"/>
            <ac:spMk id="192" creationId="{458B8A5C-F5AD-D34F-8EDA-30CA0C815989}"/>
          </ac:spMkLst>
        </pc:spChg>
        <pc:grpChg chg="del">
          <ac:chgData name="Lê Hải" userId="33d688b4-8c69-421d-8449-84909330150c" providerId="ADAL" clId="{3256D0AD-240D-47C8-842E-0D6F6216D650}" dt="2021-07-09T13:20:12.217" v="1692" actId="165"/>
          <ac:grpSpMkLst>
            <pc:docMk/>
            <pc:sldMk cId="87602719" sldId="975"/>
            <ac:grpSpMk id="233" creationId="{8B32C99D-AF75-7B41-B540-15313BB007B8}"/>
          </ac:grpSpMkLst>
        </pc:grpChg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34044935" sldId="976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964965062" sldId="977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2688073169" sldId="978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847928997" sldId="979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051704644" sldId="980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1766912076" sldId="981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3925256067" sldId="982"/>
        </pc:sldMkLst>
      </pc:sldChg>
      <pc:sldChg chg="modTransition">
        <pc:chgData name="Lê Hải" userId="33d688b4-8c69-421d-8449-84909330150c" providerId="ADAL" clId="{3256D0AD-240D-47C8-842E-0D6F6216D650}" dt="2021-07-09T12:26:31.208" v="530"/>
        <pc:sldMkLst>
          <pc:docMk/>
          <pc:sldMk cId="96344427" sldId="983"/>
        </pc:sldMkLst>
      </pc:sldChg>
      <pc:sldChg chg="addSp delSp modSp new mod modTransition modAnim">
        <pc:chgData name="Lê Hải" userId="33d688b4-8c69-421d-8449-84909330150c" providerId="ADAL" clId="{3256D0AD-240D-47C8-842E-0D6F6216D650}" dt="2021-07-09T13:06:33.268" v="1307" actId="478"/>
        <pc:sldMkLst>
          <pc:docMk/>
          <pc:sldMk cId="796220885" sldId="984"/>
        </pc:sldMkLst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3" creationId="{8F6EA75F-351B-4A25-A3B9-47F98D862F1E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4" creationId="{42F19F4C-2054-446D-A3EA-66C9F7E24343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5" creationId="{1E9AC1F1-13EC-4FD4-B677-62C9E9C7A95C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6" creationId="{FE16A766-7788-4E00-87D8-E410B18B69AC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7" creationId="{34E46549-7010-4045-8293-8C88A997890E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8" creationId="{21F67182-A16D-4BE5-A7FD-38E013BAE51A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9" creationId="{3C47E601-790B-4B63-A804-29555827E4AD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0" creationId="{6625BB6B-B2F3-4CBC-A9FF-7F8D020526B2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1" creationId="{60C0A7EF-0A2F-4C93-B90F-65601BA64E5E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2" creationId="{84A5E396-1900-44B3-90A9-40AE5E93BE8A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3" creationId="{20CC64FA-92B0-4AB0-BEC8-E2B779E8A51C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4" creationId="{849A99F9-541D-437B-B345-B578D93E45BF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5" creationId="{6AB8F578-F304-4800-871B-5343B26A42FE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6" creationId="{63F09FD8-2FE3-46C0-8485-23E0BAEBD9C9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7" creationId="{631A6842-604E-4297-B4D6-B08D8471A5B5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8" creationId="{ADFC3E73-C01C-4A38-85DE-668A9CE05EAB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19" creationId="{FD41149F-2E8F-4AEA-98EA-952BF642CD1C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20" creationId="{5E53D41A-E56E-4B4F-9941-06C184150DF7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21" creationId="{BB26D54F-A02F-4FD9-A584-D51C881FF916}"/>
          </ac:spMkLst>
        </pc:spChg>
        <pc:spChg chg="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22" creationId="{E50377F8-C419-467C-90AF-41E525427A63}"/>
          </ac:spMkLst>
        </pc:spChg>
        <pc:spChg chg="add mod">
          <ac:chgData name="Lê Hải" userId="33d688b4-8c69-421d-8449-84909330150c" providerId="ADAL" clId="{3256D0AD-240D-47C8-842E-0D6F6216D650}" dt="2021-07-09T12:30:52.012" v="834" actId="1036"/>
          <ac:spMkLst>
            <pc:docMk/>
            <pc:sldMk cId="796220885" sldId="984"/>
            <ac:spMk id="23" creationId="{D51F66AA-AEE1-4C0A-BDE8-7B4B109D6645}"/>
          </ac:spMkLst>
        </pc:spChg>
        <pc:spChg chg="add mod">
          <ac:chgData name="Lê Hải" userId="33d688b4-8c69-421d-8449-84909330150c" providerId="ADAL" clId="{3256D0AD-240D-47C8-842E-0D6F6216D650}" dt="2021-07-09T13:01:26.971" v="1192" actId="113"/>
          <ac:spMkLst>
            <pc:docMk/>
            <pc:sldMk cId="796220885" sldId="984"/>
            <ac:spMk id="28" creationId="{EC867156-867F-4311-BBC0-57B48ED62C89}"/>
          </ac:spMkLst>
        </pc:spChg>
        <pc:spChg chg="add del mod">
          <ac:chgData name="Lê Hải" userId="33d688b4-8c69-421d-8449-84909330150c" providerId="ADAL" clId="{3256D0AD-240D-47C8-842E-0D6F6216D650}" dt="2021-07-09T13:06:33.268" v="1307" actId="478"/>
          <ac:spMkLst>
            <pc:docMk/>
            <pc:sldMk cId="796220885" sldId="984"/>
            <ac:spMk id="30" creationId="{05AC598B-20D1-4A33-A6E3-C2DC31809E38}"/>
          </ac:spMkLst>
        </pc:spChg>
        <pc:spChg chg="add mod">
          <ac:chgData name="Lê Hải" userId="33d688b4-8c69-421d-8449-84909330150c" providerId="ADAL" clId="{3256D0AD-240D-47C8-842E-0D6F6216D650}" dt="2021-07-09T13:03:49.595" v="1211" actId="2711"/>
          <ac:spMkLst>
            <pc:docMk/>
            <pc:sldMk cId="796220885" sldId="984"/>
            <ac:spMk id="31" creationId="{8BC5A2C7-5226-4616-B99E-A80C9F030E40}"/>
          </ac:spMkLst>
        </pc:spChg>
        <pc:grpChg chg="add mod">
          <ac:chgData name="Lê Hải" userId="33d688b4-8c69-421d-8449-84909330150c" providerId="ADAL" clId="{3256D0AD-240D-47C8-842E-0D6F6216D650}" dt="2021-07-09T12:30:52.012" v="834" actId="1036"/>
          <ac:grpSpMkLst>
            <pc:docMk/>
            <pc:sldMk cId="796220885" sldId="984"/>
            <ac:grpSpMk id="2" creationId="{FB741C71-E445-4B4C-BA41-08CB19EA411F}"/>
          </ac:grpSpMkLst>
        </pc:grpChg>
        <pc:grpChg chg="add del mod">
          <ac:chgData name="Lê Hải" userId="33d688b4-8c69-421d-8449-84909330150c" providerId="ADAL" clId="{3256D0AD-240D-47C8-842E-0D6F6216D650}" dt="2021-07-09T12:32:08.157" v="837" actId="478"/>
          <ac:grpSpMkLst>
            <pc:docMk/>
            <pc:sldMk cId="796220885" sldId="984"/>
            <ac:grpSpMk id="24" creationId="{4D30D46F-F150-4D72-A754-69FE6E77EE4F}"/>
          </ac:grpSpMkLst>
        </pc:grpChg>
        <pc:grpChg chg="add mod">
          <ac:chgData name="Lê Hải" userId="33d688b4-8c69-421d-8449-84909330150c" providerId="ADAL" clId="{3256D0AD-240D-47C8-842E-0D6F6216D650}" dt="2021-07-09T12:50:43.026" v="1148" actId="164"/>
          <ac:grpSpMkLst>
            <pc:docMk/>
            <pc:sldMk cId="796220885" sldId="984"/>
            <ac:grpSpMk id="32" creationId="{949EF580-8CE3-4008-94EE-C28AE145A55C}"/>
          </ac:grpSpMkLst>
        </pc:grpChg>
        <pc:graphicFrameChg chg="add del mod">
          <ac:chgData name="Lê Hải" userId="33d688b4-8c69-421d-8449-84909330150c" providerId="ADAL" clId="{3256D0AD-240D-47C8-842E-0D6F6216D650}" dt="2021-07-09T12:47:01.113" v="1016" actId="478"/>
          <ac:graphicFrameMkLst>
            <pc:docMk/>
            <pc:sldMk cId="796220885" sldId="984"/>
            <ac:graphicFrameMk id="29" creationId="{36257DDB-2720-4390-9C58-1E9F25D4DC7A}"/>
          </ac:graphicFrameMkLst>
        </pc:graphicFrameChg>
        <pc:picChg chg="add mod">
          <ac:chgData name="Lê Hải" userId="33d688b4-8c69-421d-8449-84909330150c" providerId="ADAL" clId="{3256D0AD-240D-47C8-842E-0D6F6216D650}" dt="2021-07-09T12:32:27.186" v="856" actId="14100"/>
          <ac:picMkLst>
            <pc:docMk/>
            <pc:sldMk cId="796220885" sldId="984"/>
            <ac:picMk id="25" creationId="{7F0AE38E-B8A7-4799-B239-D67B8543822D}"/>
          </ac:picMkLst>
        </pc:picChg>
        <pc:picChg chg="add mod">
          <ac:chgData name="Lê Hải" userId="33d688b4-8c69-421d-8449-84909330150c" providerId="ADAL" clId="{3256D0AD-240D-47C8-842E-0D6F6216D650}" dt="2021-07-09T12:56:29.739" v="1178" actId="962"/>
          <ac:picMkLst>
            <pc:docMk/>
            <pc:sldMk cId="796220885" sldId="984"/>
            <ac:picMk id="27" creationId="{DA33EF17-8296-4A4B-937F-7B3C5797FA81}"/>
          </ac:picMkLst>
        </pc:picChg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3851420166" sldId="985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2741467736" sldId="986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2339714484" sldId="987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1696407403" sldId="988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3549195494" sldId="989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1710939048" sldId="990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593874480" sldId="991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2037710228" sldId="992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2358689745" sldId="993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3282587917" sldId="994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57785171" sldId="995"/>
        </pc:sldMkLst>
      </pc:sldChg>
      <pc:sldChg chg="add del">
        <pc:chgData name="Lê Hải" userId="33d688b4-8c69-421d-8449-84909330150c" providerId="ADAL" clId="{3256D0AD-240D-47C8-842E-0D6F6216D650}" dt="2021-07-09T12:34:12.347" v="996" actId="47"/>
        <pc:sldMkLst>
          <pc:docMk/>
          <pc:sldMk cId="1985890524" sldId="996"/>
        </pc:sldMkLst>
      </pc:sldChg>
      <pc:sldChg chg="addSp delSp modSp add mod modAnim">
        <pc:chgData name="Lê Hải" userId="33d688b4-8c69-421d-8449-84909330150c" providerId="ADAL" clId="{3256D0AD-240D-47C8-842E-0D6F6216D650}" dt="2021-07-09T14:12:59.338" v="2184" actId="164"/>
        <pc:sldMkLst>
          <pc:docMk/>
          <pc:sldMk cId="2961384748" sldId="997"/>
        </pc:sldMkLst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" creationId="{DAA83BE6-7BD4-44D4-9B7E-89E33A8E0C2E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" creationId="{BF257DD8-558A-41C5-B6C4-2ED14CE0A9DB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5" creationId="{0B8FAC1B-75AD-49B5-A588-2EEC72F9FF23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6" creationId="{9D506777-DA69-4675-B13A-2E433A98CF5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7" creationId="{252E78D7-941E-403D-85FE-D9C8EA213B86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8" creationId="{45BD4A0F-FE09-4C0A-90DE-C3FB268B4876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9" creationId="{E9FACDF7-1C9B-495B-8C63-859AE80A3F5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0" creationId="{E8D41E80-3368-46EB-8BA6-149D88CFEF7C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1" creationId="{D7698576-E4D5-4780-8208-F978C543EEE8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2" creationId="{8ADB3AF3-FA0B-4335-A704-173A592C9FF9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3" creationId="{C866516E-BC62-47D2-9BC0-BE28791158D2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4" creationId="{C52D8723-130B-4F23-B79F-51566BCCA8D9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5" creationId="{67124C56-FCFD-41A5-86D8-81BE2A7329E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6" creationId="{F314528F-A0C8-477C-88A4-C00E63FB7973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7" creationId="{ACC7887B-6801-4598-B747-A474EFE8C8A5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8" creationId="{D20BE7F7-C1AA-446E-9B4E-923F15745DF1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19" creationId="{F69C2E2A-DAF5-4B56-A7B5-7E21E00674CC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0" creationId="{CFDAC933-A6B7-4841-9B4D-B87B4E504792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1" creationId="{458D4DF8-B187-4C5B-B35A-C0AD031D5461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2" creationId="{098924FE-A62C-47D6-A655-2D80D6C9D28B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3" creationId="{EF403AB0-D3D8-4110-8BD4-001E42A78AB1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4" creationId="{16969C00-05C9-4ACB-9BE7-98AAF6078EEE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5" creationId="{CC4023C1-0D4F-44A8-8275-D495A300970C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6" creationId="{FE633C7F-55EE-486E-B4B2-96E0679AB864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7" creationId="{F61DD8F6-7E42-49AA-A722-FA66BEDEA3D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8" creationId="{8993BFFF-A50F-4258-A882-343EB90F9EDD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29" creationId="{228809DA-3D5E-4E53-A4A5-45092DBBB974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0" creationId="{2736C7B8-33C5-4BA3-9FBE-580082E3E3F3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1" creationId="{41DFF1F6-D89F-4D4D-8F99-59EA83618D17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2" creationId="{644427B6-1084-4EA5-9FEA-E1581A8CDFED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3" creationId="{03226087-836C-4346-96F3-8749ED15218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4" creationId="{771ABC16-B9E6-4A9A-9163-22B37DD67D88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5" creationId="{44188665-D2C1-467C-9F28-B7165C4F2536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6" creationId="{AB4E8ABE-93D6-4C5C-8E5E-D606A89B28DF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7" creationId="{4587C02C-8B2C-405F-8D6E-A51E64A0EF70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8" creationId="{1D9656A5-5744-4018-B3F9-B29519E54D74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39" creationId="{F2998479-1589-4217-ADC5-8E6578293BB5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0" creationId="{6F1A24A6-FAE3-4E40-82EB-41627004039A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1" creationId="{B0590645-CDEE-41DE-9F16-65130F158088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2" creationId="{67625E16-75EF-4EED-B2C0-AE6792EAE50A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3" creationId="{2DEF9DC1-4AB5-4741-97ED-BDEE6A2EF00A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4" creationId="{3189C37E-BD1F-4189-9AF3-8F83E7D1FDBD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5" creationId="{EAB5DF6B-2E03-41C3-BFFF-AB1F603E0707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6" creationId="{E50DFC4F-6247-4314-B3AA-C841FECD2581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7" creationId="{98A74B21-B223-465A-9786-F4AAC17FC817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8" creationId="{E4E7269C-BD91-4907-8ACB-022F06F49E28}"/>
          </ac:spMkLst>
        </pc:spChg>
        <pc:spChg chg="mod">
          <ac:chgData name="Lê Hải" userId="33d688b4-8c69-421d-8449-84909330150c" providerId="ADAL" clId="{3256D0AD-240D-47C8-842E-0D6F6216D650}" dt="2021-07-09T14:06:05.768" v="2083" actId="1076"/>
          <ac:spMkLst>
            <pc:docMk/>
            <pc:sldMk cId="2961384748" sldId="997"/>
            <ac:spMk id="49" creationId="{CD4EBC90-1EDE-41A2-A54B-A1AC349E65C4}"/>
          </ac:spMkLst>
        </pc:spChg>
        <pc:spChg chg="add mod">
          <ac:chgData name="Lê Hải" userId="33d688b4-8c69-421d-8449-84909330150c" providerId="ADAL" clId="{3256D0AD-240D-47C8-842E-0D6F6216D650}" dt="2021-07-09T13:49:39.728" v="1845" actId="1038"/>
          <ac:spMkLst>
            <pc:docMk/>
            <pc:sldMk cId="2961384748" sldId="997"/>
            <ac:spMk id="50" creationId="{609C7079-7036-44AF-ADC3-4575865A943D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1" creationId="{9ECEC882-B0FF-427C-AB84-0D9A7B195523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2" creationId="{67C054ED-CE9B-40CE-8E88-FF136C651D7B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3" creationId="{8108A202-119F-47CB-A059-16B5A3B0E6C5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4" creationId="{7012FA12-2439-4C6C-B8E1-4ADD07275DA8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5" creationId="{DED70732-7E8B-4824-BBED-F69C4D43D213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6" creationId="{E92F4A13-21CF-4EC7-B60F-E0299A1CDCF8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7" creationId="{7FC174B6-07BC-4C45-A1C9-0BABF0E9F1AD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8" creationId="{651431E9-C27E-4486-862C-6D66AA383BDD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59" creationId="{FECC7135-476B-4684-A2FD-4735A45F77D2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0" creationId="{9AD029CD-58EF-46FF-B30F-75FE2D5358AF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1" creationId="{64659EB5-E4A9-461F-A1D0-F446EC6D91D5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2" creationId="{7C239B0D-9A60-4E7B-BD7A-888B0A5CF46A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3" creationId="{829B33F8-DEB3-436F-9F31-8EEE4178F7E4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4" creationId="{D8ACC9DB-94A2-4D5E-8FA2-DC6EC8CAA6D4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5" creationId="{19780F98-3AE4-4E9D-9B8D-CB6801BB8147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6" creationId="{15D48C4E-414E-42B7-AD90-245388B29479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7" creationId="{F7F2FB5A-729D-4A1F-9DAA-83207A254283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8" creationId="{45A77424-F927-4079-8F0C-AABE92526150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69" creationId="{40672B3B-120D-4709-B764-093BDF0ADC62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0" creationId="{1A6B3974-1CD7-4FCC-992C-0507CB13E33C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1" creationId="{D98D05A5-7D98-4F16-9756-F23EB3118B05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2" creationId="{C5E16C14-8C5C-401B-A763-F0991F2835AC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3" creationId="{BF9DE928-FF3B-4894-B5D5-624395592B80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4" creationId="{AE4E09C4-78BF-4D2F-94E1-7B3BCCA36A5B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5" creationId="{28565B75-E41C-4556-8638-12B8713B6D5B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6" creationId="{520F160E-2E7A-4599-8E81-A762DA711DA6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7" creationId="{4B2C6C05-7F38-4453-967A-758FFF0A17E5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8" creationId="{8FE3AA92-EC27-4ACA-86C2-C106AC67D9BE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79" creationId="{62185EB5-A82F-4359-B353-F1CB553E8271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0" creationId="{4F060240-EE78-40BB-9D80-F566EDDE5814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1" creationId="{07A7495A-53A8-44E1-94CD-2A136257E4D2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2" creationId="{170BC727-AC66-43F5-BE64-A4654CFF493B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3" creationId="{DC86F299-0B12-41EB-92F9-7F3F222C0620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4" creationId="{0FDF0A70-FA51-401D-87F7-808E827244C1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5" creationId="{BB4F8BA1-8B10-4448-BD1E-9612843B5E5C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6" creationId="{4DA0D019-7AC6-448E-99C4-9437D74774A9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7" creationId="{9744A4CC-85B7-4463-8806-9A23F130A499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8" creationId="{880C7B64-64EF-48DC-AC87-3FE7DD696822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89" creationId="{CACF7669-FC7E-4591-B0C8-41DDD7312110}"/>
          </ac:spMkLst>
        </pc:spChg>
        <pc:spChg chg="add mod">
          <ac:chgData name="Lê Hải" userId="33d688b4-8c69-421d-8449-84909330150c" providerId="ADAL" clId="{3256D0AD-240D-47C8-842E-0D6F6216D650}" dt="2021-07-09T13:49:48.218" v="1919" actId="1038"/>
          <ac:spMkLst>
            <pc:docMk/>
            <pc:sldMk cId="2961384748" sldId="997"/>
            <ac:spMk id="90" creationId="{88691D54-2FC3-451E-A4B6-FE73633B759A}"/>
          </ac:spMkLst>
        </pc:spChg>
        <pc:spChg chg="add del mod">
          <ac:chgData name="Lê Hải" userId="33d688b4-8c69-421d-8449-84909330150c" providerId="ADAL" clId="{3256D0AD-240D-47C8-842E-0D6F6216D650}" dt="2021-07-09T14:10:36.949" v="2125"/>
          <ac:spMkLst>
            <pc:docMk/>
            <pc:sldMk cId="2961384748" sldId="997"/>
            <ac:spMk id="93" creationId="{3955888E-1FC6-4E2F-A3C3-3D0CDBCA75E3}"/>
          </ac:spMkLst>
        </pc:spChg>
        <pc:spChg chg="add del mod">
          <ac:chgData name="Lê Hải" userId="33d688b4-8c69-421d-8449-84909330150c" providerId="ADAL" clId="{3256D0AD-240D-47C8-842E-0D6F6216D650}" dt="2021-07-09T14:10:36.949" v="2125"/>
          <ac:spMkLst>
            <pc:docMk/>
            <pc:sldMk cId="2961384748" sldId="997"/>
            <ac:spMk id="94" creationId="{DE033BA6-B71F-4BA5-A79E-BE1D5A5E5852}"/>
          </ac:spMkLst>
        </pc:spChg>
        <pc:spChg chg="mod">
          <ac:chgData name="Lê Hải" userId="33d688b4-8c69-421d-8449-84909330150c" providerId="ADAL" clId="{3256D0AD-240D-47C8-842E-0D6F6216D650}" dt="2021-07-09T14:10:09.786" v="2106"/>
          <ac:spMkLst>
            <pc:docMk/>
            <pc:sldMk cId="2961384748" sldId="997"/>
            <ac:spMk id="95" creationId="{0F90A4B6-A3D6-47FD-84EF-A38DAA8CFC63}"/>
          </ac:spMkLst>
        </pc:spChg>
        <pc:spChg chg="mod ord">
          <ac:chgData name="Lê Hải" userId="33d688b4-8c69-421d-8449-84909330150c" providerId="ADAL" clId="{3256D0AD-240D-47C8-842E-0D6F6216D650}" dt="2021-07-09T14:12:59.338" v="2184" actId="164"/>
          <ac:spMkLst>
            <pc:docMk/>
            <pc:sldMk cId="2961384748" sldId="997"/>
            <ac:spMk id="96" creationId="{114F736F-D14F-4973-A9A2-6C4C08C18278}"/>
          </ac:spMkLst>
        </pc:spChg>
        <pc:spChg chg="add mod ord">
          <ac:chgData name="Lê Hải" userId="33d688b4-8c69-421d-8449-84909330150c" providerId="ADAL" clId="{3256D0AD-240D-47C8-842E-0D6F6216D650}" dt="2021-07-09T14:12:59.338" v="2184" actId="164"/>
          <ac:spMkLst>
            <pc:docMk/>
            <pc:sldMk cId="2961384748" sldId="997"/>
            <ac:spMk id="97" creationId="{8C264896-D8D1-4883-922C-EE8C78023B18}"/>
          </ac:spMkLst>
        </pc:spChg>
        <pc:grpChg chg="add mod">
          <ac:chgData name="Lê Hải" userId="33d688b4-8c69-421d-8449-84909330150c" providerId="ADAL" clId="{3256D0AD-240D-47C8-842E-0D6F6216D650}" dt="2021-07-09T14:06:05.768" v="2083" actId="1076"/>
          <ac:grpSpMkLst>
            <pc:docMk/>
            <pc:sldMk cId="2961384748" sldId="997"/>
            <ac:grpSpMk id="2" creationId="{2775E018-A676-4C7A-8959-3B4FE6641BC7}"/>
          </ac:grpSpMkLst>
        </pc:grpChg>
        <pc:grpChg chg="add mod">
          <ac:chgData name="Lê Hải" userId="33d688b4-8c69-421d-8449-84909330150c" providerId="ADAL" clId="{3256D0AD-240D-47C8-842E-0D6F6216D650}" dt="2021-07-09T13:49:48.218" v="1919" actId="1038"/>
          <ac:grpSpMkLst>
            <pc:docMk/>
            <pc:sldMk cId="2961384748" sldId="997"/>
            <ac:grpSpMk id="91" creationId="{4B24C39E-AFFB-4ABC-BAA0-984DFF3492ED}"/>
          </ac:grpSpMkLst>
        </pc:grpChg>
        <pc:grpChg chg="add mod">
          <ac:chgData name="Lê Hải" userId="33d688b4-8c69-421d-8449-84909330150c" providerId="ADAL" clId="{3256D0AD-240D-47C8-842E-0D6F6216D650}" dt="2021-07-09T14:12:49.595" v="2183" actId="164"/>
          <ac:grpSpMkLst>
            <pc:docMk/>
            <pc:sldMk cId="2961384748" sldId="997"/>
            <ac:grpSpMk id="98" creationId="{AA3AE5E9-7F9F-47A3-B0EF-94A3F6E22223}"/>
          </ac:grpSpMkLst>
        </pc:grpChg>
        <pc:grpChg chg="add mod">
          <ac:chgData name="Lê Hải" userId="33d688b4-8c69-421d-8449-84909330150c" providerId="ADAL" clId="{3256D0AD-240D-47C8-842E-0D6F6216D650}" dt="2021-07-09T14:12:59.338" v="2184" actId="164"/>
          <ac:grpSpMkLst>
            <pc:docMk/>
            <pc:sldMk cId="2961384748" sldId="997"/>
            <ac:grpSpMk id="99" creationId="{A949F53D-E61F-47BD-8332-36C7DAE77872}"/>
          </ac:grpSpMkLst>
        </pc:grpChg>
        <pc:picChg chg="add mod">
          <ac:chgData name="Lê Hải" userId="33d688b4-8c69-421d-8449-84909330150c" providerId="ADAL" clId="{3256D0AD-240D-47C8-842E-0D6F6216D650}" dt="2021-07-09T14:12:59.338" v="2184" actId="164"/>
          <ac:picMkLst>
            <pc:docMk/>
            <pc:sldMk cId="2961384748" sldId="997"/>
            <ac:picMk id="92" creationId="{ABB63196-80DC-49D5-BA3E-00AAD6ADFA74}"/>
          </ac:picMkLst>
        </pc:picChg>
      </pc:sldChg>
      <pc:sldChg chg="add">
        <pc:chgData name="Lê Hải" userId="33d688b4-8c69-421d-8449-84909330150c" providerId="ADAL" clId="{3256D0AD-240D-47C8-842E-0D6F6216D650}" dt="2021-07-09T12:34:16.222" v="997" actId="2890"/>
        <pc:sldMkLst>
          <pc:docMk/>
          <pc:sldMk cId="1681104381" sldId="998"/>
        </pc:sldMkLst>
      </pc:sldChg>
      <pc:sldChg chg="add">
        <pc:chgData name="Lê Hải" userId="33d688b4-8c69-421d-8449-84909330150c" providerId="ADAL" clId="{3256D0AD-240D-47C8-842E-0D6F6216D650}" dt="2021-07-09T12:34:18.346" v="998"/>
        <pc:sldMkLst>
          <pc:docMk/>
          <pc:sldMk cId="1161876376" sldId="999"/>
        </pc:sldMkLst>
      </pc:sldChg>
      <pc:sldChg chg="add">
        <pc:chgData name="Lê Hải" userId="33d688b4-8c69-421d-8449-84909330150c" providerId="ADAL" clId="{3256D0AD-240D-47C8-842E-0D6F6216D650}" dt="2021-07-09T12:34:18.540" v="999"/>
        <pc:sldMkLst>
          <pc:docMk/>
          <pc:sldMk cId="344919940" sldId="1000"/>
        </pc:sldMkLst>
      </pc:sldChg>
      <pc:sldChg chg="add">
        <pc:chgData name="Lê Hải" userId="33d688b4-8c69-421d-8449-84909330150c" providerId="ADAL" clId="{3256D0AD-240D-47C8-842E-0D6F6216D650}" dt="2021-07-09T12:34:18.722" v="1000"/>
        <pc:sldMkLst>
          <pc:docMk/>
          <pc:sldMk cId="2960710164" sldId="1001"/>
        </pc:sldMkLst>
      </pc:sldChg>
      <pc:sldChg chg="add">
        <pc:chgData name="Lê Hải" userId="33d688b4-8c69-421d-8449-84909330150c" providerId="ADAL" clId="{3256D0AD-240D-47C8-842E-0D6F6216D650}" dt="2021-07-09T12:34:18.886" v="1001"/>
        <pc:sldMkLst>
          <pc:docMk/>
          <pc:sldMk cId="911078659" sldId="1002"/>
        </pc:sldMkLst>
      </pc:sldChg>
      <pc:sldChg chg="add">
        <pc:chgData name="Lê Hải" userId="33d688b4-8c69-421d-8449-84909330150c" providerId="ADAL" clId="{3256D0AD-240D-47C8-842E-0D6F6216D650}" dt="2021-07-09T12:34:19.063" v="1002"/>
        <pc:sldMkLst>
          <pc:docMk/>
          <pc:sldMk cId="3255686624" sldId="1003"/>
        </pc:sldMkLst>
      </pc:sldChg>
      <pc:sldChg chg="add">
        <pc:chgData name="Lê Hải" userId="33d688b4-8c69-421d-8449-84909330150c" providerId="ADAL" clId="{3256D0AD-240D-47C8-842E-0D6F6216D650}" dt="2021-07-09T12:34:19.232" v="1003"/>
        <pc:sldMkLst>
          <pc:docMk/>
          <pc:sldMk cId="1128442502" sldId="1004"/>
        </pc:sldMkLst>
      </pc:sldChg>
      <pc:sldChg chg="add">
        <pc:chgData name="Lê Hải" userId="33d688b4-8c69-421d-8449-84909330150c" providerId="ADAL" clId="{3256D0AD-240D-47C8-842E-0D6F6216D650}" dt="2021-07-09T12:34:19.420" v="1004"/>
        <pc:sldMkLst>
          <pc:docMk/>
          <pc:sldMk cId="1299542209" sldId="1005"/>
        </pc:sldMkLst>
      </pc:sldChg>
      <pc:sldChg chg="addSp delSp modSp add mod modTransition delAnim modAnim">
        <pc:chgData name="Lê Hải" userId="33d688b4-8c69-421d-8449-84909330150c" providerId="ADAL" clId="{3256D0AD-240D-47C8-842E-0D6F6216D650}" dt="2021-07-09T13:51:00.096" v="1942" actId="688"/>
        <pc:sldMkLst>
          <pc:docMk/>
          <pc:sldMk cId="928843688" sldId="1006"/>
        </pc:sldMkLst>
        <pc:spChg chg="add mod">
          <ac:chgData name="Lê Hải" userId="33d688b4-8c69-421d-8449-84909330150c" providerId="ADAL" clId="{3256D0AD-240D-47C8-842E-0D6F6216D650}" dt="2021-07-09T13:14:27.378" v="1517" actId="1036"/>
          <ac:spMkLst>
            <pc:docMk/>
            <pc:sldMk cId="928843688" sldId="1006"/>
            <ac:spMk id="10" creationId="{4430B31A-1137-4A09-B707-0036E3782405}"/>
          </ac:spMkLst>
        </pc:spChg>
        <pc:spChg chg="mod">
          <ac:chgData name="Lê Hải" userId="33d688b4-8c69-421d-8449-84909330150c" providerId="ADAL" clId="{3256D0AD-240D-47C8-842E-0D6F6216D650}" dt="2021-07-09T13:14:36.642" v="1534" actId="1036"/>
          <ac:spMkLst>
            <pc:docMk/>
            <pc:sldMk cId="928843688" sldId="1006"/>
            <ac:spMk id="28" creationId="{EC867156-867F-4311-BBC0-57B48ED62C89}"/>
          </ac:spMkLst>
        </pc:spChg>
        <pc:spChg chg="del">
          <ac:chgData name="Lê Hải" userId="33d688b4-8c69-421d-8449-84909330150c" providerId="ADAL" clId="{3256D0AD-240D-47C8-842E-0D6F6216D650}" dt="2021-07-09T13:06:29.250" v="1306" actId="478"/>
          <ac:spMkLst>
            <pc:docMk/>
            <pc:sldMk cId="928843688" sldId="1006"/>
            <ac:spMk id="30" creationId="{05AC598B-20D1-4A33-A6E3-C2DC31809E38}"/>
          </ac:spMkLst>
        </pc:spChg>
        <pc:spChg chg="mod">
          <ac:chgData name="Lê Hải" userId="33d688b4-8c69-421d-8449-84909330150c" providerId="ADAL" clId="{3256D0AD-240D-47C8-842E-0D6F6216D650}" dt="2021-07-09T13:14:43.690" v="1549" actId="1036"/>
          <ac:spMkLst>
            <pc:docMk/>
            <pc:sldMk cId="928843688" sldId="1006"/>
            <ac:spMk id="31" creationId="{8BC5A2C7-5226-4616-B99E-A80C9F030E40}"/>
          </ac:spMkLst>
        </pc:spChg>
        <pc:graphicFrameChg chg="add del mod">
          <ac:chgData name="Lê Hải" userId="33d688b4-8c69-421d-8449-84909330150c" providerId="ADAL" clId="{3256D0AD-240D-47C8-842E-0D6F6216D650}" dt="2021-07-09T13:02:09.806" v="1195"/>
          <ac:graphicFrameMkLst>
            <pc:docMk/>
            <pc:sldMk cId="928843688" sldId="1006"/>
            <ac:graphicFrameMk id="4" creationId="{557F9702-2760-4CB7-9B33-1EE83A051A44}"/>
          </ac:graphicFrameMkLst>
        </pc:graphicFrameChg>
        <pc:picChg chg="add mod">
          <ac:chgData name="Lê Hải" userId="33d688b4-8c69-421d-8449-84909330150c" providerId="ADAL" clId="{3256D0AD-240D-47C8-842E-0D6F6216D650}" dt="2021-07-09T12:56:21.458" v="1177" actId="962"/>
          <ac:picMkLst>
            <pc:docMk/>
            <pc:sldMk cId="928843688" sldId="1006"/>
            <ac:picMk id="3" creationId="{4F48593C-4148-40F2-AFA8-33B3364FF3F3}"/>
          </ac:picMkLst>
        </pc:picChg>
        <pc:picChg chg="add del mod">
          <ac:chgData name="Lê Hải" userId="33d688b4-8c69-421d-8449-84909330150c" providerId="ADAL" clId="{3256D0AD-240D-47C8-842E-0D6F6216D650}" dt="2021-07-09T13:50:44.745" v="1939" actId="478"/>
          <ac:picMkLst>
            <pc:docMk/>
            <pc:sldMk cId="928843688" sldId="1006"/>
            <ac:picMk id="11" creationId="{B78D76F5-99E6-44B2-B210-954A71D60FEC}"/>
          </ac:picMkLst>
        </pc:picChg>
        <pc:picChg chg="add mod">
          <ac:chgData name="Lê Hải" userId="33d688b4-8c69-421d-8449-84909330150c" providerId="ADAL" clId="{3256D0AD-240D-47C8-842E-0D6F6216D650}" dt="2021-07-09T13:51:00.096" v="1942" actId="688"/>
          <ac:picMkLst>
            <pc:docMk/>
            <pc:sldMk cId="928843688" sldId="1006"/>
            <ac:picMk id="12" creationId="{9B5A0841-23C2-498C-8A54-83984335DD56}"/>
          </ac:picMkLst>
        </pc:picChg>
        <pc:picChg chg="del">
          <ac:chgData name="Lê Hải" userId="33d688b4-8c69-421d-8449-84909330150c" providerId="ADAL" clId="{3256D0AD-240D-47C8-842E-0D6F6216D650}" dt="2021-07-09T12:55:02.139" v="1169" actId="478"/>
          <ac:picMkLst>
            <pc:docMk/>
            <pc:sldMk cId="928843688" sldId="1006"/>
            <ac:picMk id="27" creationId="{DA33EF17-8296-4A4B-937F-7B3C5797FA81}"/>
          </ac:picMkLst>
        </pc:picChg>
      </pc:sldChg>
      <pc:sldChg chg="addSp delSp modSp add mod modTransition modAnim">
        <pc:chgData name="Lê Hải" userId="33d688b4-8c69-421d-8449-84909330150c" providerId="ADAL" clId="{3256D0AD-240D-47C8-842E-0D6F6216D650}" dt="2021-07-09T14:24:07.793" v="2441" actId="20577"/>
        <pc:sldMkLst>
          <pc:docMk/>
          <pc:sldMk cId="1074483183" sldId="1007"/>
        </pc:sldMkLst>
        <pc:spChg chg="add mod">
          <ac:chgData name="Lê Hải" userId="33d688b4-8c69-421d-8449-84909330150c" providerId="ADAL" clId="{3256D0AD-240D-47C8-842E-0D6F6216D650}" dt="2021-07-09T13:53:24.671" v="2002" actId="1038"/>
          <ac:spMkLst>
            <pc:docMk/>
            <pc:sldMk cId="1074483183" sldId="1007"/>
            <ac:spMk id="9" creationId="{B27E8125-46EE-49AD-87FC-26F7C255347F}"/>
          </ac:spMkLst>
        </pc:spChg>
        <pc:spChg chg="add del mod">
          <ac:chgData name="Lê Hải" userId="33d688b4-8c69-421d-8449-84909330150c" providerId="ADAL" clId="{3256D0AD-240D-47C8-842E-0D6F6216D650}" dt="2021-07-09T14:13:06.040" v="2187" actId="478"/>
          <ac:spMkLst>
            <pc:docMk/>
            <pc:sldMk cId="1074483183" sldId="1007"/>
            <ac:spMk id="14" creationId="{8D4E5FDF-0F54-4BE8-8B0B-E287E5368D14}"/>
          </ac:spMkLst>
        </pc:spChg>
        <pc:spChg chg="add mod">
          <ac:chgData name="Lê Hải" userId="33d688b4-8c69-421d-8449-84909330150c" providerId="ADAL" clId="{3256D0AD-240D-47C8-842E-0D6F6216D650}" dt="2021-07-09T14:14:10.100" v="2211" actId="164"/>
          <ac:spMkLst>
            <pc:docMk/>
            <pc:sldMk cId="1074483183" sldId="1007"/>
            <ac:spMk id="15" creationId="{A706A4B0-D74C-430D-87D0-73863C5D6F3E}"/>
          </ac:spMkLst>
        </pc:spChg>
        <pc:spChg chg="mod">
          <ac:chgData name="Lê Hải" userId="33d688b4-8c69-421d-8449-84909330150c" providerId="ADAL" clId="{3256D0AD-240D-47C8-842E-0D6F6216D650}" dt="2021-07-09T14:13:06.870" v="2188"/>
          <ac:spMkLst>
            <pc:docMk/>
            <pc:sldMk cId="1074483183" sldId="1007"/>
            <ac:spMk id="21" creationId="{5BF629BF-578B-4AFC-A708-1BF05EF62F0B}"/>
          </ac:spMkLst>
        </pc:spChg>
        <pc:spChg chg="mod">
          <ac:chgData name="Lê Hải" userId="33d688b4-8c69-421d-8449-84909330150c" providerId="ADAL" clId="{3256D0AD-240D-47C8-842E-0D6F6216D650}" dt="2021-07-09T14:13:06.870" v="2188"/>
          <ac:spMkLst>
            <pc:docMk/>
            <pc:sldMk cId="1074483183" sldId="1007"/>
            <ac:spMk id="22" creationId="{B7550546-4AC0-4774-90B4-594AF26396AF}"/>
          </ac:spMkLst>
        </pc:spChg>
        <pc:spChg chg="add mod">
          <ac:chgData name="Lê Hải" userId="33d688b4-8c69-421d-8449-84909330150c" providerId="ADAL" clId="{3256D0AD-240D-47C8-842E-0D6F6216D650}" dt="2021-07-09T14:24:07.793" v="2441" actId="20577"/>
          <ac:spMkLst>
            <pc:docMk/>
            <pc:sldMk cId="1074483183" sldId="1007"/>
            <ac:spMk id="26" creationId="{81BA7ADD-E8DB-4B25-8BF1-633E7275EA33}"/>
          </ac:spMkLst>
        </pc:spChg>
        <pc:spChg chg="del mod">
          <ac:chgData name="Lê Hải" userId="33d688b4-8c69-421d-8449-84909330150c" providerId="ADAL" clId="{3256D0AD-240D-47C8-842E-0D6F6216D650}" dt="2021-07-09T13:23:17.345" v="1722" actId="478"/>
          <ac:spMkLst>
            <pc:docMk/>
            <pc:sldMk cId="1074483183" sldId="1007"/>
            <ac:spMk id="28" creationId="{EC867156-867F-4311-BBC0-57B48ED62C89}"/>
          </ac:spMkLst>
        </pc:spChg>
        <pc:spChg chg="add mod">
          <ac:chgData name="Lê Hải" userId="33d688b4-8c69-421d-8449-84909330150c" providerId="ADAL" clId="{3256D0AD-240D-47C8-842E-0D6F6216D650}" dt="2021-07-09T14:23:12.698" v="2426" actId="404"/>
          <ac:spMkLst>
            <pc:docMk/>
            <pc:sldMk cId="1074483183" sldId="1007"/>
            <ac:spMk id="29" creationId="{B0FA3C16-397B-494B-A9FB-D1E06F6D5140}"/>
          </ac:spMkLst>
        </pc:spChg>
        <pc:spChg chg="del mod">
          <ac:chgData name="Lê Hải" userId="33d688b4-8c69-421d-8449-84909330150c" providerId="ADAL" clId="{3256D0AD-240D-47C8-842E-0D6F6216D650}" dt="2021-07-09T13:21:51.531" v="1717" actId="478"/>
          <ac:spMkLst>
            <pc:docMk/>
            <pc:sldMk cId="1074483183" sldId="1007"/>
            <ac:spMk id="31" creationId="{8BC5A2C7-5226-4616-B99E-A80C9F030E40}"/>
          </ac:spMkLst>
        </pc:spChg>
        <pc:grpChg chg="add mod">
          <ac:chgData name="Lê Hải" userId="33d688b4-8c69-421d-8449-84909330150c" providerId="ADAL" clId="{3256D0AD-240D-47C8-842E-0D6F6216D650}" dt="2021-07-09T14:20:07.823" v="2332" actId="1037"/>
          <ac:grpSpMkLst>
            <pc:docMk/>
            <pc:sldMk cId="1074483183" sldId="1007"/>
            <ac:grpSpMk id="16" creationId="{11284161-BB69-4C97-A6E1-82FC94F18FDE}"/>
          </ac:grpSpMkLst>
        </pc:grpChg>
        <pc:grpChg chg="add mod">
          <ac:chgData name="Lê Hải" userId="33d688b4-8c69-421d-8449-84909330150c" providerId="ADAL" clId="{3256D0AD-240D-47C8-842E-0D6F6216D650}" dt="2021-07-09T14:14:10.100" v="2211" actId="164"/>
          <ac:grpSpMkLst>
            <pc:docMk/>
            <pc:sldMk cId="1074483183" sldId="1007"/>
            <ac:grpSpMk id="20" creationId="{C2CCABBF-E54D-4D28-BBE3-7A061CE7935C}"/>
          </ac:grpSpMkLst>
        </pc:grpChg>
        <pc:picChg chg="add del mod ord">
          <ac:chgData name="Lê Hải" userId="33d688b4-8c69-421d-8449-84909330150c" providerId="ADAL" clId="{3256D0AD-240D-47C8-842E-0D6F6216D650}" dt="2021-07-09T13:18:45.602" v="1689" actId="478"/>
          <ac:picMkLst>
            <pc:docMk/>
            <pc:sldMk cId="1074483183" sldId="1007"/>
            <ac:picMk id="2" creationId="{4EBB0B8E-C9D0-4663-926D-2537057A9C17}"/>
          </ac:picMkLst>
        </pc:picChg>
        <pc:picChg chg="del">
          <ac:chgData name="Lê Hải" userId="33d688b4-8c69-421d-8449-84909330150c" providerId="ADAL" clId="{3256D0AD-240D-47C8-842E-0D6F6216D650}" dt="2021-07-09T13:21:49.258" v="1716" actId="478"/>
          <ac:picMkLst>
            <pc:docMk/>
            <pc:sldMk cId="1074483183" sldId="1007"/>
            <ac:picMk id="3" creationId="{4F48593C-4148-40F2-AFA8-33B3364FF3F3}"/>
          </ac:picMkLst>
        </pc:picChg>
        <pc:picChg chg="add del mod ord">
          <ac:chgData name="Lê Hải" userId="33d688b4-8c69-421d-8449-84909330150c" providerId="ADAL" clId="{3256D0AD-240D-47C8-842E-0D6F6216D650}" dt="2021-07-09T13:50:07.976" v="1920" actId="478"/>
          <ac:picMkLst>
            <pc:docMk/>
            <pc:sldMk cId="1074483183" sldId="1007"/>
            <ac:picMk id="4" creationId="{13EA7077-4F93-413A-B5DB-F9A847ED56EA}"/>
          </ac:picMkLst>
        </pc:picChg>
        <pc:picChg chg="add mod ord">
          <ac:chgData name="Lê Hải" userId="33d688b4-8c69-421d-8449-84909330150c" providerId="ADAL" clId="{3256D0AD-240D-47C8-842E-0D6F6216D650}" dt="2021-07-09T14:13:03.575" v="2186" actId="1076"/>
          <ac:picMkLst>
            <pc:docMk/>
            <pc:sldMk cId="1074483183" sldId="1007"/>
            <ac:picMk id="6" creationId="{BF1319B6-5E11-4C2F-8D93-429A8E137B95}"/>
          </ac:picMkLst>
        </pc:picChg>
        <pc:picChg chg="add del mod">
          <ac:chgData name="Lê Hải" userId="33d688b4-8c69-421d-8449-84909330150c" providerId="ADAL" clId="{3256D0AD-240D-47C8-842E-0D6F6216D650}" dt="2021-07-09T13:57:03.072" v="2010" actId="478"/>
          <ac:picMkLst>
            <pc:docMk/>
            <pc:sldMk cId="1074483183" sldId="1007"/>
            <ac:picMk id="8" creationId="{2BD1F98E-0EEF-4961-A86D-DFA4C4A70DD6}"/>
          </ac:picMkLst>
        </pc:picChg>
        <pc:picChg chg="add del mod">
          <ac:chgData name="Lê Hải" userId="33d688b4-8c69-421d-8449-84909330150c" providerId="ADAL" clId="{3256D0AD-240D-47C8-842E-0D6F6216D650}" dt="2021-07-09T13:57:43.160" v="2014" actId="478"/>
          <ac:picMkLst>
            <pc:docMk/>
            <pc:sldMk cId="1074483183" sldId="1007"/>
            <ac:picMk id="11" creationId="{E670570F-1471-4607-8AA8-3793FDE59723}"/>
          </ac:picMkLst>
        </pc:picChg>
        <pc:picChg chg="add del mod modCrop">
          <ac:chgData name="Lê Hải" userId="33d688b4-8c69-421d-8449-84909330150c" providerId="ADAL" clId="{3256D0AD-240D-47C8-842E-0D6F6216D650}" dt="2021-07-09T14:13:06.040" v="2187" actId="478"/>
          <ac:picMkLst>
            <pc:docMk/>
            <pc:sldMk cId="1074483183" sldId="1007"/>
            <ac:picMk id="13" creationId="{D4C560EF-F2E7-4ADE-8D81-0342B9D2BDD4}"/>
          </ac:picMkLst>
        </pc:picChg>
        <pc:picChg chg="mod">
          <ac:chgData name="Lê Hải" userId="33d688b4-8c69-421d-8449-84909330150c" providerId="ADAL" clId="{3256D0AD-240D-47C8-842E-0D6F6216D650}" dt="2021-07-09T14:13:06.870" v="2188"/>
          <ac:picMkLst>
            <pc:docMk/>
            <pc:sldMk cId="1074483183" sldId="1007"/>
            <ac:picMk id="23" creationId="{F722B16D-044E-4B42-B544-FCE612DFA0BA}"/>
          </ac:picMkLst>
        </pc:picChg>
        <pc:picChg chg="del">
          <ac:chgData name="Lê Hải" userId="33d688b4-8c69-421d-8449-84909330150c" providerId="ADAL" clId="{3256D0AD-240D-47C8-842E-0D6F6216D650}" dt="2021-07-09T13:21:52.370" v="1718" actId="478"/>
          <ac:picMkLst>
            <pc:docMk/>
            <pc:sldMk cId="1074483183" sldId="1007"/>
            <ac:picMk id="25" creationId="{7F0AE38E-B8A7-4799-B239-D67B8543822D}"/>
          </ac:picMkLst>
        </pc:picChg>
        <pc:picChg chg="add del">
          <ac:chgData name="Lê Hải" userId="33d688b4-8c69-421d-8449-84909330150c" providerId="ADAL" clId="{3256D0AD-240D-47C8-842E-0D6F6216D650}" dt="2021-07-09T13:55:56.066" v="2004" actId="478"/>
          <ac:picMkLst>
            <pc:docMk/>
            <pc:sldMk cId="1074483183" sldId="1007"/>
            <ac:picMk id="2050" creationId="{E9D2A911-F793-417A-93B9-A9A7B9034D48}"/>
          </ac:picMkLst>
        </pc:picChg>
        <pc:picChg chg="add del">
          <ac:chgData name="Lê Hải" userId="33d688b4-8c69-421d-8449-84909330150c" providerId="ADAL" clId="{3256D0AD-240D-47C8-842E-0D6F6216D650}" dt="2021-07-09T13:56:08.281" v="2006" actId="478"/>
          <ac:picMkLst>
            <pc:docMk/>
            <pc:sldMk cId="1074483183" sldId="1007"/>
            <ac:picMk id="2052" creationId="{101C8EBD-5803-4FBA-B59D-5E880CDF6F4A}"/>
          </ac:picMkLst>
        </pc:picChg>
        <pc:picChg chg="add mod">
          <ac:chgData name="Lê Hải" userId="33d688b4-8c69-421d-8449-84909330150c" providerId="ADAL" clId="{3256D0AD-240D-47C8-842E-0D6F6216D650}" dt="2021-07-09T14:20:14.422" v="2336" actId="1076"/>
          <ac:picMkLst>
            <pc:docMk/>
            <pc:sldMk cId="1074483183" sldId="1007"/>
            <ac:picMk id="2054" creationId="{8E6B42B3-DAC2-41CE-B270-FF7402C1D494}"/>
          </ac:picMkLst>
        </pc:picChg>
      </pc:sldChg>
      <pc:sldChg chg="addSp delSp modSp add mod modTransition modAnim">
        <pc:chgData name="Lê Hải" userId="33d688b4-8c69-421d-8449-84909330150c" providerId="ADAL" clId="{3256D0AD-240D-47C8-842E-0D6F6216D650}" dt="2021-07-09T14:26:27.231" v="2463"/>
        <pc:sldMkLst>
          <pc:docMk/>
          <pc:sldMk cId="3651159843" sldId="1008"/>
        </pc:sldMkLst>
        <pc:spChg chg="mod">
          <ac:chgData name="Lê Hải" userId="33d688b4-8c69-421d-8449-84909330150c" providerId="ADAL" clId="{3256D0AD-240D-47C8-842E-0D6F6216D650}" dt="2021-07-09T14:26:07.006" v="2457" actId="1076"/>
          <ac:spMkLst>
            <pc:docMk/>
            <pc:sldMk cId="3651159843" sldId="1008"/>
            <ac:spMk id="29" creationId="{B0FA3C16-397B-494B-A9FB-D1E06F6D5140}"/>
          </ac:spMkLst>
        </pc:spChg>
        <pc:graphicFrameChg chg="add del mod">
          <ac:chgData name="Lê Hải" userId="33d688b4-8c69-421d-8449-84909330150c" providerId="ADAL" clId="{3256D0AD-240D-47C8-842E-0D6F6216D650}" dt="2021-07-09T14:25:20.941" v="2445"/>
          <ac:graphicFrameMkLst>
            <pc:docMk/>
            <pc:sldMk cId="3651159843" sldId="1008"/>
            <ac:graphicFrameMk id="2" creationId="{1064B82E-CDA0-4250-97C2-AAF4A72D4498}"/>
          </ac:graphicFrameMkLst>
        </pc:graphicFrameChg>
        <pc:picChg chg="mod">
          <ac:chgData name="Lê Hải" userId="33d688b4-8c69-421d-8449-84909330150c" providerId="ADAL" clId="{3256D0AD-240D-47C8-842E-0D6F6216D650}" dt="2021-07-09T14:26:08.470" v="2458" actId="1076"/>
          <ac:picMkLst>
            <pc:docMk/>
            <pc:sldMk cId="3651159843" sldId="1008"/>
            <ac:picMk id="2054" creationId="{8E6B42B3-DAC2-41CE-B270-FF7402C1D494}"/>
          </ac:picMkLst>
        </pc:picChg>
      </pc:sldChg>
      <pc:sldChg chg="addSp delSp modSp add mod">
        <pc:chgData name="Lê Hải" userId="33d688b4-8c69-421d-8449-84909330150c" providerId="ADAL" clId="{3256D0AD-240D-47C8-842E-0D6F6216D650}" dt="2021-07-09T14:31:58.894" v="2527" actId="688"/>
        <pc:sldMkLst>
          <pc:docMk/>
          <pc:sldMk cId="2046748398" sldId="1009"/>
        </pc:sldMkLst>
        <pc:spChg chg="mod">
          <ac:chgData name="Lê Hải" userId="33d688b4-8c69-421d-8449-84909330150c" providerId="ADAL" clId="{3256D0AD-240D-47C8-842E-0D6F6216D650}" dt="2021-07-09T14:31:47.018" v="2523"/>
          <ac:spMkLst>
            <pc:docMk/>
            <pc:sldMk cId="2046748398" sldId="1009"/>
            <ac:spMk id="17" creationId="{10D94247-5C45-40BF-8397-EBD696E78751}"/>
          </ac:spMkLst>
        </pc:spChg>
        <pc:spChg chg="mod">
          <ac:chgData name="Lê Hải" userId="33d688b4-8c69-421d-8449-84909330150c" providerId="ADAL" clId="{3256D0AD-240D-47C8-842E-0D6F6216D650}" dt="2021-07-09T14:31:47.018" v="2523"/>
          <ac:spMkLst>
            <pc:docMk/>
            <pc:sldMk cId="2046748398" sldId="1009"/>
            <ac:spMk id="18" creationId="{A9C58257-5B16-42DD-9298-94D1FACDE6F9}"/>
          </ac:spMkLst>
        </pc:spChg>
        <pc:spChg chg="del">
          <ac:chgData name="Lê Hải" userId="33d688b4-8c69-421d-8449-84909330150c" providerId="ADAL" clId="{3256D0AD-240D-47C8-842E-0D6F6216D650}" dt="2021-07-09T14:27:27.880" v="2465" actId="478"/>
          <ac:spMkLst>
            <pc:docMk/>
            <pc:sldMk cId="2046748398" sldId="1009"/>
            <ac:spMk id="26" creationId="{81BA7ADD-E8DB-4B25-8BF1-633E7275EA33}"/>
          </ac:spMkLst>
        </pc:spChg>
        <pc:spChg chg="del">
          <ac:chgData name="Lê Hải" userId="33d688b4-8c69-421d-8449-84909330150c" providerId="ADAL" clId="{3256D0AD-240D-47C8-842E-0D6F6216D650}" dt="2021-07-09T14:27:27.880" v="2465" actId="478"/>
          <ac:spMkLst>
            <pc:docMk/>
            <pc:sldMk cId="2046748398" sldId="1009"/>
            <ac:spMk id="29" creationId="{B0FA3C16-397B-494B-A9FB-D1E06F6D5140}"/>
          </ac:spMkLst>
        </pc:spChg>
        <pc:grpChg chg="add mod">
          <ac:chgData name="Lê Hải" userId="33d688b4-8c69-421d-8449-84909330150c" providerId="ADAL" clId="{3256D0AD-240D-47C8-842E-0D6F6216D650}" dt="2021-07-09T14:31:58.894" v="2527" actId="688"/>
          <ac:grpSpMkLst>
            <pc:docMk/>
            <pc:sldMk cId="2046748398" sldId="1009"/>
            <ac:grpSpMk id="14" creationId="{C340BD3A-565B-4467-A999-ED1DD98B3B4F}"/>
          </ac:grpSpMkLst>
        </pc:grpChg>
        <pc:grpChg chg="del">
          <ac:chgData name="Lê Hải" userId="33d688b4-8c69-421d-8449-84909330150c" providerId="ADAL" clId="{3256D0AD-240D-47C8-842E-0D6F6216D650}" dt="2021-07-09T14:27:27.880" v="2465" actId="478"/>
          <ac:grpSpMkLst>
            <pc:docMk/>
            <pc:sldMk cId="2046748398" sldId="1009"/>
            <ac:grpSpMk id="16" creationId="{11284161-BB69-4C97-A6E1-82FC94F18FDE}"/>
          </ac:grpSpMkLst>
        </pc:grpChg>
        <pc:picChg chg="add mod">
          <ac:chgData name="Lê Hải" userId="33d688b4-8c69-421d-8449-84909330150c" providerId="ADAL" clId="{3256D0AD-240D-47C8-842E-0D6F6216D650}" dt="2021-07-09T14:28:59.368" v="2486" actId="1036"/>
          <ac:picMkLst>
            <pc:docMk/>
            <pc:sldMk cId="2046748398" sldId="1009"/>
            <ac:picMk id="2" creationId="{FA06DEF0-678A-4DED-B749-1A39860D0C64}"/>
          </ac:picMkLst>
        </pc:picChg>
        <pc:picChg chg="del">
          <ac:chgData name="Lê Hải" userId="33d688b4-8c69-421d-8449-84909330150c" providerId="ADAL" clId="{3256D0AD-240D-47C8-842E-0D6F6216D650}" dt="2021-07-09T14:27:27.880" v="2465" actId="478"/>
          <ac:picMkLst>
            <pc:docMk/>
            <pc:sldMk cId="2046748398" sldId="1009"/>
            <ac:picMk id="2054" creationId="{8E6B42B3-DAC2-41CE-B270-FF7402C1D494}"/>
          </ac:picMkLst>
        </pc:picChg>
      </pc:sldChg>
      <pc:sldChg chg="addSp delSp modSp add mod">
        <pc:chgData name="Lê Hải" userId="33d688b4-8c69-421d-8449-84909330150c" providerId="ADAL" clId="{3256D0AD-240D-47C8-842E-0D6F6216D650}" dt="2021-07-09T14:36:45.774" v="2610" actId="1076"/>
        <pc:sldMkLst>
          <pc:docMk/>
          <pc:sldMk cId="2016500808" sldId="1010"/>
        </pc:sldMkLst>
        <pc:spChg chg="add del mod topLvl">
          <ac:chgData name="Lê Hải" userId="33d688b4-8c69-421d-8449-84909330150c" providerId="ADAL" clId="{3256D0AD-240D-47C8-842E-0D6F6216D650}" dt="2021-07-09T14:35:33.745" v="2547" actId="478"/>
          <ac:spMkLst>
            <pc:docMk/>
            <pc:sldMk cId="2016500808" sldId="1010"/>
            <ac:spMk id="3" creationId="{82C7B1B0-DDC8-4C94-913D-306AA5209210}"/>
          </ac:spMkLst>
        </pc:spChg>
        <pc:spChg chg="add mod topLvl">
          <ac:chgData name="Lê Hải" userId="33d688b4-8c69-421d-8449-84909330150c" providerId="ADAL" clId="{3256D0AD-240D-47C8-842E-0D6F6216D650}" dt="2021-07-09T14:36:42.150" v="2609" actId="1076"/>
          <ac:spMkLst>
            <pc:docMk/>
            <pc:sldMk cId="2016500808" sldId="1010"/>
            <ac:spMk id="5" creationId="{FE025306-44E4-4672-90F2-4A91A37E11FE}"/>
          </ac:spMkLst>
        </pc:spChg>
        <pc:spChg chg="add mod">
          <ac:chgData name="Lê Hải" userId="33d688b4-8c69-421d-8449-84909330150c" providerId="ADAL" clId="{3256D0AD-240D-47C8-842E-0D6F6216D650}" dt="2021-07-09T14:36:45.774" v="2610" actId="1076"/>
          <ac:spMkLst>
            <pc:docMk/>
            <pc:sldMk cId="2016500808" sldId="1010"/>
            <ac:spMk id="14" creationId="{91E7FFA0-A1B0-470C-9266-BEB10EAE3A0F}"/>
          </ac:spMkLst>
        </pc:spChg>
        <pc:grpChg chg="add del mod">
          <ac:chgData name="Lê Hải" userId="33d688b4-8c69-421d-8449-84909330150c" providerId="ADAL" clId="{3256D0AD-240D-47C8-842E-0D6F6216D650}" dt="2021-07-09T14:35:31.552" v="2546" actId="165"/>
          <ac:grpSpMkLst>
            <pc:docMk/>
            <pc:sldMk cId="2016500808" sldId="1010"/>
            <ac:grpSpMk id="4" creationId="{28A4FCDA-9340-4802-999C-58490262854E}"/>
          </ac:grpSpMkLst>
        </pc:grpChg>
        <pc:graphicFrameChg chg="add del mod">
          <ac:chgData name="Lê Hải" userId="33d688b4-8c69-421d-8449-84909330150c" providerId="ADAL" clId="{3256D0AD-240D-47C8-842E-0D6F6216D650}" dt="2021-07-09T14:35:55.826" v="2595"/>
          <ac:graphicFrameMkLst>
            <pc:docMk/>
            <pc:sldMk cId="2016500808" sldId="1010"/>
            <ac:graphicFrameMk id="7" creationId="{05A8E591-578F-4B20-A359-812992FDDF27}"/>
          </ac:graphicFrameMkLst>
        </pc:graphicFrameChg>
        <pc:picChg chg="del">
          <ac:chgData name="Lê Hải" userId="33d688b4-8c69-421d-8449-84909330150c" providerId="ADAL" clId="{3256D0AD-240D-47C8-842E-0D6F6216D650}" dt="2021-07-09T14:29:39.207" v="2488" actId="478"/>
          <ac:picMkLst>
            <pc:docMk/>
            <pc:sldMk cId="2016500808" sldId="1010"/>
            <ac:picMk id="2" creationId="{FA06DEF0-678A-4DED-B749-1A39860D0C64}"/>
          </ac:picMkLst>
        </pc:picChg>
        <pc:picChg chg="ord">
          <ac:chgData name="Lê Hải" userId="33d688b4-8c69-421d-8449-84909330150c" providerId="ADAL" clId="{3256D0AD-240D-47C8-842E-0D6F6216D650}" dt="2021-07-09T14:35:18.712" v="2544" actId="167"/>
          <ac:picMkLst>
            <pc:docMk/>
            <pc:sldMk cId="2016500808" sldId="1010"/>
            <ac:picMk id="6" creationId="{BF1319B6-5E11-4C2F-8D93-429A8E137B95}"/>
          </ac:picMkLst>
        </pc:picChg>
        <pc:picChg chg="add del mod">
          <ac:chgData name="Lê Hải" userId="33d688b4-8c69-421d-8449-84909330150c" providerId="ADAL" clId="{3256D0AD-240D-47C8-842E-0D6F6216D650}" dt="2021-07-09T14:33:25.072" v="2529" actId="478"/>
          <ac:picMkLst>
            <pc:docMk/>
            <pc:sldMk cId="2016500808" sldId="1010"/>
            <ac:picMk id="6146" creationId="{4B035DED-7A48-4DBA-877E-EC2216EB120B}"/>
          </ac:picMkLst>
        </pc:picChg>
        <pc:picChg chg="add del mod">
          <ac:chgData name="Lê Hải" userId="33d688b4-8c69-421d-8449-84909330150c" providerId="ADAL" clId="{3256D0AD-240D-47C8-842E-0D6F6216D650}" dt="2021-07-09T14:34:27.446" v="2536" actId="478"/>
          <ac:picMkLst>
            <pc:docMk/>
            <pc:sldMk cId="2016500808" sldId="1010"/>
            <ac:picMk id="6148" creationId="{97CF9E5A-FA3C-4C1A-82A9-6D2BC3B1107F}"/>
          </ac:picMkLst>
        </pc:picChg>
        <pc:picChg chg="add del mod">
          <ac:chgData name="Lê Hải" userId="33d688b4-8c69-421d-8449-84909330150c" providerId="ADAL" clId="{3256D0AD-240D-47C8-842E-0D6F6216D650}" dt="2021-07-09T14:34:51.294" v="2538" actId="478"/>
          <ac:picMkLst>
            <pc:docMk/>
            <pc:sldMk cId="2016500808" sldId="1010"/>
            <ac:picMk id="6150" creationId="{B75F3CC8-9520-4C17-8630-B7ADAB56B285}"/>
          </ac:picMkLst>
        </pc:picChg>
        <pc:picChg chg="add mod">
          <ac:chgData name="Lê Hải" userId="33d688b4-8c69-421d-8449-84909330150c" providerId="ADAL" clId="{3256D0AD-240D-47C8-842E-0D6F6216D650}" dt="2021-07-09T14:36:39.361" v="2608" actId="14100"/>
          <ac:picMkLst>
            <pc:docMk/>
            <pc:sldMk cId="2016500808" sldId="1010"/>
            <ac:picMk id="6152" creationId="{7BF7AD98-53EE-4B7C-944C-C27A1E851F43}"/>
          </ac:picMkLst>
        </pc:picChg>
      </pc:sldChg>
      <pc:sldChg chg="addSp delSp modSp add mod">
        <pc:chgData name="Lê Hải" userId="33d688b4-8c69-421d-8449-84909330150c" providerId="ADAL" clId="{3256D0AD-240D-47C8-842E-0D6F6216D650}" dt="2021-07-09T14:41:25.187" v="2684"/>
        <pc:sldMkLst>
          <pc:docMk/>
          <pc:sldMk cId="628292158" sldId="1011"/>
        </pc:sldMkLst>
        <pc:spChg chg="mod">
          <ac:chgData name="Lê Hải" userId="33d688b4-8c69-421d-8449-84909330150c" providerId="ADAL" clId="{3256D0AD-240D-47C8-842E-0D6F6216D650}" dt="2021-07-09T14:40:26.825" v="2648" actId="207"/>
          <ac:spMkLst>
            <pc:docMk/>
            <pc:sldMk cId="628292158" sldId="1011"/>
            <ac:spMk id="5" creationId="{FE025306-44E4-4672-90F2-4A91A37E11FE}"/>
          </ac:spMkLst>
        </pc:spChg>
        <pc:spChg chg="add mod">
          <ac:chgData name="Lê Hải" userId="33d688b4-8c69-421d-8449-84909330150c" providerId="ADAL" clId="{3256D0AD-240D-47C8-842E-0D6F6216D650}" dt="2021-07-09T14:41:25.187" v="2684"/>
          <ac:spMkLst>
            <pc:docMk/>
            <pc:sldMk cId="628292158" sldId="1011"/>
            <ac:spMk id="8" creationId="{53907392-17A4-424E-A71F-BE42006F186A}"/>
          </ac:spMkLst>
        </pc:spChg>
        <pc:spChg chg="mod">
          <ac:chgData name="Lê Hải" userId="33d688b4-8c69-421d-8449-84909330150c" providerId="ADAL" clId="{3256D0AD-240D-47C8-842E-0D6F6216D650}" dt="2021-07-09T14:40:46.934" v="2682" actId="1076"/>
          <ac:spMkLst>
            <pc:docMk/>
            <pc:sldMk cId="628292158" sldId="1011"/>
            <ac:spMk id="14" creationId="{91E7FFA0-A1B0-470C-9266-BEB10EAE3A0F}"/>
          </ac:spMkLst>
        </pc:spChg>
        <pc:picChg chg="del">
          <ac:chgData name="Lê Hải" userId="33d688b4-8c69-421d-8449-84909330150c" providerId="ADAL" clId="{3256D0AD-240D-47C8-842E-0D6F6216D650}" dt="2021-07-09T14:39:46.647" v="2615" actId="478"/>
          <ac:picMkLst>
            <pc:docMk/>
            <pc:sldMk cId="628292158" sldId="1011"/>
            <ac:picMk id="6152" creationId="{7BF7AD98-53EE-4B7C-944C-C27A1E851F43}"/>
          </ac:picMkLst>
        </pc:picChg>
        <pc:picChg chg="add mod">
          <ac:chgData name="Lê Hải" userId="33d688b4-8c69-421d-8449-84909330150c" providerId="ADAL" clId="{3256D0AD-240D-47C8-842E-0D6F6216D650}" dt="2021-07-09T14:40:02.305" v="2620" actId="167"/>
          <ac:picMkLst>
            <pc:docMk/>
            <pc:sldMk cId="628292158" sldId="1011"/>
            <ac:picMk id="7170" creationId="{503AD895-8AD1-4EF9-8059-E8C28EE674A7}"/>
          </ac:picMkLst>
        </pc:picChg>
      </pc:sldChg>
      <pc:sldChg chg="addSp delSp modSp add mod modAnim">
        <pc:chgData name="Lê Hải" userId="33d688b4-8c69-421d-8449-84909330150c" providerId="ADAL" clId="{3256D0AD-240D-47C8-842E-0D6F6216D650}" dt="2021-07-09T14:53:56.848" v="2776"/>
        <pc:sldMkLst>
          <pc:docMk/>
          <pc:sldMk cId="2040232236" sldId="1012"/>
        </pc:sldMkLst>
        <pc:spChg chg="del">
          <ac:chgData name="Lê Hải" userId="33d688b4-8c69-421d-8449-84909330150c" providerId="ADAL" clId="{3256D0AD-240D-47C8-842E-0D6F6216D650}" dt="2021-07-09T14:50:23.674" v="2736" actId="478"/>
          <ac:spMkLst>
            <pc:docMk/>
            <pc:sldMk cId="2040232236" sldId="1012"/>
            <ac:spMk id="5" creationId="{FE025306-44E4-4672-90F2-4A91A37E11FE}"/>
          </ac:spMkLst>
        </pc:spChg>
        <pc:spChg chg="add mod">
          <ac:chgData name="Lê Hải" userId="33d688b4-8c69-421d-8449-84909330150c" providerId="ADAL" clId="{3256D0AD-240D-47C8-842E-0D6F6216D650}" dt="2021-07-09T14:49:43.558" v="2715" actId="1036"/>
          <ac:spMkLst>
            <pc:docMk/>
            <pc:sldMk cId="2040232236" sldId="1012"/>
            <ac:spMk id="8" creationId="{3EDA65B2-E5AA-44A9-9DE7-AE9201D15D02}"/>
          </ac:spMkLst>
        </pc:spChg>
        <pc:spChg chg="mod">
          <ac:chgData name="Lê Hải" userId="33d688b4-8c69-421d-8449-84909330150c" providerId="ADAL" clId="{3256D0AD-240D-47C8-842E-0D6F6216D650}" dt="2021-07-09T14:44:07.632" v="2697" actId="207"/>
          <ac:spMkLst>
            <pc:docMk/>
            <pc:sldMk cId="2040232236" sldId="1012"/>
            <ac:spMk id="9" creationId="{B27E8125-46EE-49AD-87FC-26F7C255347F}"/>
          </ac:spMkLst>
        </pc:spChg>
        <pc:spChg chg="add del mod">
          <ac:chgData name="Lê Hải" userId="33d688b4-8c69-421d-8449-84909330150c" providerId="ADAL" clId="{3256D0AD-240D-47C8-842E-0D6F6216D650}" dt="2021-07-09T14:53:36.870" v="2771" actId="1076"/>
          <ac:spMkLst>
            <pc:docMk/>
            <pc:sldMk cId="2040232236" sldId="1012"/>
            <ac:spMk id="14" creationId="{91E7FFA0-A1B0-470C-9266-BEB10EAE3A0F}"/>
          </ac:spMkLst>
        </pc:spChg>
        <pc:graphicFrameChg chg="add del mod">
          <ac:chgData name="Lê Hải" userId="33d688b4-8c69-421d-8449-84909330150c" providerId="ADAL" clId="{3256D0AD-240D-47C8-842E-0D6F6216D650}" dt="2021-07-09T14:49:58.966" v="2721"/>
          <ac:graphicFrameMkLst>
            <pc:docMk/>
            <pc:sldMk cId="2040232236" sldId="1012"/>
            <ac:graphicFrameMk id="3" creationId="{7865F4AB-193C-4DF0-8F20-FC7DFDB0B436}"/>
          </ac:graphicFrameMkLst>
        </pc:graphicFrameChg>
        <pc:picChg chg="del">
          <ac:chgData name="Lê Hải" userId="33d688b4-8c69-421d-8449-84909330150c" providerId="ADAL" clId="{3256D0AD-240D-47C8-842E-0D6F6216D650}" dt="2021-07-09T14:49:45.919" v="2716" actId="478"/>
          <ac:picMkLst>
            <pc:docMk/>
            <pc:sldMk cId="2040232236" sldId="1012"/>
            <ac:picMk id="7170" creationId="{503AD895-8AD1-4EF9-8059-E8C28EE674A7}"/>
          </ac:picMkLst>
        </pc:picChg>
        <pc:picChg chg="add del mod">
          <ac:chgData name="Lê Hải" userId="33d688b4-8c69-421d-8449-84909330150c" providerId="ADAL" clId="{3256D0AD-240D-47C8-842E-0D6F6216D650}" dt="2021-07-09T14:51:41.375" v="2742" actId="478"/>
          <ac:picMkLst>
            <pc:docMk/>
            <pc:sldMk cId="2040232236" sldId="1012"/>
            <ac:picMk id="8194" creationId="{06E5E767-6709-4A8C-8560-F24579742B93}"/>
          </ac:picMkLst>
        </pc:picChg>
        <pc:picChg chg="add del mod">
          <ac:chgData name="Lê Hải" userId="33d688b4-8c69-421d-8449-84909330150c" providerId="ADAL" clId="{3256D0AD-240D-47C8-842E-0D6F6216D650}" dt="2021-07-09T14:52:14.021" v="2750" actId="478"/>
          <ac:picMkLst>
            <pc:docMk/>
            <pc:sldMk cId="2040232236" sldId="1012"/>
            <ac:picMk id="8196" creationId="{22F805B5-B18A-478A-A472-5130597CCFF3}"/>
          </ac:picMkLst>
        </pc:picChg>
        <pc:picChg chg="add mod">
          <ac:chgData name="Lê Hải" userId="33d688b4-8c69-421d-8449-84909330150c" providerId="ADAL" clId="{3256D0AD-240D-47C8-842E-0D6F6216D650}" dt="2021-07-09T14:53:35.310" v="2770" actId="1036"/>
          <ac:picMkLst>
            <pc:docMk/>
            <pc:sldMk cId="2040232236" sldId="1012"/>
            <ac:picMk id="8198" creationId="{A7AA5FCF-A13F-4377-9EDF-5E7184D88E7C}"/>
          </ac:picMkLst>
        </pc:picChg>
      </pc:sldChg>
      <pc:sldMasterChg chg="modTransition modSldLayout">
        <pc:chgData name="Lê Hải" userId="33d688b4-8c69-421d-8449-84909330150c" providerId="ADAL" clId="{3256D0AD-240D-47C8-842E-0D6F6216D650}" dt="2021-07-09T12:26:29.232" v="528"/>
        <pc:sldMasterMkLst>
          <pc:docMk/>
          <pc:sldMasterMk cId="2781988252" sldId="2147483648"/>
        </pc:sldMasterMkLst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2872557614" sldId="2147483649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1255427147" sldId="2147483650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3783045302" sldId="2147483651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234069717" sldId="2147483652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3885021440" sldId="2147483653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1470847815" sldId="2147483654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2903009363" sldId="2147483655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3386718215" sldId="2147483656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3571217256" sldId="2147483657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2259580379" sldId="2147483658"/>
          </pc:sldLayoutMkLst>
        </pc:sldLayoutChg>
        <pc:sldLayoutChg chg="modTransition">
          <pc:chgData name="Lê Hải" userId="33d688b4-8c69-421d-8449-84909330150c" providerId="ADAL" clId="{3256D0AD-240D-47C8-842E-0D6F6216D650}" dt="2021-07-09T12:26:29.232" v="528"/>
          <pc:sldLayoutMkLst>
            <pc:docMk/>
            <pc:sldMasterMk cId="2781988252" sldId="2147483648"/>
            <pc:sldLayoutMk cId="1006622038" sldId="2147483659"/>
          </pc:sldLayoutMkLst>
        </pc:sldLayoutChg>
      </pc:sldMasterChg>
    </pc:docChg>
  </pc:docChgLst>
  <pc:docChgLst>
    <pc:chgData name="Lê Hải" userId="33d688b4-8c69-421d-8449-84909330150c" providerId="ADAL" clId="{6F7A9524-04F1-4783-A5E5-25D2E5B71C3E}"/>
    <pc:docChg chg="undo custSel addSld delSld modSld sldOrd">
      <pc:chgData name="Lê Hải" userId="33d688b4-8c69-421d-8449-84909330150c" providerId="ADAL" clId="{6F7A9524-04F1-4783-A5E5-25D2E5B71C3E}" dt="2021-07-12T12:55:07.194" v="4445"/>
      <pc:docMkLst>
        <pc:docMk/>
      </pc:docMkLst>
      <pc:sldChg chg="modSp modTransition">
        <pc:chgData name="Lê Hải" userId="33d688b4-8c69-421d-8449-84909330150c" providerId="ADAL" clId="{6F7A9524-04F1-4783-A5E5-25D2E5B71C3E}" dt="2021-07-12T12:55:07.194" v="4445"/>
        <pc:sldMkLst>
          <pc:docMk/>
          <pc:sldMk cId="2125969804" sldId="691"/>
        </pc:sldMkLst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4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5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6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7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8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52.882" v="4352" actId="1076"/>
          <ac:spMkLst>
            <pc:docMk/>
            <pc:sldMk cId="2125969804" sldId="691"/>
            <ac:spMk id="9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0:46.848" v="4351" actId="404"/>
          <ac:spMkLst>
            <pc:docMk/>
            <pc:sldMk cId="2125969804" sldId="691"/>
            <ac:spMk id="14" creationId="{5070CA11-83B9-AA44-A2AA-BEC1BE861EF3}"/>
          </ac:spMkLst>
        </pc:spChg>
        <pc:spChg chg="mod">
          <ac:chgData name="Lê Hải" userId="33d688b4-8c69-421d-8449-84909330150c" providerId="ADAL" clId="{6F7A9524-04F1-4783-A5E5-25D2E5B71C3E}" dt="2021-07-10T09:50:46.848" v="4351" actId="404"/>
          <ac:spMkLst>
            <pc:docMk/>
            <pc:sldMk cId="2125969804" sldId="691"/>
            <ac:spMk id="21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0T09:52:43.308" v="4372" actId="403"/>
          <ac:spMkLst>
            <pc:docMk/>
            <pc:sldMk cId="2125969804" sldId="691"/>
            <ac:spMk id="22" creationId="{00000000-0000-0000-0000-000000000000}"/>
          </ac:spMkLst>
        </pc:spChg>
        <pc:grpChg chg="mod">
          <ac:chgData name="Lê Hải" userId="33d688b4-8c69-421d-8449-84909330150c" providerId="ADAL" clId="{6F7A9524-04F1-4783-A5E5-25D2E5B71C3E}" dt="2021-07-10T09:50:52.882" v="4352" actId="1076"/>
          <ac:grpSpMkLst>
            <pc:docMk/>
            <pc:sldMk cId="2125969804" sldId="691"/>
            <ac:grpSpMk id="3" creationId="{00000000-0000-0000-0000-000000000000}"/>
          </ac:grpSpMkLst>
        </pc:grpChg>
        <pc:grpChg chg="mod">
          <ac:chgData name="Lê Hải" userId="33d688b4-8c69-421d-8449-84909330150c" providerId="ADAL" clId="{6F7A9524-04F1-4783-A5E5-25D2E5B71C3E}" dt="2021-07-10T09:50:52.882" v="4352" actId="1076"/>
          <ac:grpSpMkLst>
            <pc:docMk/>
            <pc:sldMk cId="2125969804" sldId="691"/>
            <ac:grpSpMk id="11" creationId="{00000000-0000-0000-0000-000000000000}"/>
          </ac:grpSpMkLst>
        </pc:grpChg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51548675" sldId="951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630838455" sldId="952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706925823" sldId="953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800611923" sldId="954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326905957" sldId="955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189871995" sldId="956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523901594" sldId="957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224826453" sldId="958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4234672301" sldId="959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447311278" sldId="960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580187492" sldId="961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543655839" sldId="962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075797650" sldId="963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305518268" sldId="964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355933662" sldId="965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318635905" sldId="966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372134104" sldId="967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617115468" sldId="968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847181033" sldId="969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243962121" sldId="970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85528798" sldId="971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8618480" sldId="972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766670867" sldId="973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378752871" sldId="974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87602719" sldId="975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34044935" sldId="976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964965062" sldId="977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2688073169" sldId="978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847928997" sldId="979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051704644" sldId="980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1766912076" sldId="981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3925256067" sldId="982"/>
        </pc:sldMkLst>
      </pc:sldChg>
      <pc:sldChg chg="del">
        <pc:chgData name="Lê Hải" userId="33d688b4-8c69-421d-8449-84909330150c" providerId="ADAL" clId="{6F7A9524-04F1-4783-A5E5-25D2E5B71C3E}" dt="2021-07-10T09:50:17.940" v="4347" actId="47"/>
        <pc:sldMkLst>
          <pc:docMk/>
          <pc:sldMk cId="96344427" sldId="983"/>
        </pc:sldMkLst>
      </pc:sldChg>
      <pc:sldChg chg="modAnim">
        <pc:chgData name="Lê Hải" userId="33d688b4-8c69-421d-8449-84909330150c" providerId="ADAL" clId="{6F7A9524-04F1-4783-A5E5-25D2E5B71C3E}" dt="2021-07-10T09:39:11.612" v="4199"/>
        <pc:sldMkLst>
          <pc:docMk/>
          <pc:sldMk cId="796220885" sldId="984"/>
        </pc:sldMkLst>
      </pc:sldChg>
      <pc:sldChg chg="addSp modSp del mod modAnim">
        <pc:chgData name="Lê Hải" userId="33d688b4-8c69-421d-8449-84909330150c" providerId="ADAL" clId="{6F7A9524-04F1-4783-A5E5-25D2E5B71C3E}" dt="2021-07-10T09:50:17.940" v="4347" actId="47"/>
        <pc:sldMkLst>
          <pc:docMk/>
          <pc:sldMk cId="2961384748" sldId="997"/>
        </pc:sldMkLst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" creationId="{DAA83BE6-7BD4-44D4-9B7E-89E33A8E0C2E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" creationId="{BF257DD8-558A-41C5-B6C4-2ED14CE0A9DB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5" creationId="{0B8FAC1B-75AD-49B5-A588-2EEC72F9FF23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6" creationId="{9D506777-DA69-4675-B13A-2E433A98CF5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7" creationId="{252E78D7-941E-403D-85FE-D9C8EA213B86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8" creationId="{45BD4A0F-FE09-4C0A-90DE-C3FB268B4876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9" creationId="{E9FACDF7-1C9B-495B-8C63-859AE80A3F5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0" creationId="{E8D41E80-3368-46EB-8BA6-149D88CFEF7C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1" creationId="{D7698576-E4D5-4780-8208-F978C543EEE8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2" creationId="{8ADB3AF3-FA0B-4335-A704-173A592C9FF9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3" creationId="{C866516E-BC62-47D2-9BC0-BE28791158D2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4" creationId="{C52D8723-130B-4F23-B79F-51566BCCA8D9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5" creationId="{67124C56-FCFD-41A5-86D8-81BE2A7329E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6" creationId="{F314528F-A0C8-477C-88A4-C00E63FB7973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7" creationId="{ACC7887B-6801-4598-B747-A474EFE8C8A5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8" creationId="{D20BE7F7-C1AA-446E-9B4E-923F15745DF1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19" creationId="{F69C2E2A-DAF5-4B56-A7B5-7E21E00674CC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0" creationId="{CFDAC933-A6B7-4841-9B4D-B87B4E504792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1" creationId="{458D4DF8-B187-4C5B-B35A-C0AD031D5461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2" creationId="{098924FE-A62C-47D6-A655-2D80D6C9D28B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3" creationId="{EF403AB0-D3D8-4110-8BD4-001E42A78AB1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4" creationId="{16969C00-05C9-4ACB-9BE7-98AAF6078EEE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5" creationId="{CC4023C1-0D4F-44A8-8275-D495A300970C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6" creationId="{FE633C7F-55EE-486E-B4B2-96E0679AB864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7" creationId="{F61DD8F6-7E42-49AA-A722-FA66BEDEA3D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8" creationId="{8993BFFF-A50F-4258-A882-343EB90F9EDD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29" creationId="{228809DA-3D5E-4E53-A4A5-45092DBBB974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0" creationId="{2736C7B8-33C5-4BA3-9FBE-580082E3E3F3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1" creationId="{41DFF1F6-D89F-4D4D-8F99-59EA83618D17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2" creationId="{644427B6-1084-4EA5-9FEA-E1581A8CDFED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3" creationId="{03226087-836C-4346-96F3-8749ED15218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4" creationId="{771ABC16-B9E6-4A9A-9163-22B37DD67D88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5" creationId="{44188665-D2C1-467C-9F28-B7165C4F2536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6" creationId="{AB4E8ABE-93D6-4C5C-8E5E-D606A89B28DF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7" creationId="{4587C02C-8B2C-405F-8D6E-A51E64A0EF70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8" creationId="{1D9656A5-5744-4018-B3F9-B29519E54D74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39" creationId="{F2998479-1589-4217-ADC5-8E6578293BB5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0" creationId="{6F1A24A6-FAE3-4E40-82EB-41627004039A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1" creationId="{B0590645-CDEE-41DE-9F16-65130F158088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2" creationId="{67625E16-75EF-4EED-B2C0-AE6792EAE50A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3" creationId="{2DEF9DC1-4AB5-4741-97ED-BDEE6A2EF00A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4" creationId="{3189C37E-BD1F-4189-9AF3-8F83E7D1FDBD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5" creationId="{EAB5DF6B-2E03-41C3-BFFF-AB1F603E0707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6" creationId="{E50DFC4F-6247-4314-B3AA-C841FECD2581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7" creationId="{98A74B21-B223-465A-9786-F4AAC17FC817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8" creationId="{E4E7269C-BD91-4907-8ACB-022F06F49E28}"/>
          </ac:spMkLst>
        </pc:spChg>
        <pc:spChg chg="mod">
          <ac:chgData name="Lê Hải" userId="33d688b4-8c69-421d-8449-84909330150c" providerId="ADAL" clId="{6F7A9524-04F1-4783-A5E5-25D2E5B71C3E}" dt="2021-07-10T07:10:58.297" v="1995" actId="1076"/>
          <ac:spMkLst>
            <pc:docMk/>
            <pc:sldMk cId="2961384748" sldId="997"/>
            <ac:spMk id="49" creationId="{CD4EBC90-1EDE-41A2-A54B-A1AC349E65C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50" creationId="{609C7079-7036-44AF-ADC3-4575865A943D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1" creationId="{9ECEC882-B0FF-427C-AB84-0D9A7B195523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2" creationId="{67C054ED-CE9B-40CE-8E88-FF136C651D7B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3" creationId="{8108A202-119F-47CB-A059-16B5A3B0E6C5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4" creationId="{7012FA12-2439-4C6C-B8E1-4ADD07275DA8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5" creationId="{DED70732-7E8B-4824-BBED-F69C4D43D213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6" creationId="{E92F4A13-21CF-4EC7-B60F-E0299A1CDCF8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7" creationId="{7FC174B6-07BC-4C45-A1C9-0BABF0E9F1AD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8" creationId="{651431E9-C27E-4486-862C-6D66AA383BDD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59" creationId="{FECC7135-476B-4684-A2FD-4735A45F77D2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0" creationId="{9AD029CD-58EF-46FF-B30F-75FE2D5358AF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1" creationId="{64659EB5-E4A9-461F-A1D0-F446EC6D91D5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2" creationId="{7C239B0D-9A60-4E7B-BD7A-888B0A5CF46A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3" creationId="{829B33F8-DEB3-436F-9F31-8EEE4178F7E4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4" creationId="{D8ACC9DB-94A2-4D5E-8FA2-DC6EC8CAA6D4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5" creationId="{19780F98-3AE4-4E9D-9B8D-CB6801BB8147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6" creationId="{15D48C4E-414E-42B7-AD90-245388B29479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7" creationId="{F7F2FB5A-729D-4A1F-9DAA-83207A254283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8" creationId="{45A77424-F927-4079-8F0C-AABE92526150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69" creationId="{40672B3B-120D-4709-B764-093BDF0ADC62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0" creationId="{1A6B3974-1CD7-4FCC-992C-0507CB13E33C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1" creationId="{D98D05A5-7D98-4F16-9756-F23EB3118B05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2" creationId="{C5E16C14-8C5C-401B-A763-F0991F2835AC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3" creationId="{BF9DE928-FF3B-4894-B5D5-624395592B80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4" creationId="{AE4E09C4-78BF-4D2F-94E1-7B3BCCA36A5B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5" creationId="{28565B75-E41C-4556-8638-12B8713B6D5B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6" creationId="{520F160E-2E7A-4599-8E81-A762DA711DA6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7" creationId="{4B2C6C05-7F38-4453-967A-758FFF0A17E5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8" creationId="{8FE3AA92-EC27-4ACA-86C2-C106AC67D9BE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79" creationId="{62185EB5-A82F-4359-B353-F1CB553E8271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0" creationId="{4F060240-EE78-40BB-9D80-F566EDDE5814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1" creationId="{07A7495A-53A8-44E1-94CD-2A136257E4D2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2" creationId="{170BC727-AC66-43F5-BE64-A4654CFF493B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3" creationId="{DC86F299-0B12-41EB-92F9-7F3F222C0620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4" creationId="{0FDF0A70-FA51-401D-87F7-808E827244C1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5" creationId="{BB4F8BA1-8B10-4448-BD1E-9612843B5E5C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6" creationId="{4DA0D019-7AC6-448E-99C4-9437D74774A9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7" creationId="{9744A4CC-85B7-4463-8806-9A23F130A499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8" creationId="{880C7B64-64EF-48DC-AC87-3FE7DD696822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89" creationId="{CACF7669-FC7E-4591-B0C8-41DDD7312110}"/>
          </ac:spMkLst>
        </pc:spChg>
        <pc:spChg chg="mod">
          <ac:chgData name="Lê Hải" userId="33d688b4-8c69-421d-8449-84909330150c" providerId="ADAL" clId="{6F7A9524-04F1-4783-A5E5-25D2E5B71C3E}" dt="2021-07-10T07:11:01.411" v="1996" actId="1076"/>
          <ac:spMkLst>
            <pc:docMk/>
            <pc:sldMk cId="2961384748" sldId="997"/>
            <ac:spMk id="90" creationId="{88691D54-2FC3-451E-A4B6-FE73633B759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04" creationId="{50BBECC1-72F6-4191-B23D-A7F35D7B0CD9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05" creationId="{1599C0BB-6304-4A0B-B835-AAA758EA522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08" creationId="{69CE46AC-383D-4CA9-8FEE-5811E8715FC9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09" creationId="{7E507863-5598-447F-B9DF-D1560F96139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0" creationId="{41456307-955E-4EFE-86A8-DF4BAEE6A35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1" creationId="{B191648A-4AFC-40FD-963D-7FB479FE56A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2" creationId="{DECF5A87-DBF8-4B91-97AF-74BEF289B66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3" creationId="{029887F3-3BFE-45E7-AB9A-B91DDF151A1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4" creationId="{042C40F2-C756-497F-B299-5249536D3C4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5" creationId="{7627793B-E676-4B81-8619-8BC9DE62A2C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6" creationId="{F50C0C8D-C989-4601-9BBB-432DE4FF5BE6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7" creationId="{767FA951-3934-4352-A91A-3C83C7883B2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8" creationId="{07835713-1C2B-4B11-B744-AD29857CC9F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19" creationId="{D3B01068-99C6-4E5F-80C5-D2DCC5C789E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0" creationId="{D5CE3FBD-7454-41A3-B938-62451458A5E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1" creationId="{55E89241-C793-4516-819D-4C2CA16F152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2" creationId="{06918C02-2258-4009-9FD0-F7F1765E308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3" creationId="{8425240B-0B28-43F7-B96F-71867240889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4" creationId="{A288FC1C-B3DA-4B53-B9CE-F5BC3BA4F54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5" creationId="{C2E3171A-CB3F-4018-9FCB-34E486A33E5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6" creationId="{1ACA74E3-1C9C-4763-8DDC-F03632BD8D2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7" creationId="{D62A365D-872C-4EE7-9A7E-3CA6161C055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8" creationId="{C45255E6-9293-4C55-9AEA-466D590EDF4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29" creationId="{B9432673-4AC3-4020-9BEF-42CC657FF6D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0" creationId="{C80065CD-B9C1-4DC5-A7C7-4BFE48A6EF2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1" creationId="{9D1F9056-DD7D-4196-BF8D-A5695D8188D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2" creationId="{E3414CF9-5173-41E8-9343-645ADF127B6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3" creationId="{8614C75B-C3F0-406C-93F4-F13BB2B705A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4" creationId="{65DF9209-A8A6-475C-ADA3-5778E2A1EB8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5" creationId="{FADD57D4-B235-4121-A9A4-CA4BF974408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6" creationId="{1E2A2314-7AD3-47C1-AF23-0B9B8CE1C8F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7" creationId="{F1D330FA-D534-45F0-8A41-98A97038759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8" creationId="{0060B9C6-4D88-42D7-9A55-FE59D1AB60F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39" creationId="{4C8C0104-7C61-454E-B3DE-4D11A789604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0" creationId="{E620D5FE-928E-4EA4-9EAA-4852A15FE82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1" creationId="{2A3AE1A1-8717-4FC2-9D65-AAB206D6BAE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2" creationId="{206DD893-E362-410C-9A4F-0A4120A13BA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3" creationId="{9921DF1A-2805-4DBC-8E94-ADEB1C13F8B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4" creationId="{95DCA0DC-E471-46D5-A4BE-C332923737A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5" creationId="{D8A7DA68-AC63-4EDB-8BF5-1544F75114B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6" creationId="{46B02AE2-F375-4A03-8BD8-06AB745A372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7" creationId="{152594C2-8BEC-4067-BBE8-1B4F9C0DB16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8" creationId="{FB6C7F3A-5F24-4B24-A252-81811FDDFE51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49" creationId="{E58CC3CC-6986-41B6-A87E-A3A321EF30B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0" creationId="{18E80B54-76AB-4C30-835F-F6D1033A459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1" creationId="{4EC20FF0-6C33-4658-BE16-6C679C6861D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2" creationId="{091E95D1-4094-46A3-8C3A-07639F82B5A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3" creationId="{691B3545-BFB7-4B72-95F5-D7180DECE4F1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4" creationId="{F927E036-2955-45C7-8DC4-F3C1CB3145E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5" creationId="{51D0E8B4-CCC4-462E-87A4-BFC524D46BE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6" creationId="{F4BC2E7D-16FF-4844-8316-5523B1FA199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7" creationId="{E0483598-49A1-44FE-82DB-B36E897A270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8" creationId="{7CBB18CE-39B9-483B-8F41-17A879E30BC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59" creationId="{69486341-E80F-4F32-BC7A-65B2560F3A9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0" creationId="{E1CEEE50-88BF-4A81-9A56-1349AC2F57B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1" creationId="{2571F287-E32A-4B49-88E4-921A49DD346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2" creationId="{9773A0DC-5B6C-4048-A30D-F39389264E6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3" creationId="{A3667AA1-4F93-4318-90B4-5DDFB9EAF46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4" creationId="{C59B57F2-0343-4DA3-B238-FB8A66225EA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5" creationId="{8F9EC4E3-FAF9-41A7-AB6C-732A5120AC9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6" creationId="{72B51730-2E84-41B7-AC40-9F78FC50FF4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7" creationId="{61A06448-F17F-4310-8758-C868B8B90A6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8" creationId="{BF3DE6DB-BEDB-4A78-ACB1-E577B6BF5D6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69" creationId="{14D6CB24-A0EF-4837-8E01-261BAAF6CD5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0" creationId="{05558D34-90FD-4D93-96B4-37B3FD7D603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1" creationId="{B75E4452-4408-438B-8909-8C45FA8719B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2" creationId="{AF6579C2-8CB6-43DC-A513-10F2D50FB2A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3" creationId="{B79EDBD9-9DA8-497C-91E8-51A6A22F0C1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4" creationId="{8E2EEC27-9E54-4DC6-80C4-9B01571F317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5" creationId="{02AF1B82-AD64-4C26-87A4-1CFC335BAF2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6" creationId="{2C453F24-902B-4A1E-AD09-3FF05B6F181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7" creationId="{F8C33308-C34B-46B3-9689-B2A92BC4016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8" creationId="{BA156993-7275-47D0-8692-AF61A1CFA10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79" creationId="{AA55CF7A-96D9-46CF-BADB-780547FB31E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0" creationId="{15D27B9D-25D4-4C82-8CDE-B6C09FAD2516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1" creationId="{41D57D3D-CBFC-4418-94B0-B6AF6912CA3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2" creationId="{EEF9FE13-1F83-4EDA-9A0C-BC246457EC31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3" creationId="{7BA12EBB-593E-4F26-8B72-F2CD5C63B1D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4" creationId="{A12F3DF0-43E9-4717-A393-2F5EA7F5B17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5" creationId="{E187F64E-EF43-43D0-B075-F9D181F7800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6" creationId="{D8DD9C2F-F546-4222-B531-D0A02203B7B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7" creationId="{66482C82-7B55-4718-A0DE-5E0FAF25F41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8" creationId="{11900F7D-57F5-4AFD-992E-E8916055E7A6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89" creationId="{AD1C2182-9822-4B6A-9ED4-AAFFE4C29F4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0" creationId="{5424B9D2-DD9C-4FC3-942A-7061DC88EC5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1" creationId="{7578C20D-CADB-4108-804E-01E159D08E7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2" creationId="{91D60229-F8C2-48A8-8BC4-21E8C33CC1E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3" creationId="{9BAC618C-C1B3-4034-82D0-BFCA6764206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4" creationId="{F8483DD5-C711-4C7A-802D-9FDDFCCF2C9F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5" creationId="{37623F04-B57A-4429-8FDE-199B80FA65F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6" creationId="{27A03F3B-1C9E-4082-8994-122DC889970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7" creationId="{7674958B-A95C-4300-99CC-FE2DA7250EB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8" creationId="{B48117CF-7FE8-47F1-9437-53BF0C4DDB5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199" creationId="{46A97C53-1B22-4D4A-9BEB-FD4BCC3B8BD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0" creationId="{306C364D-496F-45BA-BABF-33D0473A834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1" creationId="{1B8B8C32-0F37-42CF-88C6-735965AC08E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2" creationId="{8D7A52B9-C9AB-4645-9186-7E6B8F8E7B3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3" creationId="{91DC6487-DF1C-4551-B96F-F0C46760171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4" creationId="{DEA2135D-D8DC-402D-A429-7FB1F4C56C9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5" creationId="{6F15A161-A360-412F-B626-49EEF979D45B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6" creationId="{B607B6F3-6384-45B6-AA04-4CCC7130EDA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7" creationId="{4A32745C-EFA9-417E-BE44-9800F427262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8" creationId="{3C9CCD7C-E8A9-4321-AF6A-852D8D35704E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09" creationId="{67504BCD-2AE1-41D5-9C5D-29F16938DDE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0" creationId="{159D72DF-4B99-49A8-8F68-9AE45678119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1" creationId="{70F2CC45-867F-4E47-A1B6-4776A4E58C7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2" creationId="{87F62014-0B94-4A43-B811-AF164DD6075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3" creationId="{35018082-6C32-48B1-AB16-C3FECB4A984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4" creationId="{1314E345-4528-4A19-939C-A7BB52576C6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5" creationId="{13A09C01-B5D3-427C-B4E9-D3B21DBF7530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6" creationId="{00F4A04D-EB94-48E0-A34B-8EE9B3C145E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7" creationId="{B60FB2FB-D599-48C7-9204-6885D3E2C3C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8" creationId="{9E6F59CF-884B-4AD3-ACFC-C6283029C5B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19" creationId="{9CEC9CAB-0FF2-40B0-8471-B29807BBBBC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0" creationId="{C82387AD-47DF-416A-ACDA-52D6C23E915A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1" creationId="{8AB0785A-A6D0-498D-8E02-CE4031E6D50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2" creationId="{C3F934AF-6127-42B3-84A2-E8F8D8D2CE58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3" creationId="{74C57BD6-DDC6-4F8C-A667-90376256277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4" creationId="{A1904D2D-3854-45E5-80AE-393B4D9A16C7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5" creationId="{619AFFB0-AD02-439E-92FA-2A3C04C6B749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6" creationId="{51A4A9BE-2677-4054-9CEE-E5CDA430E5F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7" creationId="{53AC0A70-7027-4FD2-A2B7-104A233EE906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8" creationId="{0737FFCE-A933-4EBF-BB23-D3E66DADBCC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29" creationId="{8AA7AFDF-2293-4450-B73A-BDE26EE134E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0" creationId="{2E7306A3-B883-4D65-B67B-3C0273A6DC15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1" creationId="{E6DE8781-6955-4B4C-9FF6-88C1C3E582FD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2" creationId="{801AE627-3F38-445C-BEF7-8BA244753F02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3" creationId="{0B614B29-5A3A-4877-B168-59ED522763A4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4" creationId="{1ABFF507-F522-424C-881A-29EBFF9091D3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5" creationId="{5D438D2C-1132-4C14-BE1E-93E972508CEC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6" creationId="{75572987-AB4F-4BAB-8365-D779A2465E96}"/>
          </ac:spMkLst>
        </pc:spChg>
        <pc:spChg chg="mod">
          <ac:chgData name="Lê Hải" userId="33d688b4-8c69-421d-8449-84909330150c" providerId="ADAL" clId="{6F7A9524-04F1-4783-A5E5-25D2E5B71C3E}" dt="2021-07-10T07:12:55.778" v="2130" actId="164"/>
          <ac:spMkLst>
            <pc:docMk/>
            <pc:sldMk cId="2961384748" sldId="997"/>
            <ac:spMk id="237" creationId="{13333336-88EC-4FDB-B03E-57B76F89E7EC}"/>
          </ac:spMkLst>
        </pc:spChg>
        <pc:grpChg chg="mod">
          <ac:chgData name="Lê Hải" userId="33d688b4-8c69-421d-8449-84909330150c" providerId="ADAL" clId="{6F7A9524-04F1-4783-A5E5-25D2E5B71C3E}" dt="2021-07-10T07:10:58.297" v="1995" actId="1076"/>
          <ac:grpSpMkLst>
            <pc:docMk/>
            <pc:sldMk cId="2961384748" sldId="997"/>
            <ac:grpSpMk id="2" creationId="{2775E018-A676-4C7A-8959-3B4FE6641BC7}"/>
          </ac:grpSpMkLst>
        </pc:grpChg>
        <pc:grpChg chg="mod">
          <ac:chgData name="Lê Hải" userId="33d688b4-8c69-421d-8449-84909330150c" providerId="ADAL" clId="{6F7A9524-04F1-4783-A5E5-25D2E5B71C3E}" dt="2021-07-10T07:11:01.411" v="1996" actId="1076"/>
          <ac:grpSpMkLst>
            <pc:docMk/>
            <pc:sldMk cId="2961384748" sldId="997"/>
            <ac:grpSpMk id="91" creationId="{4B24C39E-AFFB-4ABC-BAA0-984DFF3492ED}"/>
          </ac:grpSpMkLst>
        </pc:grpChg>
        <pc:grpChg chg="add 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93" creationId="{6C8B3DFF-1E53-4FF2-9993-2B96DCDA3CA6}"/>
          </ac:grpSpMkLst>
        </pc:grpChg>
        <pc:grpChg chg="add 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98" creationId="{D276DBA2-AF5C-476A-AC25-4164B14EF81E}"/>
          </ac:grpSpMkLst>
        </pc:grpChg>
        <pc:grpChg chg="mod">
          <ac:chgData name="Lê Hải" userId="33d688b4-8c69-421d-8449-84909330150c" providerId="ADAL" clId="{6F7A9524-04F1-4783-A5E5-25D2E5B71C3E}" dt="2021-07-10T07:10:56.554" v="1994" actId="1076"/>
          <ac:grpSpMkLst>
            <pc:docMk/>
            <pc:sldMk cId="2961384748" sldId="997"/>
            <ac:grpSpMk id="99" creationId="{A949F53D-E61F-47BD-8332-36C7DAE77872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0" creationId="{8ED439F9-52C4-414D-9DC2-6FB19457998F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1" creationId="{15FF3661-A908-4426-8B46-C5F743A8DB0D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2" creationId="{EC0C066B-25E6-4DAE-9053-39FE50ABD048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3" creationId="{9A6CB0E2-7EE3-46AD-9AB3-7177B9395646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6" creationId="{4E99CE3D-9F92-43B1-A37B-50F1D8BC423A}"/>
          </ac:grpSpMkLst>
        </pc:grpChg>
        <pc:grpChg chg="mod">
          <ac:chgData name="Lê Hải" userId="33d688b4-8c69-421d-8449-84909330150c" providerId="ADAL" clId="{6F7A9524-04F1-4783-A5E5-25D2E5B71C3E}" dt="2021-07-10T07:12:55.778" v="2130" actId="164"/>
          <ac:grpSpMkLst>
            <pc:docMk/>
            <pc:sldMk cId="2961384748" sldId="997"/>
            <ac:grpSpMk id="107" creationId="{F88B0372-F4BB-4550-991F-717068B631B2}"/>
          </ac:grpSpMkLst>
        </pc:grpChg>
      </pc:sldChg>
      <pc:sldChg chg="del">
        <pc:chgData name="Lê Hải" userId="33d688b4-8c69-421d-8449-84909330150c" providerId="ADAL" clId="{6F7A9524-04F1-4783-A5E5-25D2E5B71C3E}" dt="2021-07-10T02:53:19.127" v="462" actId="47"/>
        <pc:sldMkLst>
          <pc:docMk/>
          <pc:sldMk cId="344919940" sldId="1000"/>
        </pc:sldMkLst>
      </pc:sldChg>
      <pc:sldChg chg="del">
        <pc:chgData name="Lê Hải" userId="33d688b4-8c69-421d-8449-84909330150c" providerId="ADAL" clId="{6F7A9524-04F1-4783-A5E5-25D2E5B71C3E}" dt="2021-07-10T02:53:19.520" v="463" actId="47"/>
        <pc:sldMkLst>
          <pc:docMk/>
          <pc:sldMk cId="2960710164" sldId="1001"/>
        </pc:sldMkLst>
      </pc:sldChg>
      <pc:sldChg chg="del">
        <pc:chgData name="Lê Hải" userId="33d688b4-8c69-421d-8449-84909330150c" providerId="ADAL" clId="{6F7A9524-04F1-4783-A5E5-25D2E5B71C3E}" dt="2021-07-10T02:53:20.083" v="464" actId="47"/>
        <pc:sldMkLst>
          <pc:docMk/>
          <pc:sldMk cId="911078659" sldId="1002"/>
        </pc:sldMkLst>
      </pc:sldChg>
      <pc:sldChg chg="del">
        <pc:chgData name="Lê Hải" userId="33d688b4-8c69-421d-8449-84909330150c" providerId="ADAL" clId="{6F7A9524-04F1-4783-A5E5-25D2E5B71C3E}" dt="2021-07-10T02:53:20.558" v="465" actId="47"/>
        <pc:sldMkLst>
          <pc:docMk/>
          <pc:sldMk cId="3255686624" sldId="1003"/>
        </pc:sldMkLst>
      </pc:sldChg>
      <pc:sldChg chg="modAnim">
        <pc:chgData name="Lê Hải" userId="33d688b4-8c69-421d-8449-84909330150c" providerId="ADAL" clId="{6F7A9524-04F1-4783-A5E5-25D2E5B71C3E}" dt="2021-07-10T09:38:36.907" v="4198"/>
        <pc:sldMkLst>
          <pc:docMk/>
          <pc:sldMk cId="928843688" sldId="1006"/>
        </pc:sldMkLst>
      </pc:sldChg>
      <pc:sldChg chg="modAnim">
        <pc:chgData name="Lê Hải" userId="33d688b4-8c69-421d-8449-84909330150c" providerId="ADAL" clId="{6F7A9524-04F1-4783-A5E5-25D2E5B71C3E}" dt="2021-07-10T02:11:14.835" v="0"/>
        <pc:sldMkLst>
          <pc:docMk/>
          <pc:sldMk cId="1074483183" sldId="1007"/>
        </pc:sldMkLst>
      </pc:sldChg>
      <pc:sldChg chg="addSp delSp modSp mod">
        <pc:chgData name="Lê Hải" userId="33d688b4-8c69-421d-8449-84909330150c" providerId="ADAL" clId="{6F7A9524-04F1-4783-A5E5-25D2E5B71C3E}" dt="2021-07-10T09:41:51.113" v="4299" actId="1035"/>
        <pc:sldMkLst>
          <pc:docMk/>
          <pc:sldMk cId="2016500808" sldId="1010"/>
        </pc:sldMkLst>
        <pc:spChg chg="mod">
          <ac:chgData name="Lê Hải" userId="33d688b4-8c69-421d-8449-84909330150c" providerId="ADAL" clId="{6F7A9524-04F1-4783-A5E5-25D2E5B71C3E}" dt="2021-07-10T09:41:44.985" v="4279" actId="1035"/>
          <ac:spMkLst>
            <pc:docMk/>
            <pc:sldMk cId="2016500808" sldId="1010"/>
            <ac:spMk id="5" creationId="{FE025306-44E4-4672-90F2-4A91A37E11FE}"/>
          </ac:spMkLst>
        </pc:spChg>
        <pc:spChg chg="mod">
          <ac:chgData name="Lê Hải" userId="33d688b4-8c69-421d-8449-84909330150c" providerId="ADAL" clId="{6F7A9524-04F1-4783-A5E5-25D2E5B71C3E}" dt="2021-07-10T09:41:51.113" v="4299" actId="1035"/>
          <ac:spMkLst>
            <pc:docMk/>
            <pc:sldMk cId="2016500808" sldId="1010"/>
            <ac:spMk id="14" creationId="{91E7FFA0-A1B0-470C-9266-BEB10EAE3A0F}"/>
          </ac:spMkLst>
        </pc:spChg>
        <pc:picChg chg="add mod">
          <ac:chgData name="Lê Hải" userId="33d688b4-8c69-421d-8449-84909330150c" providerId="ADAL" clId="{6F7A9524-04F1-4783-A5E5-25D2E5B71C3E}" dt="2021-07-10T09:41:44.985" v="4279" actId="1035"/>
          <ac:picMkLst>
            <pc:docMk/>
            <pc:sldMk cId="2016500808" sldId="1010"/>
            <ac:picMk id="8" creationId="{4800A0E8-871C-46C3-805B-6DCB400AC8BD}"/>
          </ac:picMkLst>
        </pc:picChg>
        <pc:picChg chg="add del mod">
          <ac:chgData name="Lê Hải" userId="33d688b4-8c69-421d-8449-84909330150c" providerId="ADAL" clId="{6F7A9524-04F1-4783-A5E5-25D2E5B71C3E}" dt="2021-07-10T02:55:39.614" v="481" actId="21"/>
          <ac:picMkLst>
            <pc:docMk/>
            <pc:sldMk cId="2016500808" sldId="1010"/>
            <ac:picMk id="1026" creationId="{7430F3CD-49C5-4D4C-8146-3961DF4446B2}"/>
          </ac:picMkLst>
        </pc:picChg>
        <pc:picChg chg="mod">
          <ac:chgData name="Lê Hải" userId="33d688b4-8c69-421d-8449-84909330150c" providerId="ADAL" clId="{6F7A9524-04F1-4783-A5E5-25D2E5B71C3E}" dt="2021-07-10T09:41:44.985" v="4279" actId="1035"/>
          <ac:picMkLst>
            <pc:docMk/>
            <pc:sldMk cId="2016500808" sldId="1010"/>
            <ac:picMk id="6152" creationId="{7BF7AD98-53EE-4B7C-944C-C27A1E851F43}"/>
          </ac:picMkLst>
        </pc:picChg>
      </pc:sldChg>
      <pc:sldChg chg="addSp delSp modSp mod">
        <pc:chgData name="Lê Hải" userId="33d688b4-8c69-421d-8449-84909330150c" providerId="ADAL" clId="{6F7A9524-04F1-4783-A5E5-25D2E5B71C3E}" dt="2021-07-10T09:42:15.868" v="4304"/>
        <pc:sldMkLst>
          <pc:docMk/>
          <pc:sldMk cId="628292158" sldId="1011"/>
        </pc:sldMkLst>
        <pc:spChg chg="mod">
          <ac:chgData name="Lê Hải" userId="33d688b4-8c69-421d-8449-84909330150c" providerId="ADAL" clId="{6F7A9524-04F1-4783-A5E5-25D2E5B71C3E}" dt="2021-07-10T09:41:07.073" v="4256" actId="1076"/>
          <ac:spMkLst>
            <pc:docMk/>
            <pc:sldMk cId="628292158" sldId="1011"/>
            <ac:spMk id="5" creationId="{FE025306-44E4-4672-90F2-4A91A37E11FE}"/>
          </ac:spMkLst>
        </pc:spChg>
        <pc:spChg chg="mod">
          <ac:chgData name="Lê Hải" userId="33d688b4-8c69-421d-8449-84909330150c" providerId="ADAL" clId="{6F7A9524-04F1-4783-A5E5-25D2E5B71C3E}" dt="2021-07-10T09:41:04.714" v="4255" actId="1076"/>
          <ac:spMkLst>
            <pc:docMk/>
            <pc:sldMk cId="628292158" sldId="1011"/>
            <ac:spMk id="14" creationId="{91E7FFA0-A1B0-470C-9266-BEB10EAE3A0F}"/>
          </ac:spMkLst>
        </pc:spChg>
        <pc:picChg chg="add del mod">
          <ac:chgData name="Lê Hải" userId="33d688b4-8c69-421d-8449-84909330150c" providerId="ADAL" clId="{6F7A9524-04F1-4783-A5E5-25D2E5B71C3E}" dt="2021-07-10T09:41:18.332" v="4259" actId="21"/>
          <ac:picMkLst>
            <pc:docMk/>
            <pc:sldMk cId="628292158" sldId="1011"/>
            <ac:picMk id="2" creationId="{BCE6F757-F00D-49AC-8B3E-7239493CCC40}"/>
          </ac:picMkLst>
        </pc:picChg>
        <pc:picChg chg="add mod">
          <ac:chgData name="Lê Hải" userId="33d688b4-8c69-421d-8449-84909330150c" providerId="ADAL" clId="{6F7A9524-04F1-4783-A5E5-25D2E5B71C3E}" dt="2021-07-10T09:42:15.868" v="4304"/>
          <ac:picMkLst>
            <pc:docMk/>
            <pc:sldMk cId="628292158" sldId="1011"/>
            <ac:picMk id="3" creationId="{ECB91DB1-C70A-4A56-8764-8F7BF61BB081}"/>
          </ac:picMkLst>
        </pc:picChg>
        <pc:picChg chg="mod">
          <ac:chgData name="Lê Hải" userId="33d688b4-8c69-421d-8449-84909330150c" providerId="ADAL" clId="{6F7A9524-04F1-4783-A5E5-25D2E5B71C3E}" dt="2021-07-10T09:40:55.425" v="4251" actId="1076"/>
          <ac:picMkLst>
            <pc:docMk/>
            <pc:sldMk cId="628292158" sldId="1011"/>
            <ac:picMk id="7170" creationId="{503AD895-8AD1-4EF9-8059-E8C28EE674A7}"/>
          </ac:picMkLst>
        </pc:picChg>
      </pc:sldChg>
      <pc:sldChg chg="addSp delSp modSp mod">
        <pc:chgData name="Lê Hải" userId="33d688b4-8c69-421d-8449-84909330150c" providerId="ADAL" clId="{6F7A9524-04F1-4783-A5E5-25D2E5B71C3E}" dt="2021-07-10T02:16:14.074" v="20" actId="478"/>
        <pc:sldMkLst>
          <pc:docMk/>
          <pc:sldMk cId="2040232236" sldId="1012"/>
        </pc:sldMkLst>
        <pc:spChg chg="add del mod">
          <ac:chgData name="Lê Hải" userId="33d688b4-8c69-421d-8449-84909330150c" providerId="ADAL" clId="{6F7A9524-04F1-4783-A5E5-25D2E5B71C3E}" dt="2021-07-10T02:16:14.074" v="20" actId="478"/>
          <ac:spMkLst>
            <pc:docMk/>
            <pc:sldMk cId="2040232236" sldId="1012"/>
            <ac:spMk id="2" creationId="{CB9EEC61-5692-4BA0-B656-8457B7E46719}"/>
          </ac:spMkLst>
        </pc:spChg>
      </pc:sldChg>
      <pc:sldChg chg="addSp delSp modSp add mod delAnim modAnim">
        <pc:chgData name="Lê Hải" userId="33d688b4-8c69-421d-8449-84909330150c" providerId="ADAL" clId="{6F7A9524-04F1-4783-A5E5-25D2E5B71C3E}" dt="2021-07-10T02:46:02.760" v="272"/>
        <pc:sldMkLst>
          <pc:docMk/>
          <pc:sldMk cId="4082561186" sldId="1013"/>
        </pc:sldMkLst>
        <pc:spChg chg="add mod">
          <ac:chgData name="Lê Hải" userId="33d688b4-8c69-421d-8449-84909330150c" providerId="ADAL" clId="{6F7A9524-04F1-4783-A5E5-25D2E5B71C3E}" dt="2021-07-10T02:45:34.219" v="231" actId="207"/>
          <ac:spMkLst>
            <pc:docMk/>
            <pc:sldMk cId="4082561186" sldId="1013"/>
            <ac:spMk id="4" creationId="{980A4F46-B33C-4024-A9E1-D7ED13737AEA}"/>
          </ac:spMkLst>
        </pc:spChg>
        <pc:spChg chg="mod">
          <ac:chgData name="Lê Hải" userId="33d688b4-8c69-421d-8449-84909330150c" providerId="ADAL" clId="{6F7A9524-04F1-4783-A5E5-25D2E5B71C3E}" dt="2021-07-10T02:25:52.652" v="30" actId="207"/>
          <ac:spMkLst>
            <pc:docMk/>
            <pc:sldMk cId="4082561186" sldId="1013"/>
            <ac:spMk id="8" creationId="{3EDA65B2-E5AA-44A9-9DE7-AE9201D15D02}"/>
          </ac:spMkLst>
        </pc:spChg>
        <pc:spChg chg="mod">
          <ac:chgData name="Lê Hải" userId="33d688b4-8c69-421d-8449-84909330150c" providerId="ADAL" clId="{6F7A9524-04F1-4783-A5E5-25D2E5B71C3E}" dt="2021-07-10T02:26:46.420" v="77" actId="20577"/>
          <ac:spMkLst>
            <pc:docMk/>
            <pc:sldMk cId="4082561186" sldId="1013"/>
            <ac:spMk id="11" creationId="{EA7C4140-0D29-421A-AC44-83AE9C01368E}"/>
          </ac:spMkLst>
        </pc:spChg>
        <pc:spChg chg="mod">
          <ac:chgData name="Lê Hải" userId="33d688b4-8c69-421d-8449-84909330150c" providerId="ADAL" clId="{6F7A9524-04F1-4783-A5E5-25D2E5B71C3E}" dt="2021-07-10T02:26:34.299" v="33"/>
          <ac:spMkLst>
            <pc:docMk/>
            <pc:sldMk cId="4082561186" sldId="1013"/>
            <ac:spMk id="12" creationId="{79D6F56C-8901-4A8C-9856-C0AB7EA4A0DC}"/>
          </ac:spMkLst>
        </pc:spChg>
        <pc:spChg chg="mod">
          <ac:chgData name="Lê Hải" userId="33d688b4-8c69-421d-8449-84909330150c" providerId="ADAL" clId="{6F7A9524-04F1-4783-A5E5-25D2E5B71C3E}" dt="2021-07-10T02:26:34.299" v="33"/>
          <ac:spMkLst>
            <pc:docMk/>
            <pc:sldMk cId="4082561186" sldId="1013"/>
            <ac:spMk id="13" creationId="{C7371E1F-A4C7-4DB1-9E8D-E3DA3A540617}"/>
          </ac:spMkLst>
        </pc:spChg>
        <pc:spChg chg="del mod">
          <ac:chgData name="Lê Hải" userId="33d688b4-8c69-421d-8449-84909330150c" providerId="ADAL" clId="{6F7A9524-04F1-4783-A5E5-25D2E5B71C3E}" dt="2021-07-10T02:33:15.696" v="84" actId="478"/>
          <ac:spMkLst>
            <pc:docMk/>
            <pc:sldMk cId="4082561186" sldId="1013"/>
            <ac:spMk id="14" creationId="{91E7FFA0-A1B0-470C-9266-BEB10EAE3A0F}"/>
          </ac:spMkLst>
        </pc:spChg>
        <pc:spChg chg="add mod">
          <ac:chgData name="Lê Hải" userId="33d688b4-8c69-421d-8449-84909330150c" providerId="ADAL" clId="{6F7A9524-04F1-4783-A5E5-25D2E5B71C3E}" dt="2021-07-10T02:33:49.753" v="124" actId="1076"/>
          <ac:spMkLst>
            <pc:docMk/>
            <pc:sldMk cId="4082561186" sldId="1013"/>
            <ac:spMk id="16" creationId="{E55C2449-70E2-470B-A566-E71073F6CEDA}"/>
          </ac:spMkLst>
        </pc:spChg>
        <pc:spChg chg="add mod">
          <ac:chgData name="Lê Hải" userId="33d688b4-8c69-421d-8449-84909330150c" providerId="ADAL" clId="{6F7A9524-04F1-4783-A5E5-25D2E5B71C3E}" dt="2021-07-10T02:34:43.834" v="171" actId="20577"/>
          <ac:spMkLst>
            <pc:docMk/>
            <pc:sldMk cId="4082561186" sldId="1013"/>
            <ac:spMk id="17" creationId="{DBB03E9D-520C-43CD-85F4-641E9332FF3E}"/>
          </ac:spMkLst>
        </pc:spChg>
        <pc:spChg chg="add mod">
          <ac:chgData name="Lê Hải" userId="33d688b4-8c69-421d-8449-84909330150c" providerId="ADAL" clId="{6F7A9524-04F1-4783-A5E5-25D2E5B71C3E}" dt="2021-07-10T02:45:47.531" v="268" actId="20577"/>
          <ac:spMkLst>
            <pc:docMk/>
            <pc:sldMk cId="4082561186" sldId="1013"/>
            <ac:spMk id="18" creationId="{40F720DF-9BFE-42DB-B642-B986ECC007E9}"/>
          </ac:spMkLst>
        </pc:spChg>
        <pc:grpChg chg="add mod">
          <ac:chgData name="Lê Hải" userId="33d688b4-8c69-421d-8449-84909330150c" providerId="ADAL" clId="{6F7A9524-04F1-4783-A5E5-25D2E5B71C3E}" dt="2021-07-10T02:33:23.315" v="117" actId="1035"/>
          <ac:grpSpMkLst>
            <pc:docMk/>
            <pc:sldMk cId="4082561186" sldId="1013"/>
            <ac:grpSpMk id="7" creationId="{9C82DE5C-3F0C-4CAE-9787-EDE2C52B52A2}"/>
          </ac:grpSpMkLst>
        </pc:grpChg>
        <pc:grpChg chg="mod">
          <ac:chgData name="Lê Hải" userId="33d688b4-8c69-421d-8449-84909330150c" providerId="ADAL" clId="{6F7A9524-04F1-4783-A5E5-25D2E5B71C3E}" dt="2021-07-10T02:26:34.299" v="33"/>
          <ac:grpSpMkLst>
            <pc:docMk/>
            <pc:sldMk cId="4082561186" sldId="1013"/>
            <ac:grpSpMk id="10" creationId="{4FA9C68C-94C5-4874-AAE3-B94D1BABF022}"/>
          </ac:grpSpMkLst>
        </pc:grpChg>
        <pc:picChg chg="add mod">
          <ac:chgData name="Lê Hải" userId="33d688b4-8c69-421d-8449-84909330150c" providerId="ADAL" clId="{6F7A9524-04F1-4783-A5E5-25D2E5B71C3E}" dt="2021-07-10T02:33:19.078" v="112" actId="1038"/>
          <ac:picMkLst>
            <pc:docMk/>
            <pc:sldMk cId="4082561186" sldId="1013"/>
            <ac:picMk id="2" creationId="{79809E9D-9CE3-479B-B60A-3E3E3879DA24}"/>
          </ac:picMkLst>
        </pc:picChg>
        <pc:picChg chg="add del mod modCrop">
          <ac:chgData name="Lê Hải" userId="33d688b4-8c69-421d-8449-84909330150c" providerId="ADAL" clId="{6F7A9524-04F1-4783-A5E5-25D2E5B71C3E}" dt="2021-07-10T02:42:02.828" v="185" actId="478"/>
          <ac:picMkLst>
            <pc:docMk/>
            <pc:sldMk cId="4082561186" sldId="1013"/>
            <ac:picMk id="3" creationId="{59885812-C499-4A08-9122-3EC5C8548E01}"/>
          </ac:picMkLst>
        </pc:picChg>
        <pc:picChg chg="mod">
          <ac:chgData name="Lê Hải" userId="33d688b4-8c69-421d-8449-84909330150c" providerId="ADAL" clId="{6F7A9524-04F1-4783-A5E5-25D2E5B71C3E}" dt="2021-07-10T02:26:34.299" v="33"/>
          <ac:picMkLst>
            <pc:docMk/>
            <pc:sldMk cId="4082561186" sldId="1013"/>
            <ac:picMk id="15" creationId="{48B976A2-7B44-429C-8466-728E6BDCD702}"/>
          </ac:picMkLst>
        </pc:picChg>
        <pc:picChg chg="del">
          <ac:chgData name="Lê Hải" userId="33d688b4-8c69-421d-8449-84909330150c" providerId="ADAL" clId="{6F7A9524-04F1-4783-A5E5-25D2E5B71C3E}" dt="2021-07-10T02:26:20.441" v="31" actId="478"/>
          <ac:picMkLst>
            <pc:docMk/>
            <pc:sldMk cId="4082561186" sldId="1013"/>
            <ac:picMk id="8198" creationId="{A7AA5FCF-A13F-4377-9EDF-5E7184D88E7C}"/>
          </ac:picMkLst>
        </pc:picChg>
      </pc:sldChg>
      <pc:sldChg chg="addSp delSp modSp add mod delAnim modAnim">
        <pc:chgData name="Lê Hải" userId="33d688b4-8c69-421d-8449-84909330150c" providerId="ADAL" clId="{6F7A9524-04F1-4783-A5E5-25D2E5B71C3E}" dt="2021-07-10T02:48:57.212" v="337"/>
        <pc:sldMkLst>
          <pc:docMk/>
          <pc:sldMk cId="1602851630" sldId="1014"/>
        </pc:sldMkLst>
        <pc:spChg chg="del">
          <ac:chgData name="Lê Hải" userId="33d688b4-8c69-421d-8449-84909330150c" providerId="ADAL" clId="{6F7A9524-04F1-4783-A5E5-25D2E5B71C3E}" dt="2021-07-10T02:46:33.973" v="276" actId="478"/>
          <ac:spMkLst>
            <pc:docMk/>
            <pc:sldMk cId="1602851630" sldId="1014"/>
            <ac:spMk id="4" creationId="{980A4F46-B33C-4024-A9E1-D7ED13737AEA}"/>
          </ac:spMkLst>
        </pc:spChg>
        <pc:spChg chg="del">
          <ac:chgData name="Lê Hải" userId="33d688b4-8c69-421d-8449-84909330150c" providerId="ADAL" clId="{6F7A9524-04F1-4783-A5E5-25D2E5B71C3E}" dt="2021-07-10T02:46:32.708" v="274" actId="478"/>
          <ac:spMkLst>
            <pc:docMk/>
            <pc:sldMk cId="1602851630" sldId="1014"/>
            <ac:spMk id="16" creationId="{E55C2449-70E2-470B-A566-E71073F6CEDA}"/>
          </ac:spMkLst>
        </pc:spChg>
        <pc:spChg chg="mod">
          <ac:chgData name="Lê Hải" userId="33d688b4-8c69-421d-8449-84909330150c" providerId="ADAL" clId="{6F7A9524-04F1-4783-A5E5-25D2E5B71C3E}" dt="2021-07-10T02:46:57.356" v="331" actId="207"/>
          <ac:spMkLst>
            <pc:docMk/>
            <pc:sldMk cId="1602851630" sldId="1014"/>
            <ac:spMk id="17" creationId="{DBB03E9D-520C-43CD-85F4-641E9332FF3E}"/>
          </ac:spMkLst>
        </pc:spChg>
        <pc:spChg chg="del">
          <ac:chgData name="Lê Hải" userId="33d688b4-8c69-421d-8449-84909330150c" providerId="ADAL" clId="{6F7A9524-04F1-4783-A5E5-25D2E5B71C3E}" dt="2021-07-10T02:46:36.164" v="277" actId="478"/>
          <ac:spMkLst>
            <pc:docMk/>
            <pc:sldMk cId="1602851630" sldId="1014"/>
            <ac:spMk id="18" creationId="{40F720DF-9BFE-42DB-B642-B986ECC007E9}"/>
          </ac:spMkLst>
        </pc:spChg>
        <pc:picChg chg="del">
          <ac:chgData name="Lê Hải" userId="33d688b4-8c69-421d-8449-84909330150c" providerId="ADAL" clId="{6F7A9524-04F1-4783-A5E5-25D2E5B71C3E}" dt="2021-07-10T02:46:33.298" v="275" actId="478"/>
          <ac:picMkLst>
            <pc:docMk/>
            <pc:sldMk cId="1602851630" sldId="1014"/>
            <ac:picMk id="2" creationId="{79809E9D-9CE3-479B-B60A-3E3E3879DA24}"/>
          </ac:picMkLst>
        </pc:picChg>
        <pc:picChg chg="add mod">
          <ac:chgData name="Lê Hải" userId="33d688b4-8c69-421d-8449-84909330150c" providerId="ADAL" clId="{6F7A9524-04F1-4783-A5E5-25D2E5B71C3E}" dt="2021-07-10T02:47:58.084" v="336"/>
          <ac:picMkLst>
            <pc:docMk/>
            <pc:sldMk cId="1602851630" sldId="1014"/>
            <ac:picMk id="3" creationId="{43B08536-6B21-42BA-A713-9BD9DF01D57F}"/>
          </ac:picMkLst>
        </pc:picChg>
      </pc:sldChg>
      <pc:sldChg chg="addSp delSp modSp add mod delAnim modAnim">
        <pc:chgData name="Lê Hải" userId="33d688b4-8c69-421d-8449-84909330150c" providerId="ADAL" clId="{6F7A9524-04F1-4783-A5E5-25D2E5B71C3E}" dt="2021-07-10T02:51:51.137" v="435" actId="1076"/>
        <pc:sldMkLst>
          <pc:docMk/>
          <pc:sldMk cId="820491135" sldId="1015"/>
        </pc:sldMkLst>
        <pc:spChg chg="mod">
          <ac:chgData name="Lê Hải" userId="33d688b4-8c69-421d-8449-84909330150c" providerId="ADAL" clId="{6F7A9524-04F1-4783-A5E5-25D2E5B71C3E}" dt="2021-07-10T02:51:51.137" v="435" actId="1076"/>
          <ac:spMkLst>
            <pc:docMk/>
            <pc:sldMk cId="820491135" sldId="1015"/>
            <ac:spMk id="17" creationId="{DBB03E9D-520C-43CD-85F4-641E9332FF3E}"/>
          </ac:spMkLst>
        </pc:spChg>
        <pc:grpChg chg="del">
          <ac:chgData name="Lê Hải" userId="33d688b4-8c69-421d-8449-84909330150c" providerId="ADAL" clId="{6F7A9524-04F1-4783-A5E5-25D2E5B71C3E}" dt="2021-07-10T02:50:26.705" v="401" actId="478"/>
          <ac:grpSpMkLst>
            <pc:docMk/>
            <pc:sldMk cId="820491135" sldId="1015"/>
            <ac:grpSpMk id="7" creationId="{9C82DE5C-3F0C-4CAE-9787-EDE2C52B52A2}"/>
          </ac:grpSpMkLst>
        </pc:grpChg>
        <pc:graphicFrameChg chg="add del mod">
          <ac:chgData name="Lê Hải" userId="33d688b4-8c69-421d-8449-84909330150c" providerId="ADAL" clId="{6F7A9524-04F1-4783-A5E5-25D2E5B71C3E}" dt="2021-07-10T02:49:41.528" v="341"/>
          <ac:graphicFrameMkLst>
            <pc:docMk/>
            <pc:sldMk cId="820491135" sldId="1015"/>
            <ac:graphicFrameMk id="2" creationId="{DA6E84BC-3B0C-42E9-975A-F2CD826EB5AA}"/>
          </ac:graphicFrameMkLst>
        </pc:graphicFrameChg>
        <pc:picChg chg="del">
          <ac:chgData name="Lê Hải" userId="33d688b4-8c69-421d-8449-84909330150c" providerId="ADAL" clId="{6F7A9524-04F1-4783-A5E5-25D2E5B71C3E}" dt="2021-07-10T02:50:27.565" v="402" actId="478"/>
          <ac:picMkLst>
            <pc:docMk/>
            <pc:sldMk cId="820491135" sldId="1015"/>
            <ac:picMk id="3" creationId="{43B08536-6B21-42BA-A713-9BD9DF01D57F}"/>
          </ac:picMkLst>
        </pc:picChg>
        <pc:picChg chg="add mod">
          <ac:chgData name="Lê Hải" userId="33d688b4-8c69-421d-8449-84909330150c" providerId="ADAL" clId="{6F7A9524-04F1-4783-A5E5-25D2E5B71C3E}" dt="2021-07-10T02:51:47.177" v="434" actId="167"/>
          <ac:picMkLst>
            <pc:docMk/>
            <pc:sldMk cId="820491135" sldId="1015"/>
            <ac:picMk id="14" creationId="{EEA46457-240D-4229-9FF2-44382589ABFC}"/>
          </ac:picMkLst>
        </pc:picChg>
      </pc:sldChg>
      <pc:sldChg chg="addSp delSp modSp add mod ord modAnim modNotesTx">
        <pc:chgData name="Lê Hải" userId="33d688b4-8c69-421d-8449-84909330150c" providerId="ADAL" clId="{6F7A9524-04F1-4783-A5E5-25D2E5B71C3E}" dt="2021-07-10T07:42:24.040" v="2328"/>
        <pc:sldMkLst>
          <pc:docMk/>
          <pc:sldMk cId="1825602585" sldId="1016"/>
        </pc:sldMkLst>
        <pc:spChg chg="add mod">
          <ac:chgData name="Lê Hải" userId="33d688b4-8c69-421d-8449-84909330150c" providerId="ADAL" clId="{6F7A9524-04F1-4783-A5E5-25D2E5B71C3E}" dt="2021-07-10T03:00:58.378" v="574" actId="404"/>
          <ac:spMkLst>
            <pc:docMk/>
            <pc:sldMk cId="1825602585" sldId="1016"/>
            <ac:spMk id="11" creationId="{247BE2B5-56CC-4FD5-BCFF-E2BEF49FEEFA}"/>
          </ac:spMkLst>
        </pc:spChg>
        <pc:spChg chg="add mod">
          <ac:chgData name="Lê Hải" userId="33d688b4-8c69-421d-8449-84909330150c" providerId="ADAL" clId="{6F7A9524-04F1-4783-A5E5-25D2E5B71C3E}" dt="2021-07-10T03:01:12.617" v="579" actId="1076"/>
          <ac:spMkLst>
            <pc:docMk/>
            <pc:sldMk cId="1825602585" sldId="1016"/>
            <ac:spMk id="12" creationId="{C95EB922-E90B-48E1-9B94-BF860B7ECC41}"/>
          </ac:spMkLst>
        </pc:spChg>
        <pc:spChg chg="del">
          <ac:chgData name="Lê Hải" userId="33d688b4-8c69-421d-8449-84909330150c" providerId="ADAL" clId="{6F7A9524-04F1-4783-A5E5-25D2E5B71C3E}" dt="2021-07-10T02:52:42.169" v="438" actId="478"/>
          <ac:spMkLst>
            <pc:docMk/>
            <pc:sldMk cId="1825602585" sldId="1016"/>
            <ac:spMk id="17" creationId="{DBB03E9D-520C-43CD-85F4-641E9332FF3E}"/>
          </ac:spMkLst>
        </pc:spChg>
        <pc:picChg chg="add del mod">
          <ac:chgData name="Lê Hải" userId="33d688b4-8c69-421d-8449-84909330150c" providerId="ADAL" clId="{6F7A9524-04F1-4783-A5E5-25D2E5B71C3E}" dt="2021-07-10T02:55:44.113" v="482" actId="478"/>
          <ac:picMkLst>
            <pc:docMk/>
            <pc:sldMk cId="1825602585" sldId="1016"/>
            <ac:picMk id="2" creationId="{82B0BF51-36F2-44F0-9D11-4EF3ADC74F2D}"/>
          </ac:picMkLst>
        </pc:picChg>
        <pc:picChg chg="add mod">
          <ac:chgData name="Lê Hải" userId="33d688b4-8c69-421d-8449-84909330150c" providerId="ADAL" clId="{6F7A9524-04F1-4783-A5E5-25D2E5B71C3E}" dt="2021-07-10T03:01:35.879" v="642" actId="1036"/>
          <ac:picMkLst>
            <pc:docMk/>
            <pc:sldMk cId="1825602585" sldId="1016"/>
            <ac:picMk id="3" creationId="{FB9E295B-F327-45C1-9757-96412A69DE43}"/>
          </ac:picMkLst>
        </pc:picChg>
        <pc:picChg chg="add mod">
          <ac:chgData name="Lê Hải" userId="33d688b4-8c69-421d-8449-84909330150c" providerId="ADAL" clId="{6F7A9524-04F1-4783-A5E5-25D2E5B71C3E}" dt="2021-07-10T03:01:35.879" v="642" actId="1036"/>
          <ac:picMkLst>
            <pc:docMk/>
            <pc:sldMk cId="1825602585" sldId="1016"/>
            <ac:picMk id="4" creationId="{27031DB7-BE08-429D-B31F-0E09C871266C}"/>
          </ac:picMkLst>
        </pc:picChg>
        <pc:picChg chg="add mod ord">
          <ac:chgData name="Lê Hải" userId="33d688b4-8c69-421d-8449-84909330150c" providerId="ADAL" clId="{6F7A9524-04F1-4783-A5E5-25D2E5B71C3E}" dt="2021-07-10T03:07:36.482" v="778"/>
          <ac:picMkLst>
            <pc:docMk/>
            <pc:sldMk cId="1825602585" sldId="1016"/>
            <ac:picMk id="5" creationId="{582DF2F0-784C-4941-A95F-3E88DA70C447}"/>
          </ac:picMkLst>
        </pc:picChg>
        <pc:picChg chg="add mod">
          <ac:chgData name="Lê Hải" userId="33d688b4-8c69-421d-8449-84909330150c" providerId="ADAL" clId="{6F7A9524-04F1-4783-A5E5-25D2E5B71C3E}" dt="2021-07-10T03:00:55.336" v="573" actId="1076"/>
          <ac:picMkLst>
            <pc:docMk/>
            <pc:sldMk cId="1825602585" sldId="1016"/>
            <ac:picMk id="10" creationId="{8C9803D8-9376-46A3-B0AD-75AAD29A1553}"/>
          </ac:picMkLst>
        </pc:picChg>
        <pc:picChg chg="del">
          <ac:chgData name="Lê Hải" userId="33d688b4-8c69-421d-8449-84909330150c" providerId="ADAL" clId="{6F7A9524-04F1-4783-A5E5-25D2E5B71C3E}" dt="2021-07-10T02:52:40.480" v="437" actId="478"/>
          <ac:picMkLst>
            <pc:docMk/>
            <pc:sldMk cId="1825602585" sldId="1016"/>
            <ac:picMk id="14" creationId="{EEA46457-240D-4229-9FF2-44382589ABFC}"/>
          </ac:picMkLst>
        </pc:picChg>
      </pc:sldChg>
      <pc:sldChg chg="modSp add mod">
        <pc:chgData name="Lê Hải" userId="33d688b4-8c69-421d-8449-84909330150c" providerId="ADAL" clId="{6F7A9524-04F1-4783-A5E5-25D2E5B71C3E}" dt="2021-07-10T02:54:20.063" v="477" actId="1035"/>
        <pc:sldMkLst>
          <pc:docMk/>
          <pc:sldMk cId="1729428500" sldId="1017"/>
        </pc:sldMkLst>
        <pc:picChg chg="mod modCrop">
          <ac:chgData name="Lê Hải" userId="33d688b4-8c69-421d-8449-84909330150c" providerId="ADAL" clId="{6F7A9524-04F1-4783-A5E5-25D2E5B71C3E}" dt="2021-07-10T02:54:20.063" v="477" actId="1035"/>
          <ac:picMkLst>
            <pc:docMk/>
            <pc:sldMk cId="1729428500" sldId="1017"/>
            <ac:picMk id="2" creationId="{82B0BF51-36F2-44F0-9D11-4EF3ADC74F2D}"/>
          </ac:picMkLst>
        </pc:picChg>
      </pc:sldChg>
      <pc:sldChg chg="addSp delSp modSp add mod ord">
        <pc:chgData name="Lê Hải" userId="33d688b4-8c69-421d-8449-84909330150c" providerId="ADAL" clId="{6F7A9524-04F1-4783-A5E5-25D2E5B71C3E}" dt="2021-07-10T07:43:04.908" v="2329" actId="20577"/>
        <pc:sldMkLst>
          <pc:docMk/>
          <pc:sldMk cId="1700707453" sldId="1018"/>
        </pc:sldMkLst>
        <pc:spChg chg="mod">
          <ac:chgData name="Lê Hải" userId="33d688b4-8c69-421d-8449-84909330150c" providerId="ADAL" clId="{6F7A9524-04F1-4783-A5E5-25D2E5B71C3E}" dt="2021-07-10T07:43:04.908" v="2329" actId="20577"/>
          <ac:spMkLst>
            <pc:docMk/>
            <pc:sldMk cId="1700707453" sldId="1018"/>
            <ac:spMk id="17" creationId="{DBB03E9D-520C-43CD-85F4-641E9332FF3E}"/>
          </ac:spMkLst>
        </pc:spChg>
        <pc:picChg chg="add del mod modCrop">
          <ac:chgData name="Lê Hải" userId="33d688b4-8c69-421d-8449-84909330150c" providerId="ADAL" clId="{6F7A9524-04F1-4783-A5E5-25D2E5B71C3E}" dt="2021-07-10T03:06:02.458" v="764" actId="478"/>
          <ac:picMkLst>
            <pc:docMk/>
            <pc:sldMk cId="1700707453" sldId="1018"/>
            <ac:picMk id="7" creationId="{A27796D8-298E-468F-97B3-F3DA3785125B}"/>
          </ac:picMkLst>
        </pc:picChg>
        <pc:picChg chg="add del mod">
          <ac:chgData name="Lê Hải" userId="33d688b4-8c69-421d-8449-84909330150c" providerId="ADAL" clId="{6F7A9524-04F1-4783-A5E5-25D2E5B71C3E}" dt="2021-07-10T03:06:01.722" v="763" actId="478"/>
          <ac:picMkLst>
            <pc:docMk/>
            <pc:sldMk cId="1700707453" sldId="1018"/>
            <ac:picMk id="2050" creationId="{02212A26-B3B9-4075-A912-D742D472A9B2}"/>
          </ac:picMkLst>
        </pc:picChg>
      </pc:sldChg>
      <pc:sldChg chg="delSp modSp add mod">
        <pc:chgData name="Lê Hải" userId="33d688b4-8c69-421d-8449-84909330150c" providerId="ADAL" clId="{6F7A9524-04F1-4783-A5E5-25D2E5B71C3E}" dt="2021-07-10T03:06:32.017" v="774" actId="1076"/>
        <pc:sldMkLst>
          <pc:docMk/>
          <pc:sldMk cId="4007488191" sldId="1019"/>
        </pc:sldMkLst>
        <pc:spChg chg="del">
          <ac:chgData name="Lê Hải" userId="33d688b4-8c69-421d-8449-84909330150c" providerId="ADAL" clId="{6F7A9524-04F1-4783-A5E5-25D2E5B71C3E}" dt="2021-07-10T03:06:23.891" v="771" actId="478"/>
          <ac:spMkLst>
            <pc:docMk/>
            <pc:sldMk cId="4007488191" sldId="1019"/>
            <ac:spMk id="17" creationId="{DBB03E9D-520C-43CD-85F4-641E9332FF3E}"/>
          </ac:spMkLst>
        </pc:spChg>
        <pc:picChg chg="mod">
          <ac:chgData name="Lê Hải" userId="33d688b4-8c69-421d-8449-84909330150c" providerId="ADAL" clId="{6F7A9524-04F1-4783-A5E5-25D2E5B71C3E}" dt="2021-07-10T03:06:32.017" v="774" actId="1076"/>
          <ac:picMkLst>
            <pc:docMk/>
            <pc:sldMk cId="4007488191" sldId="1019"/>
            <ac:picMk id="7" creationId="{A27796D8-298E-468F-97B3-F3DA3785125B}"/>
          </ac:picMkLst>
        </pc:picChg>
        <pc:picChg chg="del">
          <ac:chgData name="Lê Hải" userId="33d688b4-8c69-421d-8449-84909330150c" providerId="ADAL" clId="{6F7A9524-04F1-4783-A5E5-25D2E5B71C3E}" dt="2021-07-10T03:06:06.370" v="765" actId="478"/>
          <ac:picMkLst>
            <pc:docMk/>
            <pc:sldMk cId="4007488191" sldId="1019"/>
            <ac:picMk id="14" creationId="{EEA46457-240D-4229-9FF2-44382589ABFC}"/>
          </ac:picMkLst>
        </pc:picChg>
        <pc:picChg chg="mod">
          <ac:chgData name="Lê Hải" userId="33d688b4-8c69-421d-8449-84909330150c" providerId="ADAL" clId="{6F7A9524-04F1-4783-A5E5-25D2E5B71C3E}" dt="2021-07-10T03:06:21.705" v="770" actId="14100"/>
          <ac:picMkLst>
            <pc:docMk/>
            <pc:sldMk cId="4007488191" sldId="1019"/>
            <ac:picMk id="2050" creationId="{02212A26-B3B9-4075-A912-D742D472A9B2}"/>
          </ac:picMkLst>
        </pc:picChg>
      </pc:sldChg>
      <pc:sldChg chg="addSp modSp add mod">
        <pc:chgData name="Lê Hải" userId="33d688b4-8c69-421d-8449-84909330150c" providerId="ADAL" clId="{6F7A9524-04F1-4783-A5E5-25D2E5B71C3E}" dt="2021-07-10T06:34:55.753" v="1073" actId="14100"/>
        <pc:sldMkLst>
          <pc:docMk/>
          <pc:sldMk cId="615159281" sldId="1020"/>
        </pc:sldMkLst>
        <pc:picChg chg="mod">
          <ac:chgData name="Lê Hải" userId="33d688b4-8c69-421d-8449-84909330150c" providerId="ADAL" clId="{6F7A9524-04F1-4783-A5E5-25D2E5B71C3E}" dt="2021-07-10T06:34:48.697" v="1048" actId="1036"/>
          <ac:picMkLst>
            <pc:docMk/>
            <pc:sldMk cId="615159281" sldId="1020"/>
            <ac:picMk id="7" creationId="{A27796D8-298E-468F-97B3-F3DA3785125B}"/>
          </ac:picMkLst>
        </pc:picChg>
        <pc:picChg chg="add mod">
          <ac:chgData name="Lê Hải" userId="33d688b4-8c69-421d-8449-84909330150c" providerId="ADAL" clId="{6F7A9524-04F1-4783-A5E5-25D2E5B71C3E}" dt="2021-07-10T06:34:52.330" v="1072" actId="1035"/>
          <ac:picMkLst>
            <pc:docMk/>
            <pc:sldMk cId="615159281" sldId="1020"/>
            <ac:picMk id="10" creationId="{265BEE58-EAD8-4A4E-A45B-FC3BA0A183AD}"/>
          </ac:picMkLst>
        </pc:picChg>
        <pc:picChg chg="mod">
          <ac:chgData name="Lê Hải" userId="33d688b4-8c69-421d-8449-84909330150c" providerId="ADAL" clId="{6F7A9524-04F1-4783-A5E5-25D2E5B71C3E}" dt="2021-07-10T06:34:55.753" v="1073" actId="14100"/>
          <ac:picMkLst>
            <pc:docMk/>
            <pc:sldMk cId="615159281" sldId="1020"/>
            <ac:picMk id="2050" creationId="{02212A26-B3B9-4075-A912-D742D472A9B2}"/>
          </ac:picMkLst>
        </pc:picChg>
      </pc:sldChg>
      <pc:sldChg chg="addSp delSp modSp add mod">
        <pc:chgData name="Lê Hải" userId="33d688b4-8c69-421d-8449-84909330150c" providerId="ADAL" clId="{6F7A9524-04F1-4783-A5E5-25D2E5B71C3E}" dt="2021-07-10T06:35:11.810" v="1087" actId="14100"/>
        <pc:sldMkLst>
          <pc:docMk/>
          <pc:sldMk cId="322870502" sldId="1021"/>
        </pc:sldMkLst>
        <pc:picChg chg="add del mod">
          <ac:chgData name="Lê Hải" userId="33d688b4-8c69-421d-8449-84909330150c" providerId="ADAL" clId="{6F7A9524-04F1-4783-A5E5-25D2E5B71C3E}" dt="2021-07-10T06:29:17.291" v="852" actId="478"/>
          <ac:picMkLst>
            <pc:docMk/>
            <pc:sldMk cId="322870502" sldId="1021"/>
            <ac:picMk id="2" creationId="{D0CBF1AB-1697-43AC-A75D-A98CF920C6AD}"/>
          </ac:picMkLst>
        </pc:picChg>
        <pc:picChg chg="add mod ord">
          <ac:chgData name="Lê Hải" userId="33d688b4-8c69-421d-8449-84909330150c" providerId="ADAL" clId="{6F7A9524-04F1-4783-A5E5-25D2E5B71C3E}" dt="2021-07-10T06:35:07.874" v="1086" actId="1038"/>
          <ac:picMkLst>
            <pc:docMk/>
            <pc:sldMk cId="322870502" sldId="1021"/>
            <ac:picMk id="3" creationId="{71C4D415-3DAC-4C69-AD12-259900C9E7BB}"/>
          </ac:picMkLst>
        </pc:picChg>
        <pc:picChg chg="del mod ord">
          <ac:chgData name="Lê Hải" userId="33d688b4-8c69-421d-8449-84909330150c" providerId="ADAL" clId="{6F7A9524-04F1-4783-A5E5-25D2E5B71C3E}" dt="2021-07-10T06:35:01.610" v="1074" actId="478"/>
          <ac:picMkLst>
            <pc:docMk/>
            <pc:sldMk cId="322870502" sldId="1021"/>
            <ac:picMk id="7" creationId="{A27796D8-298E-468F-97B3-F3DA3785125B}"/>
          </ac:picMkLst>
        </pc:picChg>
        <pc:picChg chg="add del mod modCrop">
          <ac:chgData name="Lê Hải" userId="33d688b4-8c69-421d-8449-84909330150c" providerId="ADAL" clId="{6F7A9524-04F1-4783-A5E5-25D2E5B71C3E}" dt="2021-07-10T06:35:02.122" v="1075" actId="478"/>
          <ac:picMkLst>
            <pc:docMk/>
            <pc:sldMk cId="322870502" sldId="1021"/>
            <ac:picMk id="10" creationId="{817AE5E0-5C00-4C61-A78C-092926579929}"/>
          </ac:picMkLst>
        </pc:picChg>
        <pc:picChg chg="mod">
          <ac:chgData name="Lê Hải" userId="33d688b4-8c69-421d-8449-84909330150c" providerId="ADAL" clId="{6F7A9524-04F1-4783-A5E5-25D2E5B71C3E}" dt="2021-07-10T06:35:11.810" v="1087" actId="14100"/>
          <ac:picMkLst>
            <pc:docMk/>
            <pc:sldMk cId="322870502" sldId="1021"/>
            <ac:picMk id="2050" creationId="{02212A26-B3B9-4075-A912-D742D472A9B2}"/>
          </ac:picMkLst>
        </pc:picChg>
      </pc:sldChg>
      <pc:sldChg chg="addSp delSp modSp add mod modNotesTx">
        <pc:chgData name="Lê Hải" userId="33d688b4-8c69-421d-8449-84909330150c" providerId="ADAL" clId="{6F7A9524-04F1-4783-A5E5-25D2E5B71C3E}" dt="2021-07-10T07:42:16.071" v="2327"/>
        <pc:sldMkLst>
          <pc:docMk/>
          <pc:sldMk cId="1407551042" sldId="1022"/>
        </pc:sldMkLst>
        <pc:spChg chg="mod">
          <ac:chgData name="Lê Hải" userId="33d688b4-8c69-421d-8449-84909330150c" providerId="ADAL" clId="{6F7A9524-04F1-4783-A5E5-25D2E5B71C3E}" dt="2021-07-10T06:38:21.067" v="1166" actId="20577"/>
          <ac:spMkLst>
            <pc:docMk/>
            <pc:sldMk cId="1407551042" sldId="1022"/>
            <ac:spMk id="8" creationId="{3EDA65B2-E5AA-44A9-9DE7-AE9201D15D02}"/>
          </ac:spMkLst>
        </pc:spChg>
        <pc:spChg chg="mod">
          <ac:chgData name="Lê Hải" userId="33d688b4-8c69-421d-8449-84909330150c" providerId="ADAL" clId="{6F7A9524-04F1-4783-A5E5-25D2E5B71C3E}" dt="2021-07-10T06:27:53.250" v="851" actId="1035"/>
          <ac:spMkLst>
            <pc:docMk/>
            <pc:sldMk cId="1407551042" sldId="1022"/>
            <ac:spMk id="9" creationId="{B27E8125-46EE-49AD-87FC-26F7C255347F}"/>
          </ac:spMkLst>
        </pc:spChg>
        <pc:spChg chg="mod">
          <ac:chgData name="Lê Hải" userId="33d688b4-8c69-421d-8449-84909330150c" providerId="ADAL" clId="{6F7A9524-04F1-4783-A5E5-25D2E5B71C3E}" dt="2021-07-10T06:37:00.443" v="1090" actId="20577"/>
          <ac:spMkLst>
            <pc:docMk/>
            <pc:sldMk cId="1407551042" sldId="1022"/>
            <ac:spMk id="12" creationId="{E41670BD-F419-45A2-A0C0-C8F6A890FB6D}"/>
          </ac:spMkLst>
        </pc:spChg>
        <pc:spChg chg="mod">
          <ac:chgData name="Lê Hải" userId="33d688b4-8c69-421d-8449-84909330150c" providerId="ADAL" clId="{6F7A9524-04F1-4783-A5E5-25D2E5B71C3E}" dt="2021-07-10T06:36:35.996" v="1088"/>
          <ac:spMkLst>
            <pc:docMk/>
            <pc:sldMk cId="1407551042" sldId="1022"/>
            <ac:spMk id="13" creationId="{C6126521-15A7-44D1-BBC1-BFAEF60F606B}"/>
          </ac:spMkLst>
        </pc:spChg>
        <pc:spChg chg="mod">
          <ac:chgData name="Lê Hải" userId="33d688b4-8c69-421d-8449-84909330150c" providerId="ADAL" clId="{6F7A9524-04F1-4783-A5E5-25D2E5B71C3E}" dt="2021-07-10T06:36:35.996" v="1088"/>
          <ac:spMkLst>
            <pc:docMk/>
            <pc:sldMk cId="1407551042" sldId="1022"/>
            <ac:spMk id="14" creationId="{E8F5C919-2090-47E7-A642-7F97A5C224FE}"/>
          </ac:spMkLst>
        </pc:spChg>
        <pc:spChg chg="add mod">
          <ac:chgData name="Lê Hải" userId="33d688b4-8c69-421d-8449-84909330150c" providerId="ADAL" clId="{6F7A9524-04F1-4783-A5E5-25D2E5B71C3E}" dt="2021-07-10T06:43:02.746" v="1513" actId="1038"/>
          <ac:spMkLst>
            <pc:docMk/>
            <pc:sldMk cId="1407551042" sldId="1022"/>
            <ac:spMk id="16" creationId="{F9AD66AB-2694-4019-A5C8-4E26B0742EA9}"/>
          </ac:spMkLst>
        </pc:spChg>
        <pc:spChg chg="add mod">
          <ac:chgData name="Lê Hải" userId="33d688b4-8c69-421d-8449-84909330150c" providerId="ADAL" clId="{6F7A9524-04F1-4783-A5E5-25D2E5B71C3E}" dt="2021-07-10T06:43:02.746" v="1513" actId="1038"/>
          <ac:spMkLst>
            <pc:docMk/>
            <pc:sldMk cId="1407551042" sldId="1022"/>
            <ac:spMk id="17" creationId="{29C06139-C0F8-44E6-9A48-B0B160FFB806}"/>
          </ac:spMkLst>
        </pc:spChg>
        <pc:spChg chg="add mod">
          <ac:chgData name="Lê Hải" userId="33d688b4-8c69-421d-8449-84909330150c" providerId="ADAL" clId="{6F7A9524-04F1-4783-A5E5-25D2E5B71C3E}" dt="2021-07-10T06:43:02.746" v="1513" actId="1038"/>
          <ac:spMkLst>
            <pc:docMk/>
            <pc:sldMk cId="1407551042" sldId="1022"/>
            <ac:spMk id="18" creationId="{B1A6BFB5-B155-4E9B-8219-9191292656E5}"/>
          </ac:spMkLst>
        </pc:spChg>
        <pc:spChg chg="add mod">
          <ac:chgData name="Lê Hải" userId="33d688b4-8c69-421d-8449-84909330150c" providerId="ADAL" clId="{6F7A9524-04F1-4783-A5E5-25D2E5B71C3E}" dt="2021-07-10T06:43:02.746" v="1513" actId="1038"/>
          <ac:spMkLst>
            <pc:docMk/>
            <pc:sldMk cId="1407551042" sldId="1022"/>
            <ac:spMk id="19" creationId="{B4FF4FB2-25CB-4FC4-80AA-444BB7F1F420}"/>
          </ac:spMkLst>
        </pc:spChg>
        <pc:spChg chg="add mod">
          <ac:chgData name="Lê Hải" userId="33d688b4-8c69-421d-8449-84909330150c" providerId="ADAL" clId="{6F7A9524-04F1-4783-A5E5-25D2E5B71C3E}" dt="2021-07-10T06:45:48.387" v="1544"/>
          <ac:spMkLst>
            <pc:docMk/>
            <pc:sldMk cId="1407551042" sldId="1022"/>
            <ac:spMk id="20" creationId="{57C41885-C65D-49D7-BF68-A9199F2429BB}"/>
          </ac:spMkLst>
        </pc:spChg>
        <pc:grpChg chg="add mod">
          <ac:chgData name="Lê Hải" userId="33d688b4-8c69-421d-8449-84909330150c" providerId="ADAL" clId="{6F7A9524-04F1-4783-A5E5-25D2E5B71C3E}" dt="2021-07-10T06:37:06.625" v="1091" actId="1076"/>
          <ac:grpSpMkLst>
            <pc:docMk/>
            <pc:sldMk cId="1407551042" sldId="1022"/>
            <ac:grpSpMk id="10" creationId="{3B650C94-01A8-463F-AC07-2A3DCDB22596}"/>
          </ac:grpSpMkLst>
        </pc:grpChg>
        <pc:grpChg chg="mod">
          <ac:chgData name="Lê Hải" userId="33d688b4-8c69-421d-8449-84909330150c" providerId="ADAL" clId="{6F7A9524-04F1-4783-A5E5-25D2E5B71C3E}" dt="2021-07-10T06:36:35.996" v="1088"/>
          <ac:grpSpMkLst>
            <pc:docMk/>
            <pc:sldMk cId="1407551042" sldId="1022"/>
            <ac:grpSpMk id="11" creationId="{450AC4F1-216F-49F2-BDDA-F8D196748E93}"/>
          </ac:grpSpMkLst>
        </pc:grpChg>
        <pc:picChg chg="del">
          <ac:chgData name="Lê Hải" userId="33d688b4-8c69-421d-8449-84909330150c" providerId="ADAL" clId="{6F7A9524-04F1-4783-A5E5-25D2E5B71C3E}" dt="2021-07-10T06:27:03.018" v="790" actId="478"/>
          <ac:picMkLst>
            <pc:docMk/>
            <pc:sldMk cId="1407551042" sldId="1022"/>
            <ac:picMk id="2" creationId="{D0CBF1AB-1697-43AC-A75D-A98CF920C6AD}"/>
          </ac:picMkLst>
        </pc:picChg>
        <pc:picChg chg="del">
          <ac:chgData name="Lê Hải" userId="33d688b4-8c69-421d-8449-84909330150c" providerId="ADAL" clId="{6F7A9524-04F1-4783-A5E5-25D2E5B71C3E}" dt="2021-07-10T06:27:02.322" v="789" actId="478"/>
          <ac:picMkLst>
            <pc:docMk/>
            <pc:sldMk cId="1407551042" sldId="1022"/>
            <ac:picMk id="7" creationId="{A27796D8-298E-468F-97B3-F3DA3785125B}"/>
          </ac:picMkLst>
        </pc:picChg>
        <pc:picChg chg="mod">
          <ac:chgData name="Lê Hải" userId="33d688b4-8c69-421d-8449-84909330150c" providerId="ADAL" clId="{6F7A9524-04F1-4783-A5E5-25D2E5B71C3E}" dt="2021-07-10T06:36:35.996" v="1088"/>
          <ac:picMkLst>
            <pc:docMk/>
            <pc:sldMk cId="1407551042" sldId="1022"/>
            <ac:picMk id="15" creationId="{3F5C0783-45D1-4A90-92F0-0B19DF530ACF}"/>
          </ac:picMkLst>
        </pc:picChg>
        <pc:picChg chg="del">
          <ac:chgData name="Lê Hải" userId="33d688b4-8c69-421d-8449-84909330150c" providerId="ADAL" clId="{6F7A9524-04F1-4783-A5E5-25D2E5B71C3E}" dt="2021-07-10T06:27:03.897" v="791" actId="478"/>
          <ac:picMkLst>
            <pc:docMk/>
            <pc:sldMk cId="1407551042" sldId="1022"/>
            <ac:picMk id="2050" creationId="{02212A26-B3B9-4075-A912-D742D472A9B2}"/>
          </ac:picMkLst>
        </pc:picChg>
        <pc:picChg chg="add mod">
          <ac:chgData name="Lê Hải" userId="33d688b4-8c69-421d-8449-84909330150c" providerId="ADAL" clId="{6F7A9524-04F1-4783-A5E5-25D2E5B71C3E}" dt="2021-07-10T06:46:13.138" v="1549" actId="1076"/>
          <ac:picMkLst>
            <pc:docMk/>
            <pc:sldMk cId="1407551042" sldId="1022"/>
            <ac:picMk id="4098" creationId="{E6CA15D1-947D-4C94-8D9B-11D3B0C7EA8D}"/>
          </ac:picMkLst>
        </pc:picChg>
      </pc:sldChg>
      <pc:sldChg chg="addSp delSp modSp add mod modTransition">
        <pc:chgData name="Lê Hải" userId="33d688b4-8c69-421d-8449-84909330150c" providerId="ADAL" clId="{6F7A9524-04F1-4783-A5E5-25D2E5B71C3E}" dt="2021-07-10T07:00:14.413" v="1904"/>
        <pc:sldMkLst>
          <pc:docMk/>
          <pc:sldMk cId="358495920" sldId="1023"/>
        </pc:sldMkLst>
        <pc:spChg chg="del">
          <ac:chgData name="Lê Hải" userId="33d688b4-8c69-421d-8449-84909330150c" providerId="ADAL" clId="{6F7A9524-04F1-4783-A5E5-25D2E5B71C3E}" dt="2021-07-10T06:47:46.641" v="1551" actId="478"/>
          <ac:spMkLst>
            <pc:docMk/>
            <pc:sldMk cId="358495920" sldId="1023"/>
            <ac:spMk id="8" creationId="{3EDA65B2-E5AA-44A9-9DE7-AE9201D15D02}"/>
          </ac:spMkLst>
        </pc:spChg>
        <pc:spChg chg="del">
          <ac:chgData name="Lê Hải" userId="33d688b4-8c69-421d-8449-84909330150c" providerId="ADAL" clId="{6F7A9524-04F1-4783-A5E5-25D2E5B71C3E}" dt="2021-07-10T06:47:47.834" v="1552" actId="478"/>
          <ac:spMkLst>
            <pc:docMk/>
            <pc:sldMk cId="358495920" sldId="1023"/>
            <ac:spMk id="16" creationId="{F9AD66AB-2694-4019-A5C8-4E26B0742EA9}"/>
          </ac:spMkLst>
        </pc:spChg>
        <pc:spChg chg="del">
          <ac:chgData name="Lê Hải" userId="33d688b4-8c69-421d-8449-84909330150c" providerId="ADAL" clId="{6F7A9524-04F1-4783-A5E5-25D2E5B71C3E}" dt="2021-07-10T06:47:51.562" v="1554" actId="478"/>
          <ac:spMkLst>
            <pc:docMk/>
            <pc:sldMk cId="358495920" sldId="1023"/>
            <ac:spMk id="17" creationId="{29C06139-C0F8-44E6-9A48-B0B160FFB806}"/>
          </ac:spMkLst>
        </pc:spChg>
        <pc:spChg chg="del">
          <ac:chgData name="Lê Hải" userId="33d688b4-8c69-421d-8449-84909330150c" providerId="ADAL" clId="{6F7A9524-04F1-4783-A5E5-25D2E5B71C3E}" dt="2021-07-10T06:47:48.850" v="1553" actId="478"/>
          <ac:spMkLst>
            <pc:docMk/>
            <pc:sldMk cId="358495920" sldId="1023"/>
            <ac:spMk id="18" creationId="{B1A6BFB5-B155-4E9B-8219-9191292656E5}"/>
          </ac:spMkLst>
        </pc:spChg>
        <pc:spChg chg="del">
          <ac:chgData name="Lê Hải" userId="33d688b4-8c69-421d-8449-84909330150c" providerId="ADAL" clId="{6F7A9524-04F1-4783-A5E5-25D2E5B71C3E}" dt="2021-07-10T06:47:51.562" v="1554" actId="478"/>
          <ac:spMkLst>
            <pc:docMk/>
            <pc:sldMk cId="358495920" sldId="1023"/>
            <ac:spMk id="19" creationId="{B4FF4FB2-25CB-4FC4-80AA-444BB7F1F420}"/>
          </ac:spMkLst>
        </pc:spChg>
        <pc:spChg chg="mod">
          <ac:chgData name="Lê Hải" userId="33d688b4-8c69-421d-8449-84909330150c" providerId="ADAL" clId="{6F7A9524-04F1-4783-A5E5-25D2E5B71C3E}" dt="2021-07-10T06:50:08.113" v="1652"/>
          <ac:spMkLst>
            <pc:docMk/>
            <pc:sldMk cId="358495920" sldId="1023"/>
            <ac:spMk id="20" creationId="{57C41885-C65D-49D7-BF68-A9199F2429BB}"/>
          </ac:spMkLst>
        </pc:spChg>
        <pc:picChg chg="add mod">
          <ac:chgData name="Lê Hải" userId="33d688b4-8c69-421d-8449-84909330150c" providerId="ADAL" clId="{6F7A9524-04F1-4783-A5E5-25D2E5B71C3E}" dt="2021-07-10T07:00:14.413" v="1904"/>
          <ac:picMkLst>
            <pc:docMk/>
            <pc:sldMk cId="358495920" sldId="1023"/>
            <ac:picMk id="2" creationId="{1BDE4AF3-86C4-4BDA-A100-93D8B5F87277}"/>
          </ac:picMkLst>
        </pc:picChg>
        <pc:picChg chg="del mod">
          <ac:chgData name="Lê Hải" userId="33d688b4-8c69-421d-8449-84909330150c" providerId="ADAL" clId="{6F7A9524-04F1-4783-A5E5-25D2E5B71C3E}" dt="2021-07-10T06:47:57.593" v="1586" actId="478"/>
          <ac:picMkLst>
            <pc:docMk/>
            <pc:sldMk cId="358495920" sldId="1023"/>
            <ac:picMk id="4098" creationId="{E6CA15D1-947D-4C94-8D9B-11D3B0C7EA8D}"/>
          </ac:picMkLst>
        </pc:picChg>
      </pc:sldChg>
      <pc:sldChg chg="addSp delSp modSp add del mod modAnim">
        <pc:chgData name="Lê Hải" userId="33d688b4-8c69-421d-8449-84909330150c" providerId="ADAL" clId="{6F7A9524-04F1-4783-A5E5-25D2E5B71C3E}" dt="2021-07-10T07:16:51.647" v="2208" actId="47"/>
        <pc:sldMkLst>
          <pc:docMk/>
          <pc:sldMk cId="1483542321" sldId="1024"/>
        </pc:sldMkLst>
        <pc:spChg chg="add del mod">
          <ac:chgData name="Lê Hải" userId="33d688b4-8c69-421d-8449-84909330150c" providerId="ADAL" clId="{6F7A9524-04F1-4783-A5E5-25D2E5B71C3E}" dt="2021-07-10T06:52:04.601" v="1665" actId="478"/>
          <ac:spMkLst>
            <pc:docMk/>
            <pc:sldMk cId="1483542321" sldId="1024"/>
            <ac:spMk id="17" creationId="{4450946C-2AC3-4AB0-AF81-3679774BD00B}"/>
          </ac:spMkLst>
        </pc:spChg>
        <pc:spChg chg="add mod">
          <ac:chgData name="Lê Hải" userId="33d688b4-8c69-421d-8449-84909330150c" providerId="ADAL" clId="{6F7A9524-04F1-4783-A5E5-25D2E5B71C3E}" dt="2021-07-10T06:53:50.739" v="1756" actId="20577"/>
          <ac:spMkLst>
            <pc:docMk/>
            <pc:sldMk cId="1483542321" sldId="1024"/>
            <ac:spMk id="18" creationId="{E7883008-82CD-4157-87E2-42D91C2A2705}"/>
          </ac:spMkLst>
        </pc:spChg>
        <pc:spChg chg="add mod">
          <ac:chgData name="Lê Hải" userId="33d688b4-8c69-421d-8449-84909330150c" providerId="ADAL" clId="{6F7A9524-04F1-4783-A5E5-25D2E5B71C3E}" dt="2021-07-10T06:57:24.842" v="1893" actId="1036"/>
          <ac:spMkLst>
            <pc:docMk/>
            <pc:sldMk cId="1483542321" sldId="1024"/>
            <ac:spMk id="19" creationId="{2A5D55F8-E8F8-4548-91F4-C0D5B3650D00}"/>
          </ac:spMkLst>
        </pc:spChg>
        <pc:spChg chg="mod">
          <ac:chgData name="Lê Hải" userId="33d688b4-8c69-421d-8449-84909330150c" providerId="ADAL" clId="{6F7A9524-04F1-4783-A5E5-25D2E5B71C3E}" dt="2021-07-10T06:53:39.226" v="1754" actId="1035"/>
          <ac:spMkLst>
            <pc:docMk/>
            <pc:sldMk cId="1483542321" sldId="1024"/>
            <ac:spMk id="20" creationId="{57C41885-C65D-49D7-BF68-A9199F2429BB}"/>
          </ac:spMkLst>
        </pc:spChg>
        <pc:grpChg chg="del">
          <ac:chgData name="Lê Hải" userId="33d688b4-8c69-421d-8449-84909330150c" providerId="ADAL" clId="{6F7A9524-04F1-4783-A5E5-25D2E5B71C3E}" dt="2021-07-10T06:51:43.571" v="1660" actId="478"/>
          <ac:grpSpMkLst>
            <pc:docMk/>
            <pc:sldMk cId="1483542321" sldId="1024"/>
            <ac:grpSpMk id="10" creationId="{3B650C94-01A8-463F-AC07-2A3DCDB22596}"/>
          </ac:grpSpMkLst>
        </pc:grpChg>
        <pc:picChg chg="del">
          <ac:chgData name="Lê Hải" userId="33d688b4-8c69-421d-8449-84909330150c" providerId="ADAL" clId="{6F7A9524-04F1-4783-A5E5-25D2E5B71C3E}" dt="2021-07-10T06:51:38.940" v="1659" actId="478"/>
          <ac:picMkLst>
            <pc:docMk/>
            <pc:sldMk cId="1483542321" sldId="1024"/>
            <ac:picMk id="2" creationId="{1BDE4AF3-86C4-4BDA-A100-93D8B5F87277}"/>
          </ac:picMkLst>
        </pc:picChg>
        <pc:picChg chg="add mod">
          <ac:chgData name="Lê Hải" userId="33d688b4-8c69-421d-8449-84909330150c" providerId="ADAL" clId="{6F7A9524-04F1-4783-A5E5-25D2E5B71C3E}" dt="2021-07-10T06:57:24.842" v="1893" actId="1036"/>
          <ac:picMkLst>
            <pc:docMk/>
            <pc:sldMk cId="1483542321" sldId="1024"/>
            <ac:picMk id="3" creationId="{0A52B4B2-7131-432F-9407-32FFAFB1D6A9}"/>
          </ac:picMkLst>
        </pc:picChg>
        <pc:picChg chg="add mod">
          <ac:chgData name="Lê Hải" userId="33d688b4-8c69-421d-8449-84909330150c" providerId="ADAL" clId="{6F7A9524-04F1-4783-A5E5-25D2E5B71C3E}" dt="2021-07-10T07:05:33.498" v="1976" actId="1037"/>
          <ac:picMkLst>
            <pc:docMk/>
            <pc:sldMk cId="1483542321" sldId="1024"/>
            <ac:picMk id="4" creationId="{7052C0AC-2FFF-42B3-9659-3F74D54F373D}"/>
          </ac:picMkLst>
        </pc:picChg>
        <pc:picChg chg="add mod">
          <ac:chgData name="Lê Hải" userId="33d688b4-8c69-421d-8449-84909330150c" providerId="ADAL" clId="{6F7A9524-04F1-4783-A5E5-25D2E5B71C3E}" dt="2021-07-10T06:53:39.226" v="1754" actId="1035"/>
          <ac:picMkLst>
            <pc:docMk/>
            <pc:sldMk cId="1483542321" sldId="1024"/>
            <ac:picMk id="16" creationId="{9C7C8C65-FBB9-40E4-B5AF-937B076BD471}"/>
          </ac:picMkLst>
        </pc:picChg>
      </pc:sldChg>
      <pc:sldChg chg="addSp modSp add mod">
        <pc:chgData name="Lê Hải" userId="33d688b4-8c69-421d-8449-84909330150c" providerId="ADAL" clId="{6F7A9524-04F1-4783-A5E5-25D2E5B71C3E}" dt="2021-07-10T07:04:27.572" v="1961" actId="1037"/>
        <pc:sldMkLst>
          <pc:docMk/>
          <pc:sldMk cId="2540850531" sldId="1025"/>
        </pc:sldMkLst>
        <pc:spChg chg="add mod">
          <ac:chgData name="Lê Hải" userId="33d688b4-8c69-421d-8449-84909330150c" providerId="ADAL" clId="{6F7A9524-04F1-4783-A5E5-25D2E5B71C3E}" dt="2021-07-10T07:04:27.572" v="1961" actId="1037"/>
          <ac:spMkLst>
            <pc:docMk/>
            <pc:sldMk cId="2540850531" sldId="1025"/>
            <ac:spMk id="16" creationId="{C9EAA006-8272-44E6-99FC-3A2847A1A088}"/>
          </ac:spMkLst>
        </pc:spChg>
        <pc:spChg chg="mod">
          <ac:chgData name="Lê Hải" userId="33d688b4-8c69-421d-8449-84909330150c" providerId="ADAL" clId="{6F7A9524-04F1-4783-A5E5-25D2E5B71C3E}" dt="2021-07-10T07:02:38.538" v="1908" actId="1076"/>
          <ac:spMkLst>
            <pc:docMk/>
            <pc:sldMk cId="2540850531" sldId="1025"/>
            <ac:spMk id="20" creationId="{57C41885-C65D-49D7-BF68-A9199F2429BB}"/>
          </ac:spMkLst>
        </pc:spChg>
        <pc:picChg chg="mod">
          <ac:chgData name="Lê Hải" userId="33d688b4-8c69-421d-8449-84909330150c" providerId="ADAL" clId="{6F7A9524-04F1-4783-A5E5-25D2E5B71C3E}" dt="2021-07-10T07:02:59.650" v="1911" actId="1076"/>
          <ac:picMkLst>
            <pc:docMk/>
            <pc:sldMk cId="2540850531" sldId="1025"/>
            <ac:picMk id="2" creationId="{1BDE4AF3-86C4-4BDA-A100-93D8B5F87277}"/>
          </ac:picMkLst>
        </pc:picChg>
        <pc:picChg chg="add mod">
          <ac:chgData name="Lê Hải" userId="33d688b4-8c69-421d-8449-84909330150c" providerId="ADAL" clId="{6F7A9524-04F1-4783-A5E5-25D2E5B71C3E}" dt="2021-07-10T07:03:48.876" v="1919"/>
          <ac:picMkLst>
            <pc:docMk/>
            <pc:sldMk cId="2540850531" sldId="1025"/>
            <ac:picMk id="3" creationId="{CFFBB354-520E-4239-9994-00086C101492}"/>
          </ac:picMkLst>
        </pc:picChg>
      </pc:sldChg>
      <pc:sldChg chg="addSp delSp modSp new mod modTransition modAnim">
        <pc:chgData name="Lê Hải" userId="33d688b4-8c69-421d-8449-84909330150c" providerId="ADAL" clId="{6F7A9524-04F1-4783-A5E5-25D2E5B71C3E}" dt="2021-07-10T07:20:57.355" v="2245"/>
        <pc:sldMkLst>
          <pc:docMk/>
          <pc:sldMk cId="1387208523" sldId="1026"/>
        </pc:sldMkLst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" creationId="{520F9C8D-CD24-4FFD-A1A7-918D681A7F8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" creationId="{DF7268E9-BAEE-496F-860A-232177DA830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" creationId="{43F222E9-C1E0-4F7F-8545-B2DA8F0C0C4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" creationId="{FB8D7C43-6B63-459C-8C8C-BCF3C8E9BFE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" creationId="{A0A44D34-72CE-4CF3-8D15-B62DC3E4386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4" creationId="{F966823D-0EFE-4227-9F62-55052847751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5" creationId="{2C55A154-785C-447B-A356-457BE97B140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6" creationId="{7C46EC68-C92C-4B9F-AEE7-251C61C6BDD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7" creationId="{BBC36072-81E4-41D0-9484-7C5BAD4DE630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8" creationId="{B21DD026-DD75-4B79-845B-5A3A261B9250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9" creationId="{399FA4F0-084E-4AF8-B3C4-B085EAAD71D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0" creationId="{B280F7C7-4199-41F2-9F76-F8FA76A5A9A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1" creationId="{3397CC3A-D299-46D0-8F00-6352D42D76E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2" creationId="{C6039AF2-F585-48D6-9833-20DB42BA02D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3" creationId="{8225C017-CDF7-4640-B5B6-CA6F50EC8DB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4" creationId="{16473DEA-D4C9-40D7-A511-50DD2287B8F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5" creationId="{DCAF776E-CC3A-4A96-980D-D5267B889ED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6" creationId="{E6411606-47E7-4509-AFE3-674CD76A034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7" creationId="{8F499A9D-5170-4D06-B8A5-241C8D4240D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8" creationId="{69F57111-7AB4-4887-A39F-F4B67FA4103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29" creationId="{62B74393-53F6-4392-B430-5EC6B654EC9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0" creationId="{4EA8A7C5-3A83-4E77-AE1A-AF09D243A80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1" creationId="{12F04341-1708-4AC9-A9B1-9A642D0F093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2" creationId="{B2B06002-BDBF-48B7-92B1-BE660378B62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3" creationId="{FA1BBA5B-1C92-4556-8FD8-34A5A0A1642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4" creationId="{D86084DC-9139-426F-8116-7D8294FAD9A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5" creationId="{361F0052-0C3E-4841-965E-469F5196B73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6" creationId="{11CEE11B-0B29-4B70-902D-CB1B3879595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7" creationId="{B00CEF0A-59C5-43FB-8F04-7F7B662BD6B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8" creationId="{A20614E7-F515-4324-BBB9-F6B3943C2BB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39" creationId="{3D3F52FD-9EA1-41BC-8008-261D92221B6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0" creationId="{68970D93-FE3E-4BD3-9834-EF60736CC97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1" creationId="{6D0DA6C8-779C-45E8-99BA-C8926C06F05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2" creationId="{42029EC5-1D06-479E-A8DC-D6D76251C58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3" creationId="{AC083A94-9CAC-4183-B8E4-4F156B91C97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4" creationId="{9E5D79C9-084F-42C9-81D9-A0246FF625E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5" creationId="{4A2E24F7-CEA9-4A0E-9F17-1256174EF4F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6" creationId="{5869367C-DC6E-4E1F-9C98-6674F83A24C0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7" creationId="{A565E77E-E3D0-40B9-AEF7-24C5C38E807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8" creationId="{6EDA989F-FAAC-4362-BE2D-8BECE659720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49" creationId="{E148A51F-E899-4616-BA62-05FC0D7773C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0" creationId="{E4CAF7CF-C9C5-4647-9700-EB2BD3AB3B4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1" creationId="{E3BCF86D-AFB5-458D-A338-2DC0E2FD2FA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2" creationId="{0C44D77B-F207-431A-B22B-B577F2D9CAC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3" creationId="{987DC96A-4D7E-46AB-9E56-F5659F140F8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4" creationId="{7D09FB53-C48E-4662-94E2-BEA18BEF423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5" creationId="{94858032-445E-457D-AAF4-C22D3890145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6" creationId="{5CD662DC-4C03-40DA-A689-4809ED1C5D9B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7" creationId="{4110B4A0-A77E-422F-8252-2FACD12DF23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8" creationId="{776CF3C0-B5B7-49EA-B13D-0D8CA72711E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59" creationId="{62151D8F-1ED3-4559-9D81-8F85CD1B029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0" creationId="{83205088-C0C9-42B3-8483-736F035E8A6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1" creationId="{0D59CD0B-A964-4ABC-A838-B72BBCA9F7C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2" creationId="{96EE6081-D89B-42C9-B74B-CC63A1FF54A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3" creationId="{BE93B71A-D810-4582-9256-2B74DA1668D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4" creationId="{8DC97FE1-19E1-43E0-9D25-68342B8237F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5" creationId="{343144FF-BA82-458E-BABB-D7C1AB2616A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6" creationId="{D1AD6AED-731E-4EE5-8B9F-83B75568A7B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7" creationId="{347C0CA2-24AD-4D9F-8ADB-8C0F4143072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8" creationId="{0E9EF3FF-E086-4AD7-8DEC-BA86676DD5A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69" creationId="{07E037DF-1FBA-42E8-A5A4-2CA4BAE81D7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0" creationId="{9A820D55-586A-4837-AE1F-0BD0F835B0A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1" creationId="{840F18EB-077C-41B9-9DAD-26C235A0B80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2" creationId="{EA7B15FD-BB62-4251-AB49-5F9FAD1A246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3" creationId="{881C8E7F-EB11-420C-A383-337D425EFA9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4" creationId="{B667559B-4BDB-4B9C-8A12-5352ED6E365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5" creationId="{F5C7DC88-8777-47B5-8665-6D8E8B47739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6" creationId="{4ABD9C73-5CBC-4316-9848-2C729454EF2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7" creationId="{3DB4CBBF-F3DE-49A1-BD44-0CAD0C69D79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8" creationId="{552C46E8-1931-4CA7-8034-4E76306C0B1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79" creationId="{F1B2E78D-AB07-41D0-B2EB-905AFF6980C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0" creationId="{E5C47F1E-AEA4-4B7C-AA0D-134056320ED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1" creationId="{3F0634F4-621C-4E16-B9B8-8A7D250A2C2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2" creationId="{041AD059-4B69-4BC7-942A-5A45E2702FD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3" creationId="{E5388254-F73B-43CA-B132-C55168DB87FB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4" creationId="{4B008753-8936-4B59-8ED4-2097B2250CD0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5" creationId="{AF459F45-9A8F-400E-BE0B-05D57D901A0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6" creationId="{384D39F8-641B-47B9-8894-6334441FAA9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7" creationId="{2907D407-0F76-4288-9E09-29B76E8889B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8" creationId="{4AD1E0A7-05A4-4385-910D-36920C4C003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89" creationId="{3E4CCF02-4148-44E0-B979-645F4A0F138B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0" creationId="{74A8DCEA-8901-4CA0-A1CC-21BBCBDE77D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1" creationId="{EB555722-B64F-4355-8A1D-021C9A6F470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2" creationId="{CF2CE733-BAFF-4708-9260-6D61D68F294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3" creationId="{A9E7E826-6DEC-4E3C-85F9-ABA4CA96833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4" creationId="{424C38E0-D072-4437-B30E-E18AD5BA235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5" creationId="{771716E4-7EFB-4B79-B1D0-BDC1FC0F1750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6" creationId="{3B3847BA-85B8-4444-A55E-10976A872D5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7" creationId="{084CE576-6665-4899-806F-CD8DBD97A34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8" creationId="{83D0A50C-65FE-4BBC-A1DC-ED149D7DFA6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99" creationId="{7E028609-EEF0-4784-8ABA-FE9189AF3AD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0" creationId="{B678EF2F-A49A-45E7-871E-3E9B96990AF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1" creationId="{F733EF0E-CDA6-4DB4-8E67-761F64BA9CDF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2" creationId="{D6DEC335-6F7A-4967-AAEC-7B9AA3182EE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3" creationId="{20A4DBBC-9F52-4771-8D5A-8B6D54CF4FF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4" creationId="{147734D9-164C-4CA6-8E4C-28D7699ED62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5" creationId="{D2B9975E-1207-4448-AF43-B2A3D90673E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6" creationId="{4840DD3D-C096-471C-A41E-EAC61D5D350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7" creationId="{0F6AA03A-4F81-4AF3-9CCB-A1CA3458C47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8" creationId="{B087E453-472E-41F2-86A2-1289A964045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09" creationId="{AEC7B980-A6D8-42AB-ACF4-E69F3105F57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0" creationId="{40889EE5-D2F1-47F7-A420-8339AA9F306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1" creationId="{3F28C60D-6733-41E9-9F7E-BAFD76D400B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2" creationId="{03C2842E-7D3D-4094-A71E-E2AD569C77A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3" creationId="{8109C7FC-9443-4A6C-BA7A-0FBBF9C7756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4" creationId="{146D26E7-C308-4CCD-91E3-926E0B0270D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5" creationId="{55A56F8C-7280-45AD-8271-058CADE0142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6" creationId="{BDA2AA9C-8C40-4F9E-BB92-3E10EE352AB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7" creationId="{DAD3BE36-2674-4896-AB7B-6DF632E34C2A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8" creationId="{A7BC33A8-B640-414F-99EF-234D70FDC714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19" creationId="{2A161AD4-3CD5-446B-92CA-821EC92485EE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0" creationId="{8B0C3DE1-75D6-4E78-90C5-1C8839C57E77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1" creationId="{B464D068-9F2B-4628-836D-DC843958D20B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2" creationId="{C3EA2761-FF73-4F73-B16A-5BEA1D6B01F3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3" creationId="{FB703DCA-5229-4CF5-A05B-4D0289A8DCF2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4" creationId="{8C626224-4D53-4C81-948C-DF4819476AF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5" creationId="{534E9286-7D99-4ED6-A0D0-5B985C062B7B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6" creationId="{A36780E8-2114-4CE1-9BCF-2E3550D1C44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7" creationId="{08A18593-19C9-46E2-81B4-5CB0F5AFFDD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8" creationId="{FF09D670-2AD1-417E-B5BD-AB890AF93C0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29" creationId="{D68B6AEB-4032-4852-BD26-3FCBAC33125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0" creationId="{13BAEC72-FAA6-4D80-8753-B515C17E9D3C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1" creationId="{77BDCC47-0CFC-4566-993A-B863EFD8A168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2" creationId="{BBD66B56-5964-4F61-BA95-715A32ED06B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3" creationId="{1C91E6E6-682B-4720-A779-EA947C18C25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4" creationId="{C696F5DD-2949-4168-AF60-AE8A0574320D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5" creationId="{3FF577B6-328D-4A1F-AC98-B16F7A249B9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6" creationId="{0DF1CF93-FEDF-4BF9-8CCF-0642EE80B0B5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7" creationId="{33FB15C7-2646-4FD9-A36E-F9D8F0F9E6D6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8" creationId="{10448A28-A6F4-48AE-AF61-8C2A49DC61B9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39" creationId="{4E06A4A0-2530-4D68-899C-444187F58951}"/>
          </ac:spMkLst>
        </pc:spChg>
        <pc:spChg chg="mod">
          <ac:chgData name="Lê Hải" userId="33d688b4-8c69-421d-8449-84909330150c" providerId="ADAL" clId="{6F7A9524-04F1-4783-A5E5-25D2E5B71C3E}" dt="2021-07-10T07:10:42.764" v="1991" actId="1076"/>
          <ac:spMkLst>
            <pc:docMk/>
            <pc:sldMk cId="1387208523" sldId="1026"/>
            <ac:spMk id="140" creationId="{BA21DD6B-85E9-4088-9780-20F23DEEEC6E}"/>
          </ac:spMkLst>
        </pc:spChg>
        <pc:spChg chg="add mod">
          <ac:chgData name="Lê Hải" userId="33d688b4-8c69-421d-8449-84909330150c" providerId="ADAL" clId="{6F7A9524-04F1-4783-A5E5-25D2E5B71C3E}" dt="2021-07-10T07:18:40.005" v="2217" actId="20577"/>
          <ac:spMkLst>
            <pc:docMk/>
            <pc:sldMk cId="1387208523" sldId="1026"/>
            <ac:spMk id="144" creationId="{1B9179D5-FE78-48FE-8AA2-DC2E2FF20C60}"/>
          </ac:spMkLst>
        </pc:spChg>
        <pc:spChg chg="add mod">
          <ac:chgData name="Lê Hải" userId="33d688b4-8c69-421d-8449-84909330150c" providerId="ADAL" clId="{6F7A9524-04F1-4783-A5E5-25D2E5B71C3E}" dt="2021-07-10T07:19:25.218" v="2231" actId="1036"/>
          <ac:spMkLst>
            <pc:docMk/>
            <pc:sldMk cId="1387208523" sldId="1026"/>
            <ac:spMk id="146" creationId="{7EC611EF-C451-4F7C-BCE9-FDC066A0CD3F}"/>
          </ac:spMkLst>
        </pc:spChg>
        <pc:spChg chg="add mod">
          <ac:chgData name="Lê Hải" userId="33d688b4-8c69-421d-8449-84909330150c" providerId="ADAL" clId="{6F7A9524-04F1-4783-A5E5-25D2E5B71C3E}" dt="2021-07-10T07:19:27.553" v="2235" actId="1036"/>
          <ac:spMkLst>
            <pc:docMk/>
            <pc:sldMk cId="1387208523" sldId="1026"/>
            <ac:spMk id="148" creationId="{2B217216-4FC2-4802-A61A-2F78D494E029}"/>
          </ac:spMkLst>
        </pc:spChg>
        <pc:grpChg chg="add del mod">
          <ac:chgData name="Lê Hải" userId="33d688b4-8c69-421d-8449-84909330150c" providerId="ADAL" clId="{6F7A9524-04F1-4783-A5E5-25D2E5B71C3E}" dt="2021-07-10T07:13:28.561" v="2132" actId="478"/>
          <ac:grpSpMkLst>
            <pc:docMk/>
            <pc:sldMk cId="1387208523" sldId="1026"/>
            <ac:grpSpMk id="2" creationId="{9844B426-4109-4D74-85E9-693AB526A2F0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3" creationId="{5DCF2639-9E40-43D6-9E66-44141F5BAB59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4" creationId="{9A523AF7-1615-4EA2-AD2B-9E999258BD53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5" creationId="{28A1A4A9-7242-4C5C-AF4B-76813603E270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6" creationId="{BF354B69-B1FD-4C79-89B9-00FA3E594720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9" creationId="{E67FCD00-82AA-4FAF-BB61-48787D567542}"/>
          </ac:grpSpMkLst>
        </pc:grpChg>
        <pc:grpChg chg="mod">
          <ac:chgData name="Lê Hải" userId="33d688b4-8c69-421d-8449-84909330150c" providerId="ADAL" clId="{6F7A9524-04F1-4783-A5E5-25D2E5B71C3E}" dt="2021-07-10T07:10:42.764" v="1991" actId="1076"/>
          <ac:grpSpMkLst>
            <pc:docMk/>
            <pc:sldMk cId="1387208523" sldId="1026"/>
            <ac:grpSpMk id="10" creationId="{1204FF1F-5031-4889-A39D-8914676CCA9B}"/>
          </ac:grpSpMkLst>
        </pc:grpChg>
        <pc:graphicFrameChg chg="add del mod">
          <ac:chgData name="Lê Hải" userId="33d688b4-8c69-421d-8449-84909330150c" providerId="ADAL" clId="{6F7A9524-04F1-4783-A5E5-25D2E5B71C3E}" dt="2021-07-10T07:13:50.575" v="2139"/>
          <ac:graphicFrameMkLst>
            <pc:docMk/>
            <pc:sldMk cId="1387208523" sldId="1026"/>
            <ac:graphicFrameMk id="142" creationId="{40E55AE3-C8D9-4BD2-9F2F-0544A206CD46}"/>
          </ac:graphicFrameMkLst>
        </pc:graphicFrameChg>
        <pc:picChg chg="add mod">
          <ac:chgData name="Lê Hải" userId="33d688b4-8c69-421d-8449-84909330150c" providerId="ADAL" clId="{6F7A9524-04F1-4783-A5E5-25D2E5B71C3E}" dt="2021-07-10T07:19:21.865" v="2229" actId="1035"/>
          <ac:picMkLst>
            <pc:docMk/>
            <pc:sldMk cId="1387208523" sldId="1026"/>
            <ac:picMk id="141" creationId="{58662386-159B-4FB3-A983-130499DA5990}"/>
          </ac:picMkLst>
        </pc:picChg>
      </pc:sldChg>
      <pc:sldChg chg="modSp add modNotesTx">
        <pc:chgData name="Lê Hải" userId="33d688b4-8c69-421d-8449-84909330150c" providerId="ADAL" clId="{6F7A9524-04F1-4783-A5E5-25D2E5B71C3E}" dt="2021-07-10T07:43:34.336" v="2331"/>
        <pc:sldMkLst>
          <pc:docMk/>
          <pc:sldMk cId="2261012888" sldId="1027"/>
        </pc:sldMkLst>
        <pc:spChg chg="mod">
          <ac:chgData name="Lê Hải" userId="33d688b4-8c69-421d-8449-84909330150c" providerId="ADAL" clId="{6F7A9524-04F1-4783-A5E5-25D2E5B71C3E}" dt="2021-07-10T07:16:41.017" v="2207" actId="962"/>
          <ac:spMkLst>
            <pc:docMk/>
            <pc:sldMk cId="2261012888" sldId="1027"/>
            <ac:spMk id="18" creationId="{E7883008-82CD-4157-87E2-42D91C2A2705}"/>
          </ac:spMkLst>
        </pc:spChg>
        <pc:picChg chg="mod">
          <ac:chgData name="Lê Hải" userId="33d688b4-8c69-421d-8449-84909330150c" providerId="ADAL" clId="{6F7A9524-04F1-4783-A5E5-25D2E5B71C3E}" dt="2021-07-10T07:43:34.336" v="2331"/>
          <ac:picMkLst>
            <pc:docMk/>
            <pc:sldMk cId="2261012888" sldId="1027"/>
            <ac:picMk id="3" creationId="{0A52B4B2-7131-432F-9407-32FFAFB1D6A9}"/>
          </ac:picMkLst>
        </pc:picChg>
      </pc:sldChg>
      <pc:sldChg chg="addSp delSp modSp add mod delAnim modAnim modNotesTx">
        <pc:chgData name="Lê Hải" userId="33d688b4-8c69-421d-8449-84909330150c" providerId="ADAL" clId="{6F7A9524-04F1-4783-A5E5-25D2E5B71C3E}" dt="2021-07-10T08:52:15.848" v="3644" actId="6549"/>
        <pc:sldMkLst>
          <pc:docMk/>
          <pc:sldMk cId="2816649235" sldId="1028"/>
        </pc:sldMkLst>
        <pc:spChg chg="add mod">
          <ac:chgData name="Lê Hải" userId="33d688b4-8c69-421d-8449-84909330150c" providerId="ADAL" clId="{6F7A9524-04F1-4783-A5E5-25D2E5B71C3E}" dt="2021-07-10T07:45:57.620" v="2416" actId="208"/>
          <ac:spMkLst>
            <pc:docMk/>
            <pc:sldMk cId="2816649235" sldId="1028"/>
            <ac:spMk id="2" creationId="{15835956-7BB8-4BA3-B9D3-63A8DD60B5B4}"/>
          </ac:spMkLst>
        </pc:spChg>
        <pc:spChg chg="add mod ord">
          <ac:chgData name="Lê Hải" userId="33d688b4-8c69-421d-8449-84909330150c" providerId="ADAL" clId="{6F7A9524-04F1-4783-A5E5-25D2E5B71C3E}" dt="2021-07-10T07:50:31.236" v="2517" actId="164"/>
          <ac:spMkLst>
            <pc:docMk/>
            <pc:sldMk cId="2816649235" sldId="1028"/>
            <ac:spMk id="8" creationId="{C0576757-D427-45F0-BB58-5935C54750FB}"/>
          </ac:spMkLst>
        </pc:spChg>
        <pc:spChg chg="del">
          <ac:chgData name="Lê Hải" userId="33d688b4-8c69-421d-8449-84909330150c" providerId="ADAL" clId="{6F7A9524-04F1-4783-A5E5-25D2E5B71C3E}" dt="2021-07-10T07:44:37.891" v="2334" actId="478"/>
          <ac:spMkLst>
            <pc:docMk/>
            <pc:sldMk cId="2816649235" sldId="1028"/>
            <ac:spMk id="9" creationId="{B27E8125-46EE-49AD-87FC-26F7C255347F}"/>
          </ac:spMkLst>
        </pc:spChg>
        <pc:spChg chg="add del mod">
          <ac:chgData name="Lê Hải" userId="33d688b4-8c69-421d-8449-84909330150c" providerId="ADAL" clId="{6F7A9524-04F1-4783-A5E5-25D2E5B71C3E}" dt="2021-07-10T07:47:53.683" v="2442" actId="478"/>
          <ac:spMkLst>
            <pc:docMk/>
            <pc:sldMk cId="2816649235" sldId="1028"/>
            <ac:spMk id="13" creationId="{FFE95D01-A2BB-4485-8F51-DAE5CD9EC6BA}"/>
          </ac:spMkLst>
        </pc:spChg>
        <pc:spChg chg="add mod">
          <ac:chgData name="Lê Hải" userId="33d688b4-8c69-421d-8449-84909330150c" providerId="ADAL" clId="{6F7A9524-04F1-4783-A5E5-25D2E5B71C3E}" dt="2021-07-10T07:50:31.236" v="2517" actId="164"/>
          <ac:spMkLst>
            <pc:docMk/>
            <pc:sldMk cId="2816649235" sldId="1028"/>
            <ac:spMk id="15" creationId="{077D1FA6-2F73-4831-B723-FF3B04CC96A9}"/>
          </ac:spMkLst>
        </pc:spChg>
        <pc:spChg chg="add mod">
          <ac:chgData name="Lê Hải" userId="33d688b4-8c69-421d-8449-84909330150c" providerId="ADAL" clId="{6F7A9524-04F1-4783-A5E5-25D2E5B71C3E}" dt="2021-07-10T07:50:31.236" v="2517" actId="164"/>
          <ac:spMkLst>
            <pc:docMk/>
            <pc:sldMk cId="2816649235" sldId="1028"/>
            <ac:spMk id="17" creationId="{1F3CD94D-E96A-4806-BB3B-98CFF8117540}"/>
          </ac:spMkLst>
        </pc:spChg>
        <pc:spChg chg="del">
          <ac:chgData name="Lê Hải" userId="33d688b4-8c69-421d-8449-84909330150c" providerId="ADAL" clId="{6F7A9524-04F1-4783-A5E5-25D2E5B71C3E}" dt="2021-07-10T07:46:33.873" v="2417" actId="478"/>
          <ac:spMkLst>
            <pc:docMk/>
            <pc:sldMk cId="2816649235" sldId="1028"/>
            <ac:spMk id="18" creationId="{E7883008-82CD-4157-87E2-42D91C2A2705}"/>
          </ac:spMkLst>
        </pc:spChg>
        <pc:spChg chg="del mod">
          <ac:chgData name="Lê Hải" userId="33d688b4-8c69-421d-8449-84909330150c" providerId="ADAL" clId="{6F7A9524-04F1-4783-A5E5-25D2E5B71C3E}" dt="2021-07-10T07:46:35.957" v="2420" actId="478"/>
          <ac:spMkLst>
            <pc:docMk/>
            <pc:sldMk cId="2816649235" sldId="1028"/>
            <ac:spMk id="19" creationId="{2A5D55F8-E8F8-4548-91F4-C0D5B3650D00}"/>
          </ac:spMkLst>
        </pc:spChg>
        <pc:spChg chg="mod">
          <ac:chgData name="Lê Hải" userId="33d688b4-8c69-421d-8449-84909330150c" providerId="ADAL" clId="{6F7A9524-04F1-4783-A5E5-25D2E5B71C3E}" dt="2021-07-10T07:45:13.586" v="2404" actId="1076"/>
          <ac:spMkLst>
            <pc:docMk/>
            <pc:sldMk cId="2816649235" sldId="1028"/>
            <ac:spMk id="20" creationId="{57C41885-C65D-49D7-BF68-A9199F2429BB}"/>
          </ac:spMkLst>
        </pc:spChg>
        <pc:grpChg chg="add mod">
          <ac:chgData name="Lê Hải" userId="33d688b4-8c69-421d-8449-84909330150c" providerId="ADAL" clId="{6F7A9524-04F1-4783-A5E5-25D2E5B71C3E}" dt="2021-07-10T07:50:31.236" v="2517" actId="164"/>
          <ac:grpSpMkLst>
            <pc:docMk/>
            <pc:sldMk cId="2816649235" sldId="1028"/>
            <ac:grpSpMk id="10" creationId="{5914D407-68C4-48E9-8999-6364DC749894}"/>
          </ac:grpSpMkLst>
        </pc:grpChg>
        <pc:picChg chg="del">
          <ac:chgData name="Lê Hải" userId="33d688b4-8c69-421d-8449-84909330150c" providerId="ADAL" clId="{6F7A9524-04F1-4783-A5E5-25D2E5B71C3E}" dt="2021-07-10T07:46:34.653" v="2418" actId="478"/>
          <ac:picMkLst>
            <pc:docMk/>
            <pc:sldMk cId="2816649235" sldId="1028"/>
            <ac:picMk id="3" creationId="{0A52B4B2-7131-432F-9407-32FFAFB1D6A9}"/>
          </ac:picMkLst>
        </pc:picChg>
        <pc:picChg chg="del">
          <ac:chgData name="Lê Hải" userId="33d688b4-8c69-421d-8449-84909330150c" providerId="ADAL" clId="{6F7A9524-04F1-4783-A5E5-25D2E5B71C3E}" dt="2021-07-10T07:46:36.760" v="2421" actId="478"/>
          <ac:picMkLst>
            <pc:docMk/>
            <pc:sldMk cId="2816649235" sldId="1028"/>
            <ac:picMk id="4" creationId="{7052C0AC-2FFF-42B3-9659-3F74D54F373D}"/>
          </ac:picMkLst>
        </pc:picChg>
        <pc:picChg chg="del">
          <ac:chgData name="Lê Hải" userId="33d688b4-8c69-421d-8449-84909330150c" providerId="ADAL" clId="{6F7A9524-04F1-4783-A5E5-25D2E5B71C3E}" dt="2021-07-10T07:44:35.554" v="2333" actId="478"/>
          <ac:picMkLst>
            <pc:docMk/>
            <pc:sldMk cId="2816649235" sldId="1028"/>
            <ac:picMk id="6" creationId="{BF1319B6-5E11-4C2F-8D93-429A8E137B95}"/>
          </ac:picMkLst>
        </pc:picChg>
        <pc:picChg chg="add mod">
          <ac:chgData name="Lê Hải" userId="33d688b4-8c69-421d-8449-84909330150c" providerId="ADAL" clId="{6F7A9524-04F1-4783-A5E5-25D2E5B71C3E}" dt="2021-07-10T07:47:33.994" v="2440" actId="14100"/>
          <ac:picMkLst>
            <pc:docMk/>
            <pc:sldMk cId="2816649235" sldId="1028"/>
            <ac:picMk id="7" creationId="{7DC41149-AE6F-4D3B-84A6-37C254E459CE}"/>
          </ac:picMkLst>
        </pc:picChg>
        <pc:picChg chg="del">
          <ac:chgData name="Lê Hải" userId="33d688b4-8c69-421d-8449-84909330150c" providerId="ADAL" clId="{6F7A9524-04F1-4783-A5E5-25D2E5B71C3E}" dt="2021-07-10T07:45:08.594" v="2402" actId="478"/>
          <ac:picMkLst>
            <pc:docMk/>
            <pc:sldMk cId="2816649235" sldId="1028"/>
            <ac:picMk id="16" creationId="{9C7C8C65-FBB9-40E4-B5AF-937B076BD471}"/>
          </ac:picMkLst>
        </pc:picChg>
        <pc:picChg chg="add mod">
          <ac:chgData name="Lê Hải" userId="33d688b4-8c69-421d-8449-84909330150c" providerId="ADAL" clId="{6F7A9524-04F1-4783-A5E5-25D2E5B71C3E}" dt="2021-07-10T07:50:43.227" v="2519" actId="1076"/>
          <ac:picMkLst>
            <pc:docMk/>
            <pc:sldMk cId="2816649235" sldId="1028"/>
            <ac:picMk id="21" creationId="{B38CE77E-1ACF-4245-8599-0CD426B24F24}"/>
          </ac:picMkLst>
        </pc:picChg>
      </pc:sldChg>
      <pc:sldChg chg="addSp delSp modSp add mod modAnim modNotesTx">
        <pc:chgData name="Lê Hải" userId="33d688b4-8c69-421d-8449-84909330150c" providerId="ADAL" clId="{6F7A9524-04F1-4783-A5E5-25D2E5B71C3E}" dt="2021-07-10T08:52:12.449" v="3643" actId="6549"/>
        <pc:sldMkLst>
          <pc:docMk/>
          <pc:sldMk cId="2380208726" sldId="1029"/>
        </pc:sldMkLst>
        <pc:spChg chg="mod topLvl">
          <ac:chgData name="Lê Hải" userId="33d688b4-8c69-421d-8449-84909330150c" providerId="ADAL" clId="{6F7A9524-04F1-4783-A5E5-25D2E5B71C3E}" dt="2021-07-10T07:57:56.552" v="2565" actId="165"/>
          <ac:spMkLst>
            <pc:docMk/>
            <pc:sldMk cId="2380208726" sldId="1029"/>
            <ac:spMk id="8" creationId="{C0576757-D427-45F0-BB58-5935C54750FB}"/>
          </ac:spMkLst>
        </pc:spChg>
        <pc:spChg chg="mod topLvl">
          <ac:chgData name="Lê Hải" userId="33d688b4-8c69-421d-8449-84909330150c" providerId="ADAL" clId="{6F7A9524-04F1-4783-A5E5-25D2E5B71C3E}" dt="2021-07-10T07:58:13.081" v="2597" actId="1036"/>
          <ac:spMkLst>
            <pc:docMk/>
            <pc:sldMk cId="2380208726" sldId="1029"/>
            <ac:spMk id="15" creationId="{077D1FA6-2F73-4831-B723-FF3B04CC96A9}"/>
          </ac:spMkLst>
        </pc:spChg>
        <pc:spChg chg="mod topLvl">
          <ac:chgData name="Lê Hải" userId="33d688b4-8c69-421d-8449-84909330150c" providerId="ADAL" clId="{6F7A9524-04F1-4783-A5E5-25D2E5B71C3E}" dt="2021-07-10T07:58:23.785" v="2638" actId="1036"/>
          <ac:spMkLst>
            <pc:docMk/>
            <pc:sldMk cId="2380208726" sldId="1029"/>
            <ac:spMk id="17" creationId="{1F3CD94D-E96A-4806-BB3B-98CFF8117540}"/>
          </ac:spMkLst>
        </pc:spChg>
        <pc:spChg chg="del">
          <ac:chgData name="Lê Hải" userId="33d688b4-8c69-421d-8449-84909330150c" providerId="ADAL" clId="{6F7A9524-04F1-4783-A5E5-25D2E5B71C3E}" dt="2021-07-10T07:52:49.034" v="2526" actId="478"/>
          <ac:spMkLst>
            <pc:docMk/>
            <pc:sldMk cId="2380208726" sldId="1029"/>
            <ac:spMk id="20" creationId="{57C41885-C65D-49D7-BF68-A9199F2429BB}"/>
          </ac:spMkLst>
        </pc:spChg>
        <pc:spChg chg="add mod">
          <ac:chgData name="Lê Hải" userId="33d688b4-8c69-421d-8449-84909330150c" providerId="ADAL" clId="{6F7A9524-04F1-4783-A5E5-25D2E5B71C3E}" dt="2021-07-10T08:07:15.189" v="3031" actId="164"/>
          <ac:spMkLst>
            <pc:docMk/>
            <pc:sldMk cId="2380208726" sldId="1029"/>
            <ac:spMk id="22" creationId="{D9CD8DCF-624E-407C-B8DC-81B0073F0C8B}"/>
          </ac:spMkLst>
        </pc:spChg>
        <pc:spChg chg="add mod">
          <ac:chgData name="Lê Hải" userId="33d688b4-8c69-421d-8449-84909330150c" providerId="ADAL" clId="{6F7A9524-04F1-4783-A5E5-25D2E5B71C3E}" dt="2021-07-10T08:07:20.946" v="3032" actId="164"/>
          <ac:spMkLst>
            <pc:docMk/>
            <pc:sldMk cId="2380208726" sldId="1029"/>
            <ac:spMk id="23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8:07:28.324" v="3033" actId="164"/>
          <ac:spMkLst>
            <pc:docMk/>
            <pc:sldMk cId="2380208726" sldId="1029"/>
            <ac:spMk id="24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8:07:32.533" v="3034" actId="164"/>
          <ac:spMkLst>
            <pc:docMk/>
            <pc:sldMk cId="2380208726" sldId="1029"/>
            <ac:spMk id="25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8:07:34.832" v="3035" actId="164"/>
          <ac:spMkLst>
            <pc:docMk/>
            <pc:sldMk cId="2380208726" sldId="1029"/>
            <ac:spMk id="26" creationId="{D0806D77-49ED-445D-A38A-3014E56E5F47}"/>
          </ac:spMkLst>
        </pc:spChg>
        <pc:spChg chg="mod">
          <ac:chgData name="Lê Hải" userId="33d688b4-8c69-421d-8449-84909330150c" providerId="ADAL" clId="{6F7A9524-04F1-4783-A5E5-25D2E5B71C3E}" dt="2021-07-10T08:13:23.032" v="3063" actId="571"/>
          <ac:spMkLst>
            <pc:docMk/>
            <pc:sldMk cId="2380208726" sldId="1029"/>
            <ac:spMk id="32" creationId="{5665BD0B-27F7-49C7-A06D-59B3FC80D1FC}"/>
          </ac:spMkLst>
        </pc:spChg>
        <pc:spChg chg="add del mod">
          <ac:chgData name="Lê Hải" userId="33d688b4-8c69-421d-8449-84909330150c" providerId="ADAL" clId="{6F7A9524-04F1-4783-A5E5-25D2E5B71C3E}" dt="2021-07-10T08:14:09.867" v="3089" actId="478"/>
          <ac:spMkLst>
            <pc:docMk/>
            <pc:sldMk cId="2380208726" sldId="1029"/>
            <ac:spMk id="33" creationId="{E32B574C-6016-48F5-99E9-B418A1B929D0}"/>
          </ac:spMkLst>
        </pc:spChg>
        <pc:spChg chg="add mod">
          <ac:chgData name="Lê Hải" userId="33d688b4-8c69-421d-8449-84909330150c" providerId="ADAL" clId="{6F7A9524-04F1-4783-A5E5-25D2E5B71C3E}" dt="2021-07-10T08:15:34.099" v="3203" actId="1038"/>
          <ac:spMkLst>
            <pc:docMk/>
            <pc:sldMk cId="2380208726" sldId="1029"/>
            <ac:spMk id="34" creationId="{B7C38D44-E85A-4808-AA90-1C1C75E29B40}"/>
          </ac:spMkLst>
        </pc:spChg>
        <pc:spChg chg="add mod">
          <ac:chgData name="Lê Hải" userId="33d688b4-8c69-421d-8449-84909330150c" providerId="ADAL" clId="{6F7A9524-04F1-4783-A5E5-25D2E5B71C3E}" dt="2021-07-10T08:31:31.147" v="3365" actId="164"/>
          <ac:spMkLst>
            <pc:docMk/>
            <pc:sldMk cId="2380208726" sldId="1029"/>
            <ac:spMk id="48" creationId="{3363D681-C3D1-4341-A4DD-0515BF8C4F9D}"/>
          </ac:spMkLst>
        </pc:spChg>
        <pc:spChg chg="add mod">
          <ac:chgData name="Lê Hải" userId="33d688b4-8c69-421d-8449-84909330150c" providerId="ADAL" clId="{6F7A9524-04F1-4783-A5E5-25D2E5B71C3E}" dt="2021-07-10T08:31:10.458" v="3362" actId="164"/>
          <ac:spMkLst>
            <pc:docMk/>
            <pc:sldMk cId="2380208726" sldId="1029"/>
            <ac:spMk id="49" creationId="{666199CF-AA7B-47D1-A31D-D1A6662D0E7C}"/>
          </ac:spMkLst>
        </pc:spChg>
        <pc:spChg chg="add mod">
          <ac:chgData name="Lê Hải" userId="33d688b4-8c69-421d-8449-84909330150c" providerId="ADAL" clId="{6F7A9524-04F1-4783-A5E5-25D2E5B71C3E}" dt="2021-07-10T08:31:20.326" v="3364" actId="164"/>
          <ac:spMkLst>
            <pc:docMk/>
            <pc:sldMk cId="2380208726" sldId="1029"/>
            <ac:spMk id="50" creationId="{9AFCCF92-B45D-449F-8205-EDCF74F30F7D}"/>
          </ac:spMkLst>
        </pc:spChg>
        <pc:spChg chg="add mod">
          <ac:chgData name="Lê Hải" userId="33d688b4-8c69-421d-8449-84909330150c" providerId="ADAL" clId="{6F7A9524-04F1-4783-A5E5-25D2E5B71C3E}" dt="2021-07-10T08:31:15.850" v="3363" actId="164"/>
          <ac:spMkLst>
            <pc:docMk/>
            <pc:sldMk cId="2380208726" sldId="1029"/>
            <ac:spMk id="51" creationId="{875DE067-1A28-4749-A234-B62E688ADA36}"/>
          </ac:spMkLst>
        </pc:spChg>
        <pc:grpChg chg="add mod">
          <ac:chgData name="Lê Hải" userId="33d688b4-8c69-421d-8449-84909330150c" providerId="ADAL" clId="{6F7A9524-04F1-4783-A5E5-25D2E5B71C3E}" dt="2021-07-10T08:07:15.189" v="3031" actId="164"/>
          <ac:grpSpMkLst>
            <pc:docMk/>
            <pc:sldMk cId="2380208726" sldId="1029"/>
            <ac:grpSpMk id="9" creationId="{C61E611E-B263-4735-90F8-97DF161204AC}"/>
          </ac:grpSpMkLst>
        </pc:grpChg>
        <pc:grpChg chg="del mod">
          <ac:chgData name="Lê Hải" userId="33d688b4-8c69-421d-8449-84909330150c" providerId="ADAL" clId="{6F7A9524-04F1-4783-A5E5-25D2E5B71C3E}" dt="2021-07-10T07:57:56.552" v="2565" actId="165"/>
          <ac:grpSpMkLst>
            <pc:docMk/>
            <pc:sldMk cId="2380208726" sldId="1029"/>
            <ac:grpSpMk id="10" creationId="{5914D407-68C4-48E9-8999-6364DC749894}"/>
          </ac:grpSpMkLst>
        </pc:grpChg>
        <pc:grpChg chg="add mod">
          <ac:chgData name="Lê Hải" userId="33d688b4-8c69-421d-8449-84909330150c" providerId="ADAL" clId="{6F7A9524-04F1-4783-A5E5-25D2E5B71C3E}" dt="2021-07-10T08:07:20.946" v="3032" actId="164"/>
          <ac:grpSpMkLst>
            <pc:docMk/>
            <pc:sldMk cId="2380208726" sldId="1029"/>
            <ac:grpSpMk id="11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8:07:28.324" v="3033" actId="164"/>
          <ac:grpSpMkLst>
            <pc:docMk/>
            <pc:sldMk cId="2380208726" sldId="1029"/>
            <ac:grpSpMk id="12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8:07:32.533" v="3034" actId="164"/>
          <ac:grpSpMkLst>
            <pc:docMk/>
            <pc:sldMk cId="2380208726" sldId="1029"/>
            <ac:grpSpMk id="13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8:07:34.832" v="3035" actId="164"/>
          <ac:grpSpMkLst>
            <pc:docMk/>
            <pc:sldMk cId="2380208726" sldId="1029"/>
            <ac:grpSpMk id="27" creationId="{DDF894A2-8C49-452B-A44C-C7B7112BB692}"/>
          </ac:grpSpMkLst>
        </pc:grpChg>
        <pc:grpChg chg="add mod">
          <ac:chgData name="Lê Hải" userId="33d688b4-8c69-421d-8449-84909330150c" providerId="ADAL" clId="{6F7A9524-04F1-4783-A5E5-25D2E5B71C3E}" dt="2021-07-10T08:13:23.032" v="3063" actId="571"/>
          <ac:grpSpMkLst>
            <pc:docMk/>
            <pc:sldMk cId="2380208726" sldId="1029"/>
            <ac:grpSpMk id="30" creationId="{3D96B717-D693-4E2A-94D4-790759464E7A}"/>
          </ac:grpSpMkLst>
        </pc:grpChg>
        <pc:grpChg chg="add mod">
          <ac:chgData name="Lê Hải" userId="33d688b4-8c69-421d-8449-84909330150c" providerId="ADAL" clId="{6F7A9524-04F1-4783-A5E5-25D2E5B71C3E}" dt="2021-07-10T08:31:10.458" v="3362" actId="164"/>
          <ac:grpSpMkLst>
            <pc:docMk/>
            <pc:sldMk cId="2380208726" sldId="1029"/>
            <ac:grpSpMk id="54" creationId="{2FB91236-EF0D-464F-A55B-D98554BBDBAC}"/>
          </ac:grpSpMkLst>
        </pc:grpChg>
        <pc:grpChg chg="add mod">
          <ac:chgData name="Lê Hải" userId="33d688b4-8c69-421d-8449-84909330150c" providerId="ADAL" clId="{6F7A9524-04F1-4783-A5E5-25D2E5B71C3E}" dt="2021-07-10T08:31:15.850" v="3363" actId="164"/>
          <ac:grpSpMkLst>
            <pc:docMk/>
            <pc:sldMk cId="2380208726" sldId="1029"/>
            <ac:grpSpMk id="55" creationId="{74A49E1B-D1CF-4F11-82CF-59F18C97BABA}"/>
          </ac:grpSpMkLst>
        </pc:grpChg>
        <pc:grpChg chg="add mod">
          <ac:chgData name="Lê Hải" userId="33d688b4-8c69-421d-8449-84909330150c" providerId="ADAL" clId="{6F7A9524-04F1-4783-A5E5-25D2E5B71C3E}" dt="2021-07-10T08:31:20.326" v="3364" actId="164"/>
          <ac:grpSpMkLst>
            <pc:docMk/>
            <pc:sldMk cId="2380208726" sldId="1029"/>
            <ac:grpSpMk id="56" creationId="{C8313C14-DA1C-4631-89EA-5FF435CCC176}"/>
          </ac:grpSpMkLst>
        </pc:grpChg>
        <pc:grpChg chg="add mod">
          <ac:chgData name="Lê Hải" userId="33d688b4-8c69-421d-8449-84909330150c" providerId="ADAL" clId="{6F7A9524-04F1-4783-A5E5-25D2E5B71C3E}" dt="2021-07-10T08:31:31.147" v="3365" actId="164"/>
          <ac:grpSpMkLst>
            <pc:docMk/>
            <pc:sldMk cId="2380208726" sldId="1029"/>
            <ac:grpSpMk id="57" creationId="{77DABC9D-8A11-479F-9E40-A48196D8CF44}"/>
          </ac:grpSpMkLst>
        </pc:grpChg>
        <pc:picChg chg="add mod ord modCrop">
          <ac:chgData name="Lê Hải" userId="33d688b4-8c69-421d-8449-84909330150c" providerId="ADAL" clId="{6F7A9524-04F1-4783-A5E5-25D2E5B71C3E}" dt="2021-07-10T08:33:11.588" v="3370" actId="1076"/>
          <ac:picMkLst>
            <pc:docMk/>
            <pc:sldMk cId="2380208726" sldId="1029"/>
            <ac:picMk id="4" creationId="{7941B446-3129-4B7C-9853-D02AE4C216E3}"/>
          </ac:picMkLst>
        </pc:picChg>
        <pc:picChg chg="add mod">
          <ac:chgData name="Lê Hải" userId="33d688b4-8c69-421d-8449-84909330150c" providerId="ADAL" clId="{6F7A9524-04F1-4783-A5E5-25D2E5B71C3E}" dt="2021-07-10T08:07:15.189" v="3031" actId="164"/>
          <ac:picMkLst>
            <pc:docMk/>
            <pc:sldMk cId="2380208726" sldId="1029"/>
            <ac:picMk id="6" creationId="{8425008F-B7C6-4D67-9350-30E20164AA83}"/>
          </ac:picMkLst>
        </pc:picChg>
        <pc:picChg chg="mod">
          <ac:chgData name="Lê Hải" userId="33d688b4-8c69-421d-8449-84909330150c" providerId="ADAL" clId="{6F7A9524-04F1-4783-A5E5-25D2E5B71C3E}" dt="2021-07-10T08:45:14.953" v="3521" actId="29295"/>
          <ac:picMkLst>
            <pc:docMk/>
            <pc:sldMk cId="2380208726" sldId="1029"/>
            <ac:picMk id="7" creationId="{7DC41149-AE6F-4D3B-84A6-37C254E459CE}"/>
          </ac:picMkLst>
        </pc:picChg>
        <pc:picChg chg="add mod">
          <ac:chgData name="Lê Hải" userId="33d688b4-8c69-421d-8449-84909330150c" providerId="ADAL" clId="{6F7A9524-04F1-4783-A5E5-25D2E5B71C3E}" dt="2021-07-10T08:07:20.946" v="3032" actId="164"/>
          <ac:picMkLst>
            <pc:docMk/>
            <pc:sldMk cId="2380208726" sldId="1029"/>
            <ac:picMk id="14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8:07:32.533" v="3034" actId="164"/>
          <ac:picMkLst>
            <pc:docMk/>
            <pc:sldMk cId="2380208726" sldId="1029"/>
            <ac:picMk id="16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8:07:28.324" v="3033" actId="164"/>
          <ac:picMkLst>
            <pc:docMk/>
            <pc:sldMk cId="2380208726" sldId="1029"/>
            <ac:picMk id="18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8:07:34.832" v="3035" actId="164"/>
          <ac:picMkLst>
            <pc:docMk/>
            <pc:sldMk cId="2380208726" sldId="1029"/>
            <ac:picMk id="19" creationId="{73090A51-F573-4E45-B1E2-5DFAF9A84B19}"/>
          </ac:picMkLst>
        </pc:picChg>
        <pc:picChg chg="mod">
          <ac:chgData name="Lê Hải" userId="33d688b4-8c69-421d-8449-84909330150c" providerId="ADAL" clId="{6F7A9524-04F1-4783-A5E5-25D2E5B71C3E}" dt="2021-07-10T08:27:09.055" v="3353" actId="1035"/>
          <ac:picMkLst>
            <pc:docMk/>
            <pc:sldMk cId="2380208726" sldId="1029"/>
            <ac:picMk id="21" creationId="{B38CE77E-1ACF-4245-8599-0CD426B24F24}"/>
          </ac:picMkLst>
        </pc:picChg>
        <pc:picChg chg="add mod">
          <ac:chgData name="Lê Hải" userId="33d688b4-8c69-421d-8449-84909330150c" providerId="ADAL" clId="{6F7A9524-04F1-4783-A5E5-25D2E5B71C3E}" dt="2021-07-10T08:10:02.050" v="3061" actId="1038"/>
          <ac:picMkLst>
            <pc:docMk/>
            <pc:sldMk cId="2380208726" sldId="1029"/>
            <ac:picMk id="29" creationId="{56D67A1E-4D7C-4488-B3A2-941E7162E4F7}"/>
          </ac:picMkLst>
        </pc:picChg>
        <pc:picChg chg="mod">
          <ac:chgData name="Lê Hải" userId="33d688b4-8c69-421d-8449-84909330150c" providerId="ADAL" clId="{6F7A9524-04F1-4783-A5E5-25D2E5B71C3E}" dt="2021-07-10T08:13:23.032" v="3063" actId="571"/>
          <ac:picMkLst>
            <pc:docMk/>
            <pc:sldMk cId="2380208726" sldId="1029"/>
            <ac:picMk id="31" creationId="{F4DE6301-E255-462C-875F-677759DE14F6}"/>
          </ac:picMkLst>
        </pc:picChg>
        <pc:picChg chg="add mod ord modCrop">
          <ac:chgData name="Lê Hải" userId="33d688b4-8c69-421d-8449-84909330150c" providerId="ADAL" clId="{6F7A9524-04F1-4783-A5E5-25D2E5B71C3E}" dt="2021-07-10T08:31:31.147" v="3365" actId="164"/>
          <ac:picMkLst>
            <pc:docMk/>
            <pc:sldMk cId="2380208726" sldId="1029"/>
            <ac:picMk id="36" creationId="{DB75CEDA-87A5-46D8-9883-C7CA8F1BEEDF}"/>
          </ac:picMkLst>
        </pc:picChg>
        <pc:picChg chg="add mod modCrop">
          <ac:chgData name="Lê Hải" userId="33d688b4-8c69-421d-8449-84909330150c" providerId="ADAL" clId="{6F7A9524-04F1-4783-A5E5-25D2E5B71C3E}" dt="2021-07-10T08:31:15.850" v="3363" actId="164"/>
          <ac:picMkLst>
            <pc:docMk/>
            <pc:sldMk cId="2380208726" sldId="1029"/>
            <ac:picMk id="37" creationId="{AF5A9F3B-CE01-48BA-BD72-73F56EE30193}"/>
          </ac:picMkLst>
        </pc:picChg>
        <pc:picChg chg="add mod modCrop">
          <ac:chgData name="Lê Hải" userId="33d688b4-8c69-421d-8449-84909330150c" providerId="ADAL" clId="{6F7A9524-04F1-4783-A5E5-25D2E5B71C3E}" dt="2021-07-10T08:31:20.326" v="3364" actId="164"/>
          <ac:picMkLst>
            <pc:docMk/>
            <pc:sldMk cId="2380208726" sldId="1029"/>
            <ac:picMk id="38" creationId="{2BD52423-7404-4431-B9D0-930F6677F4E4}"/>
          </ac:picMkLst>
        </pc:picChg>
        <pc:picChg chg="add mod ord modCrop">
          <ac:chgData name="Lê Hải" userId="33d688b4-8c69-421d-8449-84909330150c" providerId="ADAL" clId="{6F7A9524-04F1-4783-A5E5-25D2E5B71C3E}" dt="2021-07-10T08:31:10.458" v="3362" actId="164"/>
          <ac:picMkLst>
            <pc:docMk/>
            <pc:sldMk cId="2380208726" sldId="1029"/>
            <ac:picMk id="39" creationId="{CD898EAA-4BEF-4C34-BDEA-53AEAEB9F471}"/>
          </ac:picMkLst>
        </pc:picChg>
        <pc:picChg chg="add mod">
          <ac:chgData name="Lê Hải" userId="33d688b4-8c69-421d-8449-84909330150c" providerId="ADAL" clId="{6F7A9524-04F1-4783-A5E5-25D2E5B71C3E}" dt="2021-07-10T08:31:20.326" v="3364" actId="164"/>
          <ac:picMkLst>
            <pc:docMk/>
            <pc:sldMk cId="2380208726" sldId="1029"/>
            <ac:picMk id="40" creationId="{65228742-D05B-4AC0-933D-8A3703B4DA27}"/>
          </ac:picMkLst>
        </pc:picChg>
        <pc:picChg chg="add mod">
          <ac:chgData name="Lê Hải" userId="33d688b4-8c69-421d-8449-84909330150c" providerId="ADAL" clId="{6F7A9524-04F1-4783-A5E5-25D2E5B71C3E}" dt="2021-07-10T08:31:20.326" v="3364" actId="164"/>
          <ac:picMkLst>
            <pc:docMk/>
            <pc:sldMk cId="2380208726" sldId="1029"/>
            <ac:picMk id="41" creationId="{F166C47A-F959-4D16-92F9-BC08B74CF2BE}"/>
          </ac:picMkLst>
        </pc:picChg>
        <pc:picChg chg="add mod">
          <ac:chgData name="Lê Hải" userId="33d688b4-8c69-421d-8449-84909330150c" providerId="ADAL" clId="{6F7A9524-04F1-4783-A5E5-25D2E5B71C3E}" dt="2021-07-10T08:31:15.850" v="3363" actId="164"/>
          <ac:picMkLst>
            <pc:docMk/>
            <pc:sldMk cId="2380208726" sldId="1029"/>
            <ac:picMk id="42" creationId="{3D063137-CEDB-4EDE-A484-A69BEDD0F61E}"/>
          </ac:picMkLst>
        </pc:picChg>
        <pc:picChg chg="add mod">
          <ac:chgData name="Lê Hải" userId="33d688b4-8c69-421d-8449-84909330150c" providerId="ADAL" clId="{6F7A9524-04F1-4783-A5E5-25D2E5B71C3E}" dt="2021-07-10T08:31:15.850" v="3363" actId="164"/>
          <ac:picMkLst>
            <pc:docMk/>
            <pc:sldMk cId="2380208726" sldId="1029"/>
            <ac:picMk id="43" creationId="{7EFE2C3E-98B9-41D9-AF1F-B991C32E16EE}"/>
          </ac:picMkLst>
        </pc:picChg>
        <pc:picChg chg="add mod">
          <ac:chgData name="Lê Hải" userId="33d688b4-8c69-421d-8449-84909330150c" providerId="ADAL" clId="{6F7A9524-04F1-4783-A5E5-25D2E5B71C3E}" dt="2021-07-10T08:31:10.458" v="3362" actId="164"/>
          <ac:picMkLst>
            <pc:docMk/>
            <pc:sldMk cId="2380208726" sldId="1029"/>
            <ac:picMk id="44" creationId="{961DE12E-91CE-49D1-8E74-EC6ACCEB8060}"/>
          </ac:picMkLst>
        </pc:picChg>
        <pc:picChg chg="add mod">
          <ac:chgData name="Lê Hải" userId="33d688b4-8c69-421d-8449-84909330150c" providerId="ADAL" clId="{6F7A9524-04F1-4783-A5E5-25D2E5B71C3E}" dt="2021-07-10T08:31:10.458" v="3362" actId="164"/>
          <ac:picMkLst>
            <pc:docMk/>
            <pc:sldMk cId="2380208726" sldId="1029"/>
            <ac:picMk id="45" creationId="{7D405FC5-17FB-4F81-A858-36F469FB56D0}"/>
          </ac:picMkLst>
        </pc:picChg>
        <pc:picChg chg="add mod">
          <ac:chgData name="Lê Hải" userId="33d688b4-8c69-421d-8449-84909330150c" providerId="ADAL" clId="{6F7A9524-04F1-4783-A5E5-25D2E5B71C3E}" dt="2021-07-10T08:31:31.147" v="3365" actId="164"/>
          <ac:picMkLst>
            <pc:docMk/>
            <pc:sldMk cId="2380208726" sldId="1029"/>
            <ac:picMk id="46" creationId="{D7569B38-C192-4B86-A3BA-1DD8E3E3206B}"/>
          </ac:picMkLst>
        </pc:picChg>
        <pc:picChg chg="add mod">
          <ac:chgData name="Lê Hải" userId="33d688b4-8c69-421d-8449-84909330150c" providerId="ADAL" clId="{6F7A9524-04F1-4783-A5E5-25D2E5B71C3E}" dt="2021-07-10T08:31:31.147" v="3365" actId="164"/>
          <ac:picMkLst>
            <pc:docMk/>
            <pc:sldMk cId="2380208726" sldId="1029"/>
            <ac:picMk id="47" creationId="{F1EB9066-0020-4461-B428-495C0DEE6A59}"/>
          </ac:picMkLst>
        </pc:picChg>
        <pc:picChg chg="add mod">
          <ac:chgData name="Lê Hải" userId="33d688b4-8c69-421d-8449-84909330150c" providerId="ADAL" clId="{6F7A9524-04F1-4783-A5E5-25D2E5B71C3E}" dt="2021-07-10T08:29:53.138" v="3357" actId="1076"/>
          <ac:picMkLst>
            <pc:docMk/>
            <pc:sldMk cId="2380208726" sldId="1029"/>
            <ac:picMk id="52" creationId="{6E199B5A-E39D-4087-AD35-D532CF39BD2B}"/>
          </ac:picMkLst>
        </pc:picChg>
        <pc:picChg chg="add mod">
          <ac:chgData name="Lê Hải" userId="33d688b4-8c69-421d-8449-84909330150c" providerId="ADAL" clId="{6F7A9524-04F1-4783-A5E5-25D2E5B71C3E}" dt="2021-07-10T08:30:29.349" v="3361" actId="1076"/>
          <ac:picMkLst>
            <pc:docMk/>
            <pc:sldMk cId="2380208726" sldId="1029"/>
            <ac:picMk id="53" creationId="{CFC5A8F9-2A5F-466E-A739-4FF4863E5BDD}"/>
          </ac:picMkLst>
        </pc:picChg>
      </pc:sldChg>
      <pc:sldChg chg="addSp delSp modSp add mod modAnim modNotesTx">
        <pc:chgData name="Lê Hải" userId="33d688b4-8c69-421d-8449-84909330150c" providerId="ADAL" clId="{6F7A9524-04F1-4783-A5E5-25D2E5B71C3E}" dt="2021-07-10T09:47:11.173" v="4330"/>
        <pc:sldMkLst>
          <pc:docMk/>
          <pc:sldMk cId="539115293" sldId="1030"/>
        </pc:sldMkLst>
        <pc:spChg chg="add mod">
          <ac:chgData name="Lê Hải" userId="33d688b4-8c69-421d-8449-84909330150c" providerId="ADAL" clId="{6F7A9524-04F1-4783-A5E5-25D2E5B71C3E}" dt="2021-07-10T08:48:12.068" v="3602" actId="1036"/>
          <ac:spMkLst>
            <pc:docMk/>
            <pc:sldMk cId="539115293" sldId="1030"/>
            <ac:spMk id="3" creationId="{2C43ADF2-E21C-4BB7-AFD8-5A7B33A0FC16}"/>
          </ac:spMkLst>
        </pc:spChg>
        <pc:spChg chg="mod ord">
          <ac:chgData name="Lê Hải" userId="33d688b4-8c69-421d-8449-84909330150c" providerId="ADAL" clId="{6F7A9524-04F1-4783-A5E5-25D2E5B71C3E}" dt="2021-07-10T09:36:16.469" v="4168" actId="166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6F7A9524-04F1-4783-A5E5-25D2E5B71C3E}" dt="2021-07-10T08:46:40.411" v="3561" actId="1038"/>
          <ac:spMkLst>
            <pc:docMk/>
            <pc:sldMk cId="539115293" sldId="1030"/>
            <ac:spMk id="48" creationId="{3363D681-C3D1-4341-A4DD-0515BF8C4F9D}"/>
          </ac:spMkLst>
        </pc:spChg>
        <pc:spChg chg="mod">
          <ac:chgData name="Lê Hải" userId="33d688b4-8c69-421d-8449-84909330150c" providerId="ADAL" clId="{6F7A9524-04F1-4783-A5E5-25D2E5B71C3E}" dt="2021-07-10T08:46:19.084" v="3549" actId="1035"/>
          <ac:spMkLst>
            <pc:docMk/>
            <pc:sldMk cId="539115293" sldId="1030"/>
            <ac:spMk id="49" creationId="{666199CF-AA7B-47D1-A31D-D1A6662D0E7C}"/>
          </ac:spMkLst>
        </pc:spChg>
        <pc:spChg chg="mod">
          <ac:chgData name="Lê Hải" userId="33d688b4-8c69-421d-8449-84909330150c" providerId="ADAL" clId="{6F7A9524-04F1-4783-A5E5-25D2E5B71C3E}" dt="2021-07-10T08:47:13.125" v="3578" actId="20577"/>
          <ac:spMkLst>
            <pc:docMk/>
            <pc:sldMk cId="539115293" sldId="1030"/>
            <ac:spMk id="50" creationId="{9AFCCF92-B45D-449F-8205-EDCF74F30F7D}"/>
          </ac:spMkLst>
        </pc:spChg>
        <pc:spChg chg="mod">
          <ac:chgData name="Lê Hải" userId="33d688b4-8c69-421d-8449-84909330150c" providerId="ADAL" clId="{6F7A9524-04F1-4783-A5E5-25D2E5B71C3E}" dt="2021-07-10T08:46:04.028" v="3536" actId="1036"/>
          <ac:spMkLst>
            <pc:docMk/>
            <pc:sldMk cId="539115293" sldId="1030"/>
            <ac:spMk id="51" creationId="{875DE067-1A28-4749-A234-B62E688ADA36}"/>
          </ac:spMkLst>
        </pc:spChg>
        <pc:spChg chg="add mod">
          <ac:chgData name="Lê Hải" userId="33d688b4-8c69-421d-8449-84909330150c" providerId="ADAL" clId="{6F7A9524-04F1-4783-A5E5-25D2E5B71C3E}" dt="2021-07-10T08:48:24.499" v="3606" actId="20577"/>
          <ac:spMkLst>
            <pc:docMk/>
            <pc:sldMk cId="539115293" sldId="1030"/>
            <ac:spMk id="58" creationId="{B920AB54-93B6-4AAC-8D6E-020BFEA497AA}"/>
          </ac:spMkLst>
        </pc:spChg>
        <pc:spChg chg="add mod">
          <ac:chgData name="Lê Hải" userId="33d688b4-8c69-421d-8449-84909330150c" providerId="ADAL" clId="{6F7A9524-04F1-4783-A5E5-25D2E5B71C3E}" dt="2021-07-10T08:48:36.170" v="3611" actId="1076"/>
          <ac:spMkLst>
            <pc:docMk/>
            <pc:sldMk cId="539115293" sldId="1030"/>
            <ac:spMk id="59" creationId="{CE4A15B8-B33E-402C-A6E5-9663E782077D}"/>
          </ac:spMkLst>
        </pc:spChg>
        <pc:spChg chg="add mod">
          <ac:chgData name="Lê Hải" userId="33d688b4-8c69-421d-8449-84909330150c" providerId="ADAL" clId="{6F7A9524-04F1-4783-A5E5-25D2E5B71C3E}" dt="2021-07-10T08:48:47.490" v="3615" actId="20577"/>
          <ac:spMkLst>
            <pc:docMk/>
            <pc:sldMk cId="539115293" sldId="1030"/>
            <ac:spMk id="60" creationId="{10608F0A-3A3C-4EED-ACEE-E9289C606E58}"/>
          </ac:spMkLst>
        </pc:spChg>
        <pc:spChg chg="add mod">
          <ac:chgData name="Lê Hải" userId="33d688b4-8c69-421d-8449-84909330150c" providerId="ADAL" clId="{6F7A9524-04F1-4783-A5E5-25D2E5B71C3E}" dt="2021-07-10T09:35:41.621" v="4139"/>
          <ac:spMkLst>
            <pc:docMk/>
            <pc:sldMk cId="539115293" sldId="1030"/>
            <ac:spMk id="67" creationId="{D0806D77-49ED-445D-A38A-3014E56E5F47}"/>
          </ac:spMkLst>
        </pc:spChg>
        <pc:spChg chg="add mod">
          <ac:chgData name="Lê Hải" userId="33d688b4-8c69-421d-8449-84909330150c" providerId="ADAL" clId="{6F7A9524-04F1-4783-A5E5-25D2E5B71C3E}" dt="2021-07-10T09:35:41.621" v="4139"/>
          <ac:spMkLst>
            <pc:docMk/>
            <pc:sldMk cId="539115293" sldId="1030"/>
            <ac:spMk id="69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9:35:41.621" v="4139"/>
          <ac:spMkLst>
            <pc:docMk/>
            <pc:sldMk cId="539115293" sldId="1030"/>
            <ac:spMk id="71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9:35:41.621" v="4139"/>
          <ac:spMkLst>
            <pc:docMk/>
            <pc:sldMk cId="539115293" sldId="1030"/>
            <ac:spMk id="73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9:35:41.621" v="4139"/>
          <ac:spMkLst>
            <pc:docMk/>
            <pc:sldMk cId="539115293" sldId="1030"/>
            <ac:spMk id="75" creationId="{D9CD8DCF-624E-407C-B8DC-81B0073F0C8B}"/>
          </ac:spMkLst>
        </pc:spChg>
        <pc:grpChg chg="del">
          <ac:chgData name="Lê Hải" userId="33d688b4-8c69-421d-8449-84909330150c" providerId="ADAL" clId="{6F7A9524-04F1-4783-A5E5-25D2E5B71C3E}" dt="2021-07-10T09:35:40.323" v="4138" actId="478"/>
          <ac:grpSpMkLst>
            <pc:docMk/>
            <pc:sldMk cId="539115293" sldId="1030"/>
            <ac:grpSpMk id="9" creationId="{C61E611E-B263-4735-90F8-97DF161204AC}"/>
          </ac:grpSpMkLst>
        </pc:grpChg>
        <pc:grpChg chg="del">
          <ac:chgData name="Lê Hải" userId="33d688b4-8c69-421d-8449-84909330150c" providerId="ADAL" clId="{6F7A9524-04F1-4783-A5E5-25D2E5B71C3E}" dt="2021-07-10T09:35:40.323" v="4138" actId="478"/>
          <ac:grpSpMkLst>
            <pc:docMk/>
            <pc:sldMk cId="539115293" sldId="1030"/>
            <ac:grpSpMk id="11" creationId="{AE49B36A-E596-49E0-B93D-4233C51DAA8D}"/>
          </ac:grpSpMkLst>
        </pc:grpChg>
        <pc:grpChg chg="del">
          <ac:chgData name="Lê Hải" userId="33d688b4-8c69-421d-8449-84909330150c" providerId="ADAL" clId="{6F7A9524-04F1-4783-A5E5-25D2E5B71C3E}" dt="2021-07-10T09:35:40.323" v="4138" actId="478"/>
          <ac:grpSpMkLst>
            <pc:docMk/>
            <pc:sldMk cId="539115293" sldId="1030"/>
            <ac:grpSpMk id="12" creationId="{0EABC5E1-ACC2-462E-AA32-CB770880508A}"/>
          </ac:grpSpMkLst>
        </pc:grpChg>
        <pc:grpChg chg="del">
          <ac:chgData name="Lê Hải" userId="33d688b4-8c69-421d-8449-84909330150c" providerId="ADAL" clId="{6F7A9524-04F1-4783-A5E5-25D2E5B71C3E}" dt="2021-07-10T09:35:40.323" v="4138" actId="478"/>
          <ac:grpSpMkLst>
            <pc:docMk/>
            <pc:sldMk cId="539115293" sldId="1030"/>
            <ac:grpSpMk id="13" creationId="{35C8A9A6-84FE-47E9-BCC9-F7E485C29AB9}"/>
          </ac:grpSpMkLst>
        </pc:grpChg>
        <pc:grpChg chg="del">
          <ac:chgData name="Lê Hải" userId="33d688b4-8c69-421d-8449-84909330150c" providerId="ADAL" clId="{6F7A9524-04F1-4783-A5E5-25D2E5B71C3E}" dt="2021-07-10T09:35:40.323" v="4138" actId="478"/>
          <ac:grpSpMkLst>
            <pc:docMk/>
            <pc:sldMk cId="539115293" sldId="1030"/>
            <ac:grpSpMk id="27" creationId="{DDF894A2-8C49-452B-A44C-C7B7112BB692}"/>
          </ac:grpSpMkLst>
        </pc:grpChg>
        <pc:grpChg chg="mod">
          <ac:chgData name="Lê Hải" userId="33d688b4-8c69-421d-8449-84909330150c" providerId="ADAL" clId="{6F7A9524-04F1-4783-A5E5-25D2E5B71C3E}" dt="2021-07-10T08:44:08.637" v="3467"/>
          <ac:grpSpMkLst>
            <pc:docMk/>
            <pc:sldMk cId="539115293" sldId="1030"/>
            <ac:grpSpMk id="54" creationId="{2FB91236-EF0D-464F-A55B-D98554BBDBAC}"/>
          </ac:grpSpMkLst>
        </pc:grpChg>
        <pc:grpChg chg="mod">
          <ac:chgData name="Lê Hải" userId="33d688b4-8c69-421d-8449-84909330150c" providerId="ADAL" clId="{6F7A9524-04F1-4783-A5E5-25D2E5B71C3E}" dt="2021-07-10T08:45:34.922" v="3523"/>
          <ac:grpSpMkLst>
            <pc:docMk/>
            <pc:sldMk cId="539115293" sldId="1030"/>
            <ac:grpSpMk id="55" creationId="{74A49E1B-D1CF-4F11-82CF-59F18C97BABA}"/>
          </ac:grpSpMkLst>
        </pc:grpChg>
        <pc:grpChg chg="mod ord">
          <ac:chgData name="Lê Hải" userId="33d688b4-8c69-421d-8449-84909330150c" providerId="ADAL" clId="{6F7A9524-04F1-4783-A5E5-25D2E5B71C3E}" dt="2021-07-10T09:44:40.323" v="4306" actId="166"/>
          <ac:grpSpMkLst>
            <pc:docMk/>
            <pc:sldMk cId="539115293" sldId="1030"/>
            <ac:grpSpMk id="56" creationId="{C8313C14-DA1C-4631-89EA-5FF435CCC176}"/>
          </ac:grpSpMkLst>
        </pc:grpChg>
        <pc:grpChg chg="mod ord">
          <ac:chgData name="Lê Hải" userId="33d688b4-8c69-421d-8449-84909330150c" providerId="ADAL" clId="{6F7A9524-04F1-4783-A5E5-25D2E5B71C3E}" dt="2021-07-10T09:44:35.686" v="4305" actId="166"/>
          <ac:grpSpMkLst>
            <pc:docMk/>
            <pc:sldMk cId="539115293" sldId="1030"/>
            <ac:grpSpMk id="57" creationId="{77DABC9D-8A11-479F-9E40-A48196D8CF44}"/>
          </ac:grpSpMkLst>
        </pc:grpChg>
        <pc:grpChg chg="add mod">
          <ac:chgData name="Lê Hải" userId="33d688b4-8c69-421d-8449-84909330150c" providerId="ADAL" clId="{6F7A9524-04F1-4783-A5E5-25D2E5B71C3E}" dt="2021-07-10T09:35:55.826" v="4163" actId="1076"/>
          <ac:grpSpMkLst>
            <pc:docMk/>
            <pc:sldMk cId="539115293" sldId="1030"/>
            <ac:grpSpMk id="61" creationId="{C61E611E-B263-4735-90F8-97DF161204AC}"/>
          </ac:grpSpMkLst>
        </pc:grpChg>
        <pc:grpChg chg="add mod">
          <ac:chgData name="Lê Hải" userId="33d688b4-8c69-421d-8449-84909330150c" providerId="ADAL" clId="{6F7A9524-04F1-4783-A5E5-25D2E5B71C3E}" dt="2021-07-10T09:35:55.826" v="4163" actId="1076"/>
          <ac:grpSpMkLst>
            <pc:docMk/>
            <pc:sldMk cId="539115293" sldId="1030"/>
            <ac:grpSpMk id="62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9:35:55.826" v="4163" actId="1076"/>
          <ac:grpSpMkLst>
            <pc:docMk/>
            <pc:sldMk cId="539115293" sldId="1030"/>
            <ac:grpSpMk id="63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9:35:55.826" v="4163" actId="1076"/>
          <ac:grpSpMkLst>
            <pc:docMk/>
            <pc:sldMk cId="539115293" sldId="1030"/>
            <ac:grpSpMk id="64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9:35:55.826" v="4163" actId="1076"/>
          <ac:grpSpMkLst>
            <pc:docMk/>
            <pc:sldMk cId="539115293" sldId="1030"/>
            <ac:grpSpMk id="65" creationId="{DDF894A2-8C49-452B-A44C-C7B7112BB692}"/>
          </ac:grpSpMkLst>
        </pc:grpChg>
        <pc:picChg chg="ord">
          <ac:chgData name="Lê Hải" userId="33d688b4-8c69-421d-8449-84909330150c" providerId="ADAL" clId="{6F7A9524-04F1-4783-A5E5-25D2E5B71C3E}" dt="2021-07-10T09:36:16.469" v="4168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6F7A9524-04F1-4783-A5E5-25D2E5B71C3E}" dt="2021-07-10T08:45:02.624" v="3519" actId="29295"/>
          <ac:picMkLst>
            <pc:docMk/>
            <pc:sldMk cId="539115293" sldId="1030"/>
            <ac:picMk id="7" creationId="{7DC41149-AE6F-4D3B-84A6-37C254E459CE}"/>
          </ac:picMkLst>
        </pc:picChg>
        <pc:picChg chg="ord">
          <ac:chgData name="Lê Hải" userId="33d688b4-8c69-421d-8449-84909330150c" providerId="ADAL" clId="{6F7A9524-04F1-4783-A5E5-25D2E5B71C3E}" dt="2021-07-10T09:36:16.469" v="4168" actId="166"/>
          <ac:picMkLst>
            <pc:docMk/>
            <pc:sldMk cId="539115293" sldId="1030"/>
            <ac:picMk id="29" creationId="{56D67A1E-4D7C-4488-B3A2-941E7162E4F7}"/>
          </ac:picMkLst>
        </pc:picChg>
        <pc:picChg chg="mod">
          <ac:chgData name="Lê Hải" userId="33d688b4-8c69-421d-8449-84909330150c" providerId="ADAL" clId="{6F7A9524-04F1-4783-A5E5-25D2E5B71C3E}" dt="2021-07-10T08:46:37.425" v="3556" actId="14100"/>
          <ac:picMkLst>
            <pc:docMk/>
            <pc:sldMk cId="539115293" sldId="1030"/>
            <ac:picMk id="36" creationId="{DB75CEDA-87A5-46D8-9883-C7CA8F1BEEDF}"/>
          </ac:picMkLst>
        </pc:picChg>
        <pc:picChg chg="mod">
          <ac:chgData name="Lê Hải" userId="33d688b4-8c69-421d-8449-84909330150c" providerId="ADAL" clId="{6F7A9524-04F1-4783-A5E5-25D2E5B71C3E}" dt="2021-07-10T08:46:00.625" v="3528" actId="14100"/>
          <ac:picMkLst>
            <pc:docMk/>
            <pc:sldMk cId="539115293" sldId="1030"/>
            <ac:picMk id="37" creationId="{AF5A9F3B-CE01-48BA-BD72-73F56EE30193}"/>
          </ac:picMkLst>
        </pc:picChg>
        <pc:picChg chg="mod">
          <ac:chgData name="Lê Hải" userId="33d688b4-8c69-421d-8449-84909330150c" providerId="ADAL" clId="{6F7A9524-04F1-4783-A5E5-25D2E5B71C3E}" dt="2021-07-10T08:46:55.746" v="3563"/>
          <ac:picMkLst>
            <pc:docMk/>
            <pc:sldMk cId="539115293" sldId="1030"/>
            <ac:picMk id="38" creationId="{2BD52423-7404-4431-B9D0-930F6677F4E4}"/>
          </ac:picMkLst>
        </pc:picChg>
        <pc:picChg chg="mod">
          <ac:chgData name="Lê Hải" userId="33d688b4-8c69-421d-8449-84909330150c" providerId="ADAL" clId="{6F7A9524-04F1-4783-A5E5-25D2E5B71C3E}" dt="2021-07-10T08:46:14.409" v="3538" actId="14100"/>
          <ac:picMkLst>
            <pc:docMk/>
            <pc:sldMk cId="539115293" sldId="1030"/>
            <ac:picMk id="39" creationId="{CD898EAA-4BEF-4C34-BDEA-53AEAEB9F471}"/>
          </ac:picMkLst>
        </pc:picChg>
        <pc:picChg chg="mod">
          <ac:chgData name="Lê Hải" userId="33d688b4-8c69-421d-8449-84909330150c" providerId="ADAL" clId="{6F7A9524-04F1-4783-A5E5-25D2E5B71C3E}" dt="2021-07-10T08:46:55.746" v="3563"/>
          <ac:picMkLst>
            <pc:docMk/>
            <pc:sldMk cId="539115293" sldId="1030"/>
            <ac:picMk id="40" creationId="{65228742-D05B-4AC0-933D-8A3703B4DA27}"/>
          </ac:picMkLst>
        </pc:picChg>
        <pc:picChg chg="mod">
          <ac:chgData name="Lê Hải" userId="33d688b4-8c69-421d-8449-84909330150c" providerId="ADAL" clId="{6F7A9524-04F1-4783-A5E5-25D2E5B71C3E}" dt="2021-07-10T08:46:55.746" v="3563"/>
          <ac:picMkLst>
            <pc:docMk/>
            <pc:sldMk cId="539115293" sldId="1030"/>
            <ac:picMk id="41" creationId="{F166C47A-F959-4D16-92F9-BC08B74CF2BE}"/>
          </ac:picMkLst>
        </pc:picChg>
        <pc:picChg chg="mod">
          <ac:chgData name="Lê Hải" userId="33d688b4-8c69-421d-8449-84909330150c" providerId="ADAL" clId="{6F7A9524-04F1-4783-A5E5-25D2E5B71C3E}" dt="2021-07-10T08:45:34.922" v="3523"/>
          <ac:picMkLst>
            <pc:docMk/>
            <pc:sldMk cId="539115293" sldId="1030"/>
            <ac:picMk id="42" creationId="{3D063137-CEDB-4EDE-A484-A69BEDD0F61E}"/>
          </ac:picMkLst>
        </pc:picChg>
        <pc:picChg chg="mod">
          <ac:chgData name="Lê Hải" userId="33d688b4-8c69-421d-8449-84909330150c" providerId="ADAL" clId="{6F7A9524-04F1-4783-A5E5-25D2E5B71C3E}" dt="2021-07-10T08:45:34.922" v="3523"/>
          <ac:picMkLst>
            <pc:docMk/>
            <pc:sldMk cId="539115293" sldId="1030"/>
            <ac:picMk id="43" creationId="{7EFE2C3E-98B9-41D9-AF1F-B991C32E16EE}"/>
          </ac:picMkLst>
        </pc:picChg>
        <pc:picChg chg="mod">
          <ac:chgData name="Lê Hải" userId="33d688b4-8c69-421d-8449-84909330150c" providerId="ADAL" clId="{6F7A9524-04F1-4783-A5E5-25D2E5B71C3E}" dt="2021-07-10T08:44:08.637" v="3467"/>
          <ac:picMkLst>
            <pc:docMk/>
            <pc:sldMk cId="539115293" sldId="1030"/>
            <ac:picMk id="44" creationId="{961DE12E-91CE-49D1-8E74-EC6ACCEB8060}"/>
          </ac:picMkLst>
        </pc:picChg>
        <pc:picChg chg="mod">
          <ac:chgData name="Lê Hải" userId="33d688b4-8c69-421d-8449-84909330150c" providerId="ADAL" clId="{6F7A9524-04F1-4783-A5E5-25D2E5B71C3E}" dt="2021-07-10T08:44:08.637" v="3467"/>
          <ac:picMkLst>
            <pc:docMk/>
            <pc:sldMk cId="539115293" sldId="1030"/>
            <ac:picMk id="45" creationId="{7D405FC5-17FB-4F81-A858-36F469FB56D0}"/>
          </ac:picMkLst>
        </pc:picChg>
        <pc:picChg chg="mod">
          <ac:chgData name="Lê Hải" userId="33d688b4-8c69-421d-8449-84909330150c" providerId="ADAL" clId="{6F7A9524-04F1-4783-A5E5-25D2E5B71C3E}" dt="2021-07-10T08:43:06.511" v="3440"/>
          <ac:picMkLst>
            <pc:docMk/>
            <pc:sldMk cId="539115293" sldId="1030"/>
            <ac:picMk id="46" creationId="{D7569B38-C192-4B86-A3BA-1DD8E3E3206B}"/>
          </ac:picMkLst>
        </pc:picChg>
        <pc:picChg chg="mod">
          <ac:chgData name="Lê Hải" userId="33d688b4-8c69-421d-8449-84909330150c" providerId="ADAL" clId="{6F7A9524-04F1-4783-A5E5-25D2E5B71C3E}" dt="2021-07-10T08:43:06.511" v="3440"/>
          <ac:picMkLst>
            <pc:docMk/>
            <pc:sldMk cId="539115293" sldId="1030"/>
            <ac:picMk id="47" creationId="{F1EB9066-0020-4461-B428-495C0DEE6A59}"/>
          </ac:picMkLst>
        </pc:picChg>
        <pc:picChg chg="add mod">
          <ac:chgData name="Lê Hải" userId="33d688b4-8c69-421d-8449-84909330150c" providerId="ADAL" clId="{6F7A9524-04F1-4783-A5E5-25D2E5B71C3E}" dt="2021-07-10T09:35:41.621" v="4139"/>
          <ac:picMkLst>
            <pc:docMk/>
            <pc:sldMk cId="539115293" sldId="1030"/>
            <ac:picMk id="66" creationId="{73090A51-F573-4E45-B1E2-5DFAF9A84B19}"/>
          </ac:picMkLst>
        </pc:picChg>
        <pc:picChg chg="add mod">
          <ac:chgData name="Lê Hải" userId="33d688b4-8c69-421d-8449-84909330150c" providerId="ADAL" clId="{6F7A9524-04F1-4783-A5E5-25D2E5B71C3E}" dt="2021-07-10T09:35:41.621" v="4139"/>
          <ac:picMkLst>
            <pc:docMk/>
            <pc:sldMk cId="539115293" sldId="1030"/>
            <ac:picMk id="68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9:35:41.621" v="4139"/>
          <ac:picMkLst>
            <pc:docMk/>
            <pc:sldMk cId="539115293" sldId="1030"/>
            <ac:picMk id="70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9:35:41.621" v="4139"/>
          <ac:picMkLst>
            <pc:docMk/>
            <pc:sldMk cId="539115293" sldId="1030"/>
            <ac:picMk id="72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9:35:41.621" v="4139"/>
          <ac:picMkLst>
            <pc:docMk/>
            <pc:sldMk cId="539115293" sldId="1030"/>
            <ac:picMk id="74" creationId="{8425008F-B7C6-4D67-9350-30E20164AA83}"/>
          </ac:picMkLst>
        </pc:picChg>
      </pc:sldChg>
      <pc:sldChg chg="addSp delSp modSp add mod ord modAnim">
        <pc:chgData name="Lê Hải" userId="33d688b4-8c69-421d-8449-84909330150c" providerId="ADAL" clId="{6F7A9524-04F1-4783-A5E5-25D2E5B71C3E}" dt="2021-07-10T09:37:33.423" v="4185" actId="166"/>
        <pc:sldMkLst>
          <pc:docMk/>
          <pc:sldMk cId="3761335493" sldId="1031"/>
        </pc:sldMkLst>
        <pc:spChg chg="mod ord">
          <ac:chgData name="Lê Hải" userId="33d688b4-8c69-421d-8449-84909330150c" providerId="ADAL" clId="{6F7A9524-04F1-4783-A5E5-25D2E5B71C3E}" dt="2021-07-10T09:37:33.423" v="4185" actId="166"/>
          <ac:spMkLst>
            <pc:docMk/>
            <pc:sldMk cId="3761335493" sldId="1031"/>
            <ac:spMk id="34" creationId="{B7C38D44-E85A-4808-AA90-1C1C75E29B40}"/>
          </ac:spMkLst>
        </pc:spChg>
        <pc:spChg chg="mod">
          <ac:chgData name="Lê Hải" userId="33d688b4-8c69-421d-8449-84909330150c" providerId="ADAL" clId="{6F7A9524-04F1-4783-A5E5-25D2E5B71C3E}" dt="2021-07-10T08:53:16.732" v="3697" actId="1038"/>
          <ac:spMkLst>
            <pc:docMk/>
            <pc:sldMk cId="3761335493" sldId="1031"/>
            <ac:spMk id="48" creationId="{3363D681-C3D1-4341-A4DD-0515BF8C4F9D}"/>
          </ac:spMkLst>
        </pc:spChg>
        <pc:spChg chg="mod">
          <ac:chgData name="Lê Hải" userId="33d688b4-8c69-421d-8449-84909330150c" providerId="ADAL" clId="{6F7A9524-04F1-4783-A5E5-25D2E5B71C3E}" dt="2021-07-10T08:53:40.437" v="3711" actId="14100"/>
          <ac:spMkLst>
            <pc:docMk/>
            <pc:sldMk cId="3761335493" sldId="1031"/>
            <ac:spMk id="49" creationId="{666199CF-AA7B-47D1-A31D-D1A6662D0E7C}"/>
          </ac:spMkLst>
        </pc:spChg>
        <pc:spChg chg="mod">
          <ac:chgData name="Lê Hải" userId="33d688b4-8c69-421d-8449-84909330150c" providerId="ADAL" clId="{6F7A9524-04F1-4783-A5E5-25D2E5B71C3E}" dt="2021-07-10T08:54:29.997" v="3758" actId="1038"/>
          <ac:spMkLst>
            <pc:docMk/>
            <pc:sldMk cId="3761335493" sldId="1031"/>
            <ac:spMk id="50" creationId="{9AFCCF92-B45D-449F-8205-EDCF74F30F7D}"/>
          </ac:spMkLst>
        </pc:spChg>
        <pc:spChg chg="mod">
          <ac:chgData name="Lê Hải" userId="33d688b4-8c69-421d-8449-84909330150c" providerId="ADAL" clId="{6F7A9524-04F1-4783-A5E5-25D2E5B71C3E}" dt="2021-07-10T08:55:04.925" v="3777" actId="14100"/>
          <ac:spMkLst>
            <pc:docMk/>
            <pc:sldMk cId="3761335493" sldId="1031"/>
            <ac:spMk id="51" creationId="{875DE067-1A28-4749-A234-B62E688ADA36}"/>
          </ac:spMkLst>
        </pc:spChg>
        <pc:spChg chg="add mod">
          <ac:chgData name="Lê Hải" userId="33d688b4-8c69-421d-8449-84909330150c" providerId="ADAL" clId="{6F7A9524-04F1-4783-A5E5-25D2E5B71C3E}" dt="2021-07-10T09:37:17.552" v="4178"/>
          <ac:spMkLst>
            <pc:docMk/>
            <pc:sldMk cId="3761335493" sldId="1031"/>
            <ac:spMk id="64" creationId="{D0806D77-49ED-445D-A38A-3014E56E5F47}"/>
          </ac:spMkLst>
        </pc:spChg>
        <pc:spChg chg="add mod">
          <ac:chgData name="Lê Hải" userId="33d688b4-8c69-421d-8449-84909330150c" providerId="ADAL" clId="{6F7A9524-04F1-4783-A5E5-25D2E5B71C3E}" dt="2021-07-10T09:37:17.552" v="4178"/>
          <ac:spMkLst>
            <pc:docMk/>
            <pc:sldMk cId="3761335493" sldId="1031"/>
            <ac:spMk id="66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9:37:17.552" v="4178"/>
          <ac:spMkLst>
            <pc:docMk/>
            <pc:sldMk cId="3761335493" sldId="1031"/>
            <ac:spMk id="68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9:37:17.552" v="4178"/>
          <ac:spMkLst>
            <pc:docMk/>
            <pc:sldMk cId="3761335493" sldId="1031"/>
            <ac:spMk id="70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9:37:17.552" v="4178"/>
          <ac:spMkLst>
            <pc:docMk/>
            <pc:sldMk cId="3761335493" sldId="1031"/>
            <ac:spMk id="72" creationId="{D9CD8DCF-624E-407C-B8DC-81B0073F0C8B}"/>
          </ac:spMkLst>
        </pc:spChg>
        <pc:grpChg chg="del">
          <ac:chgData name="Lê Hải" userId="33d688b4-8c69-421d-8449-84909330150c" providerId="ADAL" clId="{6F7A9524-04F1-4783-A5E5-25D2E5B71C3E}" dt="2021-07-10T09:37:15.268" v="4177" actId="478"/>
          <ac:grpSpMkLst>
            <pc:docMk/>
            <pc:sldMk cId="3761335493" sldId="1031"/>
            <ac:grpSpMk id="9" creationId="{C61E611E-B263-4735-90F8-97DF161204AC}"/>
          </ac:grpSpMkLst>
        </pc:grpChg>
        <pc:grpChg chg="del">
          <ac:chgData name="Lê Hải" userId="33d688b4-8c69-421d-8449-84909330150c" providerId="ADAL" clId="{6F7A9524-04F1-4783-A5E5-25D2E5B71C3E}" dt="2021-07-10T09:37:15.268" v="4177" actId="478"/>
          <ac:grpSpMkLst>
            <pc:docMk/>
            <pc:sldMk cId="3761335493" sldId="1031"/>
            <ac:grpSpMk id="11" creationId="{AE49B36A-E596-49E0-B93D-4233C51DAA8D}"/>
          </ac:grpSpMkLst>
        </pc:grpChg>
        <pc:grpChg chg="del">
          <ac:chgData name="Lê Hải" userId="33d688b4-8c69-421d-8449-84909330150c" providerId="ADAL" clId="{6F7A9524-04F1-4783-A5E5-25D2E5B71C3E}" dt="2021-07-10T09:37:15.268" v="4177" actId="478"/>
          <ac:grpSpMkLst>
            <pc:docMk/>
            <pc:sldMk cId="3761335493" sldId="1031"/>
            <ac:grpSpMk id="12" creationId="{0EABC5E1-ACC2-462E-AA32-CB770880508A}"/>
          </ac:grpSpMkLst>
        </pc:grpChg>
        <pc:grpChg chg="del">
          <ac:chgData name="Lê Hải" userId="33d688b4-8c69-421d-8449-84909330150c" providerId="ADAL" clId="{6F7A9524-04F1-4783-A5E5-25D2E5B71C3E}" dt="2021-07-10T09:37:15.268" v="4177" actId="478"/>
          <ac:grpSpMkLst>
            <pc:docMk/>
            <pc:sldMk cId="3761335493" sldId="1031"/>
            <ac:grpSpMk id="13" creationId="{35C8A9A6-84FE-47E9-BCC9-F7E485C29AB9}"/>
          </ac:grpSpMkLst>
        </pc:grpChg>
        <pc:grpChg chg="del">
          <ac:chgData name="Lê Hải" userId="33d688b4-8c69-421d-8449-84909330150c" providerId="ADAL" clId="{6F7A9524-04F1-4783-A5E5-25D2E5B71C3E}" dt="2021-07-10T09:37:15.268" v="4177" actId="478"/>
          <ac:grpSpMkLst>
            <pc:docMk/>
            <pc:sldMk cId="3761335493" sldId="1031"/>
            <ac:grpSpMk id="27" creationId="{DDF894A2-8C49-452B-A44C-C7B7112BB692}"/>
          </ac:grpSpMkLst>
        </pc:grpChg>
        <pc:grpChg chg="mod">
          <ac:chgData name="Lê Hải" userId="33d688b4-8c69-421d-8449-84909330150c" providerId="ADAL" clId="{6F7A9524-04F1-4783-A5E5-25D2E5B71C3E}" dt="2021-07-10T08:53:33.733" v="3708" actId="20577"/>
          <ac:grpSpMkLst>
            <pc:docMk/>
            <pc:sldMk cId="3761335493" sldId="1031"/>
            <ac:grpSpMk id="54" creationId="{2FB91236-EF0D-464F-A55B-D98554BBDBAC}"/>
          </ac:grpSpMkLst>
        </pc:grpChg>
        <pc:grpChg chg="mod">
          <ac:chgData name="Lê Hải" userId="33d688b4-8c69-421d-8449-84909330150c" providerId="ADAL" clId="{6F7A9524-04F1-4783-A5E5-25D2E5B71C3E}" dt="2021-07-10T08:54:53.279" v="3769" actId="20577"/>
          <ac:grpSpMkLst>
            <pc:docMk/>
            <pc:sldMk cId="3761335493" sldId="1031"/>
            <ac:grpSpMk id="55" creationId="{74A49E1B-D1CF-4F11-82CF-59F18C97BABA}"/>
          </ac:grpSpMkLst>
        </pc:grpChg>
        <pc:grpChg chg="mod">
          <ac:chgData name="Lê Hải" userId="33d688b4-8c69-421d-8449-84909330150c" providerId="ADAL" clId="{6F7A9524-04F1-4783-A5E5-25D2E5B71C3E}" dt="2021-07-10T08:54:00.984" v="3722" actId="20577"/>
          <ac:grpSpMkLst>
            <pc:docMk/>
            <pc:sldMk cId="3761335493" sldId="1031"/>
            <ac:grpSpMk id="56" creationId="{C8313C14-DA1C-4631-89EA-5FF435CCC176}"/>
          </ac:grpSpMkLst>
        </pc:grpChg>
        <pc:grpChg chg="mod">
          <ac:chgData name="Lê Hải" userId="33d688b4-8c69-421d-8449-84909330150c" providerId="ADAL" clId="{6F7A9524-04F1-4783-A5E5-25D2E5B71C3E}" dt="2021-07-10T08:53:08.390" v="3684" actId="20577"/>
          <ac:grpSpMkLst>
            <pc:docMk/>
            <pc:sldMk cId="3761335493" sldId="1031"/>
            <ac:grpSpMk id="57" creationId="{77DABC9D-8A11-479F-9E40-A48196D8CF44}"/>
          </ac:grpSpMkLst>
        </pc:grpChg>
        <pc:grpChg chg="add mod">
          <ac:chgData name="Lê Hải" userId="33d688b4-8c69-421d-8449-84909330150c" providerId="ADAL" clId="{6F7A9524-04F1-4783-A5E5-25D2E5B71C3E}" dt="2021-07-10T09:37:26.210" v="4184" actId="1037"/>
          <ac:grpSpMkLst>
            <pc:docMk/>
            <pc:sldMk cId="3761335493" sldId="1031"/>
            <ac:grpSpMk id="58" creationId="{C61E611E-B263-4735-90F8-97DF161204AC}"/>
          </ac:grpSpMkLst>
        </pc:grpChg>
        <pc:grpChg chg="add mod">
          <ac:chgData name="Lê Hải" userId="33d688b4-8c69-421d-8449-84909330150c" providerId="ADAL" clId="{6F7A9524-04F1-4783-A5E5-25D2E5B71C3E}" dt="2021-07-10T09:37:26.210" v="4184" actId="1037"/>
          <ac:grpSpMkLst>
            <pc:docMk/>
            <pc:sldMk cId="3761335493" sldId="1031"/>
            <ac:grpSpMk id="59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9:37:26.210" v="4184" actId="1037"/>
          <ac:grpSpMkLst>
            <pc:docMk/>
            <pc:sldMk cId="3761335493" sldId="1031"/>
            <ac:grpSpMk id="60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9:37:26.210" v="4184" actId="1037"/>
          <ac:grpSpMkLst>
            <pc:docMk/>
            <pc:sldMk cId="3761335493" sldId="1031"/>
            <ac:grpSpMk id="61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9:37:26.210" v="4184" actId="1037"/>
          <ac:grpSpMkLst>
            <pc:docMk/>
            <pc:sldMk cId="3761335493" sldId="1031"/>
            <ac:grpSpMk id="62" creationId="{DDF894A2-8C49-452B-A44C-C7B7112BB692}"/>
          </ac:grpSpMkLst>
        </pc:grpChg>
        <pc:picChg chg="ord">
          <ac:chgData name="Lê Hải" userId="33d688b4-8c69-421d-8449-84909330150c" providerId="ADAL" clId="{6F7A9524-04F1-4783-A5E5-25D2E5B71C3E}" dt="2021-07-10T09:37:33.423" v="4185" actId="166"/>
          <ac:picMkLst>
            <pc:docMk/>
            <pc:sldMk cId="3761335493" sldId="1031"/>
            <ac:picMk id="4" creationId="{7941B446-3129-4B7C-9853-D02AE4C216E3}"/>
          </ac:picMkLst>
        </pc:picChg>
        <pc:picChg chg="mod">
          <ac:chgData name="Lê Hải" userId="33d688b4-8c69-421d-8449-84909330150c" providerId="ADAL" clId="{6F7A9524-04F1-4783-A5E5-25D2E5B71C3E}" dt="2021-07-10T08:52:30.568" v="3646" actId="29295"/>
          <ac:picMkLst>
            <pc:docMk/>
            <pc:sldMk cId="3761335493" sldId="1031"/>
            <ac:picMk id="7" creationId="{7DC41149-AE6F-4D3B-84A6-37C254E459CE}"/>
          </ac:picMkLst>
        </pc:picChg>
        <pc:picChg chg="ord">
          <ac:chgData name="Lê Hải" userId="33d688b4-8c69-421d-8449-84909330150c" providerId="ADAL" clId="{6F7A9524-04F1-4783-A5E5-25D2E5B71C3E}" dt="2021-07-10T09:37:33.423" v="4185" actId="166"/>
          <ac:picMkLst>
            <pc:docMk/>
            <pc:sldMk cId="3761335493" sldId="1031"/>
            <ac:picMk id="29" creationId="{56D67A1E-4D7C-4488-B3A2-941E7162E4F7}"/>
          </ac:picMkLst>
        </pc:picChg>
        <pc:picChg chg="mod">
          <ac:chgData name="Lê Hải" userId="33d688b4-8c69-421d-8449-84909330150c" providerId="ADAL" clId="{6F7A9524-04F1-4783-A5E5-25D2E5B71C3E}" dt="2021-07-10T08:53:08.390" v="3684" actId="20577"/>
          <ac:picMkLst>
            <pc:docMk/>
            <pc:sldMk cId="3761335493" sldId="1031"/>
            <ac:picMk id="36" creationId="{DB75CEDA-87A5-46D8-9883-C7CA8F1BEEDF}"/>
          </ac:picMkLst>
        </pc:picChg>
        <pc:picChg chg="mod">
          <ac:chgData name="Lê Hải" userId="33d688b4-8c69-421d-8449-84909330150c" providerId="ADAL" clId="{6F7A9524-04F1-4783-A5E5-25D2E5B71C3E}" dt="2021-07-10T08:55:13.916" v="3789" actId="103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6F7A9524-04F1-4783-A5E5-25D2E5B71C3E}" dt="2021-07-10T08:54:24.831" v="3743" actId="1038"/>
          <ac:picMkLst>
            <pc:docMk/>
            <pc:sldMk cId="3761335493" sldId="1031"/>
            <ac:picMk id="38" creationId="{2BD52423-7404-4431-B9D0-930F6677F4E4}"/>
          </ac:picMkLst>
        </pc:picChg>
        <pc:picChg chg="mod">
          <ac:chgData name="Lê Hải" userId="33d688b4-8c69-421d-8449-84909330150c" providerId="ADAL" clId="{6F7A9524-04F1-4783-A5E5-25D2E5B71C3E}" dt="2021-07-10T08:53:33.733" v="3708" actId="20577"/>
          <ac:picMkLst>
            <pc:docMk/>
            <pc:sldMk cId="3761335493" sldId="1031"/>
            <ac:picMk id="39" creationId="{CD898EAA-4BEF-4C34-BDEA-53AEAEB9F471}"/>
          </ac:picMkLst>
        </pc:picChg>
        <pc:picChg chg="mod">
          <ac:chgData name="Lê Hải" userId="33d688b4-8c69-421d-8449-84909330150c" providerId="ADAL" clId="{6F7A9524-04F1-4783-A5E5-25D2E5B71C3E}" dt="2021-07-10T08:54:00.984" v="3722" actId="20577"/>
          <ac:picMkLst>
            <pc:docMk/>
            <pc:sldMk cId="3761335493" sldId="1031"/>
            <ac:picMk id="40" creationId="{65228742-D05B-4AC0-933D-8A3703B4DA27}"/>
          </ac:picMkLst>
        </pc:picChg>
        <pc:picChg chg="mod">
          <ac:chgData name="Lê Hải" userId="33d688b4-8c69-421d-8449-84909330150c" providerId="ADAL" clId="{6F7A9524-04F1-4783-A5E5-25D2E5B71C3E}" dt="2021-07-10T08:54:00.984" v="3722" actId="20577"/>
          <ac:picMkLst>
            <pc:docMk/>
            <pc:sldMk cId="3761335493" sldId="1031"/>
            <ac:picMk id="41" creationId="{F166C47A-F959-4D16-92F9-BC08B74CF2BE}"/>
          </ac:picMkLst>
        </pc:picChg>
        <pc:picChg chg="mod">
          <ac:chgData name="Lê Hải" userId="33d688b4-8c69-421d-8449-84909330150c" providerId="ADAL" clId="{6F7A9524-04F1-4783-A5E5-25D2E5B71C3E}" dt="2021-07-10T08:54:53.279" v="3769" actId="20577"/>
          <ac:picMkLst>
            <pc:docMk/>
            <pc:sldMk cId="3761335493" sldId="1031"/>
            <ac:picMk id="42" creationId="{3D063137-CEDB-4EDE-A484-A69BEDD0F61E}"/>
          </ac:picMkLst>
        </pc:picChg>
        <pc:picChg chg="mod">
          <ac:chgData name="Lê Hải" userId="33d688b4-8c69-421d-8449-84909330150c" providerId="ADAL" clId="{6F7A9524-04F1-4783-A5E5-25D2E5B71C3E}" dt="2021-07-10T08:54:53.279" v="3769" actId="20577"/>
          <ac:picMkLst>
            <pc:docMk/>
            <pc:sldMk cId="3761335493" sldId="1031"/>
            <ac:picMk id="43" creationId="{7EFE2C3E-98B9-41D9-AF1F-B991C32E16EE}"/>
          </ac:picMkLst>
        </pc:picChg>
        <pc:picChg chg="mod">
          <ac:chgData name="Lê Hải" userId="33d688b4-8c69-421d-8449-84909330150c" providerId="ADAL" clId="{6F7A9524-04F1-4783-A5E5-25D2E5B71C3E}" dt="2021-07-10T08:53:33.733" v="3708" actId="20577"/>
          <ac:picMkLst>
            <pc:docMk/>
            <pc:sldMk cId="3761335493" sldId="1031"/>
            <ac:picMk id="44" creationId="{961DE12E-91CE-49D1-8E74-EC6ACCEB8060}"/>
          </ac:picMkLst>
        </pc:picChg>
        <pc:picChg chg="mod">
          <ac:chgData name="Lê Hải" userId="33d688b4-8c69-421d-8449-84909330150c" providerId="ADAL" clId="{6F7A9524-04F1-4783-A5E5-25D2E5B71C3E}" dt="2021-07-10T08:53:33.733" v="3708" actId="20577"/>
          <ac:picMkLst>
            <pc:docMk/>
            <pc:sldMk cId="3761335493" sldId="1031"/>
            <ac:picMk id="45" creationId="{7D405FC5-17FB-4F81-A858-36F469FB56D0}"/>
          </ac:picMkLst>
        </pc:picChg>
        <pc:picChg chg="mod">
          <ac:chgData name="Lê Hải" userId="33d688b4-8c69-421d-8449-84909330150c" providerId="ADAL" clId="{6F7A9524-04F1-4783-A5E5-25D2E5B71C3E}" dt="2021-07-10T08:53:08.390" v="3684" actId="20577"/>
          <ac:picMkLst>
            <pc:docMk/>
            <pc:sldMk cId="3761335493" sldId="1031"/>
            <ac:picMk id="46" creationId="{D7569B38-C192-4B86-A3BA-1DD8E3E3206B}"/>
          </ac:picMkLst>
        </pc:picChg>
        <pc:picChg chg="mod">
          <ac:chgData name="Lê Hải" userId="33d688b4-8c69-421d-8449-84909330150c" providerId="ADAL" clId="{6F7A9524-04F1-4783-A5E5-25D2E5B71C3E}" dt="2021-07-10T08:53:08.390" v="3684" actId="20577"/>
          <ac:picMkLst>
            <pc:docMk/>
            <pc:sldMk cId="3761335493" sldId="1031"/>
            <ac:picMk id="47" creationId="{F1EB9066-0020-4461-B428-495C0DEE6A59}"/>
          </ac:picMkLst>
        </pc:picChg>
        <pc:picChg chg="add mod">
          <ac:chgData name="Lê Hải" userId="33d688b4-8c69-421d-8449-84909330150c" providerId="ADAL" clId="{6F7A9524-04F1-4783-A5E5-25D2E5B71C3E}" dt="2021-07-10T09:37:17.552" v="4178"/>
          <ac:picMkLst>
            <pc:docMk/>
            <pc:sldMk cId="3761335493" sldId="1031"/>
            <ac:picMk id="63" creationId="{73090A51-F573-4E45-B1E2-5DFAF9A84B19}"/>
          </ac:picMkLst>
        </pc:picChg>
        <pc:picChg chg="add mod">
          <ac:chgData name="Lê Hải" userId="33d688b4-8c69-421d-8449-84909330150c" providerId="ADAL" clId="{6F7A9524-04F1-4783-A5E5-25D2E5B71C3E}" dt="2021-07-10T09:37:17.552" v="4178"/>
          <ac:picMkLst>
            <pc:docMk/>
            <pc:sldMk cId="3761335493" sldId="1031"/>
            <ac:picMk id="65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9:37:17.552" v="4178"/>
          <ac:picMkLst>
            <pc:docMk/>
            <pc:sldMk cId="3761335493" sldId="1031"/>
            <ac:picMk id="67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9:37:17.552" v="4178"/>
          <ac:picMkLst>
            <pc:docMk/>
            <pc:sldMk cId="3761335493" sldId="1031"/>
            <ac:picMk id="69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9:37:17.552" v="4178"/>
          <ac:picMkLst>
            <pc:docMk/>
            <pc:sldMk cId="3761335493" sldId="1031"/>
            <ac:picMk id="71" creationId="{8425008F-B7C6-4D67-9350-30E20164AA83}"/>
          </ac:picMkLst>
        </pc:picChg>
      </pc:sldChg>
      <pc:sldChg chg="addSp delSp modSp add mod modAnim">
        <pc:chgData name="Lê Hải" userId="33d688b4-8c69-421d-8449-84909330150c" providerId="ADAL" clId="{6F7A9524-04F1-4783-A5E5-25D2E5B71C3E}" dt="2021-07-10T09:37:04.726" v="4176" actId="166"/>
        <pc:sldMkLst>
          <pc:docMk/>
          <pc:sldMk cId="418606498" sldId="1032"/>
        </pc:sldMkLst>
        <pc:spChg chg="mod ord">
          <ac:chgData name="Lê Hải" userId="33d688b4-8c69-421d-8449-84909330150c" providerId="ADAL" clId="{6F7A9524-04F1-4783-A5E5-25D2E5B71C3E}" dt="2021-07-10T09:37:04.726" v="4176" actId="166"/>
          <ac:spMkLst>
            <pc:docMk/>
            <pc:sldMk cId="418606498" sldId="1032"/>
            <ac:spMk id="34" creationId="{B7C38D44-E85A-4808-AA90-1C1C75E29B40}"/>
          </ac:spMkLst>
        </pc:spChg>
        <pc:spChg chg="mod">
          <ac:chgData name="Lê Hải" userId="33d688b4-8c69-421d-8449-84909330150c" providerId="ADAL" clId="{6F7A9524-04F1-4783-A5E5-25D2E5B71C3E}" dt="2021-07-10T09:23:51.829" v="3899" actId="1038"/>
          <ac:spMkLst>
            <pc:docMk/>
            <pc:sldMk cId="418606498" sldId="1032"/>
            <ac:spMk id="48" creationId="{3363D681-C3D1-4341-A4DD-0515BF8C4F9D}"/>
          </ac:spMkLst>
        </pc:spChg>
        <pc:spChg chg="mod">
          <ac:chgData name="Lê Hải" userId="33d688b4-8c69-421d-8449-84909330150c" providerId="ADAL" clId="{6F7A9524-04F1-4783-A5E5-25D2E5B71C3E}" dt="2021-07-10T09:25:26.915" v="3931" actId="1036"/>
          <ac:spMkLst>
            <pc:docMk/>
            <pc:sldMk cId="418606498" sldId="1032"/>
            <ac:spMk id="49" creationId="{666199CF-AA7B-47D1-A31D-D1A6662D0E7C}"/>
          </ac:spMkLst>
        </pc:spChg>
        <pc:spChg chg="mod">
          <ac:chgData name="Lê Hải" userId="33d688b4-8c69-421d-8449-84909330150c" providerId="ADAL" clId="{6F7A9524-04F1-4783-A5E5-25D2E5B71C3E}" dt="2021-07-10T09:24:52.646" v="3915" actId="1035"/>
          <ac:spMkLst>
            <pc:docMk/>
            <pc:sldMk cId="418606498" sldId="1032"/>
            <ac:spMk id="50" creationId="{9AFCCF92-B45D-449F-8205-EDCF74F30F7D}"/>
          </ac:spMkLst>
        </pc:spChg>
        <pc:spChg chg="mod">
          <ac:chgData name="Lê Hải" userId="33d688b4-8c69-421d-8449-84909330150c" providerId="ADAL" clId="{6F7A9524-04F1-4783-A5E5-25D2E5B71C3E}" dt="2021-07-10T09:26:02.289" v="3958" actId="1037"/>
          <ac:spMkLst>
            <pc:docMk/>
            <pc:sldMk cId="418606498" sldId="1032"/>
            <ac:spMk id="51" creationId="{875DE067-1A28-4749-A234-B62E688ADA36}"/>
          </ac:spMkLst>
        </pc:spChg>
        <pc:spChg chg="add mod">
          <ac:chgData name="Lê Hải" userId="33d688b4-8c69-421d-8449-84909330150c" providerId="ADAL" clId="{6F7A9524-04F1-4783-A5E5-25D2E5B71C3E}" dt="2021-07-10T09:36:42.569" v="4173"/>
          <ac:spMkLst>
            <pc:docMk/>
            <pc:sldMk cId="418606498" sldId="1032"/>
            <ac:spMk id="64" creationId="{D0806D77-49ED-445D-A38A-3014E56E5F47}"/>
          </ac:spMkLst>
        </pc:spChg>
        <pc:spChg chg="add mod">
          <ac:chgData name="Lê Hải" userId="33d688b4-8c69-421d-8449-84909330150c" providerId="ADAL" clId="{6F7A9524-04F1-4783-A5E5-25D2E5B71C3E}" dt="2021-07-10T09:36:42.569" v="4173"/>
          <ac:spMkLst>
            <pc:docMk/>
            <pc:sldMk cId="418606498" sldId="1032"/>
            <ac:spMk id="66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9:36:42.569" v="4173"/>
          <ac:spMkLst>
            <pc:docMk/>
            <pc:sldMk cId="418606498" sldId="1032"/>
            <ac:spMk id="68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9:36:42.569" v="4173"/>
          <ac:spMkLst>
            <pc:docMk/>
            <pc:sldMk cId="418606498" sldId="1032"/>
            <ac:spMk id="70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9:36:42.569" v="4173"/>
          <ac:spMkLst>
            <pc:docMk/>
            <pc:sldMk cId="418606498" sldId="1032"/>
            <ac:spMk id="72" creationId="{D9CD8DCF-624E-407C-B8DC-81B0073F0C8B}"/>
          </ac:spMkLst>
        </pc:spChg>
        <pc:spChg chg="add mod">
          <ac:chgData name="Lê Hải" userId="33d688b4-8c69-421d-8449-84909330150c" providerId="ADAL" clId="{6F7A9524-04F1-4783-A5E5-25D2E5B71C3E}" dt="2021-07-10T09:36:43.814" v="4174"/>
          <ac:spMkLst>
            <pc:docMk/>
            <pc:sldMk cId="418606498" sldId="1032"/>
            <ac:spMk id="79" creationId="{D0806D77-49ED-445D-A38A-3014E56E5F47}"/>
          </ac:spMkLst>
        </pc:spChg>
        <pc:spChg chg="add mod">
          <ac:chgData name="Lê Hải" userId="33d688b4-8c69-421d-8449-84909330150c" providerId="ADAL" clId="{6F7A9524-04F1-4783-A5E5-25D2E5B71C3E}" dt="2021-07-10T09:36:43.814" v="4174"/>
          <ac:spMkLst>
            <pc:docMk/>
            <pc:sldMk cId="418606498" sldId="1032"/>
            <ac:spMk id="81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9:36:43.814" v="4174"/>
          <ac:spMkLst>
            <pc:docMk/>
            <pc:sldMk cId="418606498" sldId="1032"/>
            <ac:spMk id="83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9:36:43.814" v="4174"/>
          <ac:spMkLst>
            <pc:docMk/>
            <pc:sldMk cId="418606498" sldId="1032"/>
            <ac:spMk id="85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9:36:43.814" v="4174"/>
          <ac:spMkLst>
            <pc:docMk/>
            <pc:sldMk cId="418606498" sldId="1032"/>
            <ac:spMk id="87" creationId="{D9CD8DCF-624E-407C-B8DC-81B0073F0C8B}"/>
          </ac:spMkLst>
        </pc:spChg>
        <pc:grpChg chg="del">
          <ac:chgData name="Lê Hải" userId="33d688b4-8c69-421d-8449-84909330150c" providerId="ADAL" clId="{6F7A9524-04F1-4783-A5E5-25D2E5B71C3E}" dt="2021-07-10T09:36:34.970" v="4169" actId="478"/>
          <ac:grpSpMkLst>
            <pc:docMk/>
            <pc:sldMk cId="418606498" sldId="1032"/>
            <ac:grpSpMk id="9" creationId="{C61E611E-B263-4735-90F8-97DF161204AC}"/>
          </ac:grpSpMkLst>
        </pc:grpChg>
        <pc:grpChg chg="del">
          <ac:chgData name="Lê Hải" userId="33d688b4-8c69-421d-8449-84909330150c" providerId="ADAL" clId="{6F7A9524-04F1-4783-A5E5-25D2E5B71C3E}" dt="2021-07-10T09:36:34.970" v="4169" actId="478"/>
          <ac:grpSpMkLst>
            <pc:docMk/>
            <pc:sldMk cId="418606498" sldId="1032"/>
            <ac:grpSpMk id="11" creationId="{AE49B36A-E596-49E0-B93D-4233C51DAA8D}"/>
          </ac:grpSpMkLst>
        </pc:grpChg>
        <pc:grpChg chg="del">
          <ac:chgData name="Lê Hải" userId="33d688b4-8c69-421d-8449-84909330150c" providerId="ADAL" clId="{6F7A9524-04F1-4783-A5E5-25D2E5B71C3E}" dt="2021-07-10T09:36:34.970" v="4169" actId="478"/>
          <ac:grpSpMkLst>
            <pc:docMk/>
            <pc:sldMk cId="418606498" sldId="1032"/>
            <ac:grpSpMk id="12" creationId="{0EABC5E1-ACC2-462E-AA32-CB770880508A}"/>
          </ac:grpSpMkLst>
        </pc:grpChg>
        <pc:grpChg chg="del">
          <ac:chgData name="Lê Hải" userId="33d688b4-8c69-421d-8449-84909330150c" providerId="ADAL" clId="{6F7A9524-04F1-4783-A5E5-25D2E5B71C3E}" dt="2021-07-10T09:36:34.970" v="4169" actId="478"/>
          <ac:grpSpMkLst>
            <pc:docMk/>
            <pc:sldMk cId="418606498" sldId="1032"/>
            <ac:grpSpMk id="13" creationId="{35C8A9A6-84FE-47E9-BCC9-F7E485C29AB9}"/>
          </ac:grpSpMkLst>
        </pc:grpChg>
        <pc:grpChg chg="del">
          <ac:chgData name="Lê Hải" userId="33d688b4-8c69-421d-8449-84909330150c" providerId="ADAL" clId="{6F7A9524-04F1-4783-A5E5-25D2E5B71C3E}" dt="2021-07-10T09:36:34.970" v="4169" actId="478"/>
          <ac:grpSpMkLst>
            <pc:docMk/>
            <pc:sldMk cId="418606498" sldId="1032"/>
            <ac:grpSpMk id="27" creationId="{DDF894A2-8C49-452B-A44C-C7B7112BB692}"/>
          </ac:grpSpMkLst>
        </pc:grpChg>
        <pc:grpChg chg="mod">
          <ac:chgData name="Lê Hải" userId="33d688b4-8c69-421d-8449-84909330150c" providerId="ADAL" clId="{6F7A9524-04F1-4783-A5E5-25D2E5B71C3E}" dt="2021-07-10T09:25:24.999" v="3928" actId="255"/>
          <ac:grpSpMkLst>
            <pc:docMk/>
            <pc:sldMk cId="418606498" sldId="1032"/>
            <ac:grpSpMk id="54" creationId="{2FB91236-EF0D-464F-A55B-D98554BBDBAC}"/>
          </ac:grpSpMkLst>
        </pc:grpChg>
        <pc:grpChg chg="mod">
          <ac:chgData name="Lê Hải" userId="33d688b4-8c69-421d-8449-84909330150c" providerId="ADAL" clId="{6F7A9524-04F1-4783-A5E5-25D2E5B71C3E}" dt="2021-07-10T09:25:56.634" v="3952" actId="20577"/>
          <ac:grpSpMkLst>
            <pc:docMk/>
            <pc:sldMk cId="418606498" sldId="1032"/>
            <ac:grpSpMk id="55" creationId="{74A49E1B-D1CF-4F11-82CF-59F18C97BABA}"/>
          </ac:grpSpMkLst>
        </pc:grpChg>
        <pc:grpChg chg="mod">
          <ac:chgData name="Lê Hải" userId="33d688b4-8c69-421d-8449-84909330150c" providerId="ADAL" clId="{6F7A9524-04F1-4783-A5E5-25D2E5B71C3E}" dt="2021-07-10T09:24:44.598" v="3909" actId="255"/>
          <ac:grpSpMkLst>
            <pc:docMk/>
            <pc:sldMk cId="418606498" sldId="1032"/>
            <ac:grpSpMk id="56" creationId="{C8313C14-DA1C-4631-89EA-5FF435CCC176}"/>
          </ac:grpSpMkLst>
        </pc:grpChg>
        <pc:grpChg chg="mod">
          <ac:chgData name="Lê Hải" userId="33d688b4-8c69-421d-8449-84909330150c" providerId="ADAL" clId="{6F7A9524-04F1-4783-A5E5-25D2E5B71C3E}" dt="2021-07-10T09:23:49.101" v="3894" actId="255"/>
          <ac:grpSpMkLst>
            <pc:docMk/>
            <pc:sldMk cId="418606498" sldId="1032"/>
            <ac:grpSpMk id="57" creationId="{77DABC9D-8A11-479F-9E40-A48196D8CF44}"/>
          </ac:grpSpMkLst>
        </pc:grpChg>
        <pc:grpChg chg="add mod">
          <ac:chgData name="Lê Hải" userId="33d688b4-8c69-421d-8449-84909330150c" providerId="ADAL" clId="{6F7A9524-04F1-4783-A5E5-25D2E5B71C3E}" dt="2021-07-10T09:36:42.569" v="4173"/>
          <ac:grpSpMkLst>
            <pc:docMk/>
            <pc:sldMk cId="418606498" sldId="1032"/>
            <ac:grpSpMk id="58" creationId="{C61E611E-B263-4735-90F8-97DF161204AC}"/>
          </ac:grpSpMkLst>
        </pc:grpChg>
        <pc:grpChg chg="add mod">
          <ac:chgData name="Lê Hải" userId="33d688b4-8c69-421d-8449-84909330150c" providerId="ADAL" clId="{6F7A9524-04F1-4783-A5E5-25D2E5B71C3E}" dt="2021-07-10T09:36:42.569" v="4173"/>
          <ac:grpSpMkLst>
            <pc:docMk/>
            <pc:sldMk cId="418606498" sldId="1032"/>
            <ac:grpSpMk id="59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9:36:42.569" v="4173"/>
          <ac:grpSpMkLst>
            <pc:docMk/>
            <pc:sldMk cId="418606498" sldId="1032"/>
            <ac:grpSpMk id="60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9:36:42.569" v="4173"/>
          <ac:grpSpMkLst>
            <pc:docMk/>
            <pc:sldMk cId="418606498" sldId="1032"/>
            <ac:grpSpMk id="61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9:36:42.569" v="4173"/>
          <ac:grpSpMkLst>
            <pc:docMk/>
            <pc:sldMk cId="418606498" sldId="1032"/>
            <ac:grpSpMk id="62" creationId="{DDF894A2-8C49-452B-A44C-C7B7112BB692}"/>
          </ac:grpSpMkLst>
        </pc:grpChg>
        <pc:grpChg chg="add mod">
          <ac:chgData name="Lê Hải" userId="33d688b4-8c69-421d-8449-84909330150c" providerId="ADAL" clId="{6F7A9524-04F1-4783-A5E5-25D2E5B71C3E}" dt="2021-07-10T09:36:50.674" v="4175" actId="1076"/>
          <ac:grpSpMkLst>
            <pc:docMk/>
            <pc:sldMk cId="418606498" sldId="1032"/>
            <ac:grpSpMk id="73" creationId="{C61E611E-B263-4735-90F8-97DF161204AC}"/>
          </ac:grpSpMkLst>
        </pc:grpChg>
        <pc:grpChg chg="add mod">
          <ac:chgData name="Lê Hải" userId="33d688b4-8c69-421d-8449-84909330150c" providerId="ADAL" clId="{6F7A9524-04F1-4783-A5E5-25D2E5B71C3E}" dt="2021-07-10T09:36:50.674" v="4175" actId="1076"/>
          <ac:grpSpMkLst>
            <pc:docMk/>
            <pc:sldMk cId="418606498" sldId="1032"/>
            <ac:grpSpMk id="74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9:36:50.674" v="4175" actId="1076"/>
          <ac:grpSpMkLst>
            <pc:docMk/>
            <pc:sldMk cId="418606498" sldId="1032"/>
            <ac:grpSpMk id="75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9:36:50.674" v="4175" actId="1076"/>
          <ac:grpSpMkLst>
            <pc:docMk/>
            <pc:sldMk cId="418606498" sldId="1032"/>
            <ac:grpSpMk id="76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9:36:50.674" v="4175" actId="1076"/>
          <ac:grpSpMkLst>
            <pc:docMk/>
            <pc:sldMk cId="418606498" sldId="1032"/>
            <ac:grpSpMk id="77" creationId="{DDF894A2-8C49-452B-A44C-C7B7112BB692}"/>
          </ac:grpSpMkLst>
        </pc:grpChg>
        <pc:picChg chg="ord">
          <ac:chgData name="Lê Hải" userId="33d688b4-8c69-421d-8449-84909330150c" providerId="ADAL" clId="{6F7A9524-04F1-4783-A5E5-25D2E5B71C3E}" dt="2021-07-10T09:37:04.726" v="4176" actId="166"/>
          <ac:picMkLst>
            <pc:docMk/>
            <pc:sldMk cId="418606498" sldId="1032"/>
            <ac:picMk id="4" creationId="{7941B446-3129-4B7C-9853-D02AE4C216E3}"/>
          </ac:picMkLst>
        </pc:picChg>
        <pc:picChg chg="mod">
          <ac:chgData name="Lê Hải" userId="33d688b4-8c69-421d-8449-84909330150c" providerId="ADAL" clId="{6F7A9524-04F1-4783-A5E5-25D2E5B71C3E}" dt="2021-07-10T09:36:40.349" v="4172" actId="1076"/>
          <ac:picMkLst>
            <pc:docMk/>
            <pc:sldMk cId="418606498" sldId="1032"/>
            <ac:picMk id="7" creationId="{7DC41149-AE6F-4D3B-84A6-37C254E459CE}"/>
          </ac:picMkLst>
        </pc:picChg>
        <pc:picChg chg="ord">
          <ac:chgData name="Lê Hải" userId="33d688b4-8c69-421d-8449-84909330150c" providerId="ADAL" clId="{6F7A9524-04F1-4783-A5E5-25D2E5B71C3E}" dt="2021-07-10T09:37:04.726" v="4176" actId="166"/>
          <ac:picMkLst>
            <pc:docMk/>
            <pc:sldMk cId="418606498" sldId="1032"/>
            <ac:picMk id="29" creationId="{56D67A1E-4D7C-4488-B3A2-941E7162E4F7}"/>
          </ac:picMkLst>
        </pc:picChg>
        <pc:picChg chg="mod">
          <ac:chgData name="Lê Hải" userId="33d688b4-8c69-421d-8449-84909330150c" providerId="ADAL" clId="{6F7A9524-04F1-4783-A5E5-25D2E5B71C3E}" dt="2021-07-10T09:23:49.101" v="3894" actId="255"/>
          <ac:picMkLst>
            <pc:docMk/>
            <pc:sldMk cId="418606498" sldId="1032"/>
            <ac:picMk id="36" creationId="{DB75CEDA-87A5-46D8-9883-C7CA8F1BEEDF}"/>
          </ac:picMkLst>
        </pc:picChg>
        <pc:picChg chg="mod">
          <ac:chgData name="Lê Hải" userId="33d688b4-8c69-421d-8449-84909330150c" providerId="ADAL" clId="{6F7A9524-04F1-4783-A5E5-25D2E5B71C3E}" dt="2021-07-10T09:25:56.634" v="3952" actId="20577"/>
          <ac:picMkLst>
            <pc:docMk/>
            <pc:sldMk cId="418606498" sldId="1032"/>
            <ac:picMk id="37" creationId="{AF5A9F3B-CE01-48BA-BD72-73F56EE30193}"/>
          </ac:picMkLst>
        </pc:picChg>
        <pc:picChg chg="mod">
          <ac:chgData name="Lê Hải" userId="33d688b4-8c69-421d-8449-84909330150c" providerId="ADAL" clId="{6F7A9524-04F1-4783-A5E5-25D2E5B71C3E}" dt="2021-07-10T09:24:44.598" v="3909" actId="255"/>
          <ac:picMkLst>
            <pc:docMk/>
            <pc:sldMk cId="418606498" sldId="1032"/>
            <ac:picMk id="38" creationId="{2BD52423-7404-4431-B9D0-930F6677F4E4}"/>
          </ac:picMkLst>
        </pc:picChg>
        <pc:picChg chg="mod">
          <ac:chgData name="Lê Hải" userId="33d688b4-8c69-421d-8449-84909330150c" providerId="ADAL" clId="{6F7A9524-04F1-4783-A5E5-25D2E5B71C3E}" dt="2021-07-10T09:25:24.999" v="3928" actId="255"/>
          <ac:picMkLst>
            <pc:docMk/>
            <pc:sldMk cId="418606498" sldId="1032"/>
            <ac:picMk id="39" creationId="{CD898EAA-4BEF-4C34-BDEA-53AEAEB9F471}"/>
          </ac:picMkLst>
        </pc:picChg>
        <pc:picChg chg="mod">
          <ac:chgData name="Lê Hải" userId="33d688b4-8c69-421d-8449-84909330150c" providerId="ADAL" clId="{6F7A9524-04F1-4783-A5E5-25D2E5B71C3E}" dt="2021-07-10T09:24:44.598" v="3909" actId="255"/>
          <ac:picMkLst>
            <pc:docMk/>
            <pc:sldMk cId="418606498" sldId="1032"/>
            <ac:picMk id="40" creationId="{65228742-D05B-4AC0-933D-8A3703B4DA27}"/>
          </ac:picMkLst>
        </pc:picChg>
        <pc:picChg chg="mod">
          <ac:chgData name="Lê Hải" userId="33d688b4-8c69-421d-8449-84909330150c" providerId="ADAL" clId="{6F7A9524-04F1-4783-A5E5-25D2E5B71C3E}" dt="2021-07-10T09:24:44.598" v="3909" actId="255"/>
          <ac:picMkLst>
            <pc:docMk/>
            <pc:sldMk cId="418606498" sldId="1032"/>
            <ac:picMk id="41" creationId="{F166C47A-F959-4D16-92F9-BC08B74CF2BE}"/>
          </ac:picMkLst>
        </pc:picChg>
        <pc:picChg chg="mod">
          <ac:chgData name="Lê Hải" userId="33d688b4-8c69-421d-8449-84909330150c" providerId="ADAL" clId="{6F7A9524-04F1-4783-A5E5-25D2E5B71C3E}" dt="2021-07-10T09:25:56.634" v="3952" actId="20577"/>
          <ac:picMkLst>
            <pc:docMk/>
            <pc:sldMk cId="418606498" sldId="1032"/>
            <ac:picMk id="42" creationId="{3D063137-CEDB-4EDE-A484-A69BEDD0F61E}"/>
          </ac:picMkLst>
        </pc:picChg>
        <pc:picChg chg="mod">
          <ac:chgData name="Lê Hải" userId="33d688b4-8c69-421d-8449-84909330150c" providerId="ADAL" clId="{6F7A9524-04F1-4783-A5E5-25D2E5B71C3E}" dt="2021-07-10T09:25:56.634" v="3952" actId="20577"/>
          <ac:picMkLst>
            <pc:docMk/>
            <pc:sldMk cId="418606498" sldId="1032"/>
            <ac:picMk id="43" creationId="{7EFE2C3E-98B9-41D9-AF1F-B991C32E16EE}"/>
          </ac:picMkLst>
        </pc:picChg>
        <pc:picChg chg="mod">
          <ac:chgData name="Lê Hải" userId="33d688b4-8c69-421d-8449-84909330150c" providerId="ADAL" clId="{6F7A9524-04F1-4783-A5E5-25D2E5B71C3E}" dt="2021-07-10T09:25:24.999" v="3928" actId="255"/>
          <ac:picMkLst>
            <pc:docMk/>
            <pc:sldMk cId="418606498" sldId="1032"/>
            <ac:picMk id="44" creationId="{961DE12E-91CE-49D1-8E74-EC6ACCEB8060}"/>
          </ac:picMkLst>
        </pc:picChg>
        <pc:picChg chg="mod">
          <ac:chgData name="Lê Hải" userId="33d688b4-8c69-421d-8449-84909330150c" providerId="ADAL" clId="{6F7A9524-04F1-4783-A5E5-25D2E5B71C3E}" dt="2021-07-10T09:25:24.999" v="3928" actId="255"/>
          <ac:picMkLst>
            <pc:docMk/>
            <pc:sldMk cId="418606498" sldId="1032"/>
            <ac:picMk id="45" creationId="{7D405FC5-17FB-4F81-A858-36F469FB56D0}"/>
          </ac:picMkLst>
        </pc:picChg>
        <pc:picChg chg="mod">
          <ac:chgData name="Lê Hải" userId="33d688b4-8c69-421d-8449-84909330150c" providerId="ADAL" clId="{6F7A9524-04F1-4783-A5E5-25D2E5B71C3E}" dt="2021-07-10T09:23:49.101" v="3894" actId="255"/>
          <ac:picMkLst>
            <pc:docMk/>
            <pc:sldMk cId="418606498" sldId="1032"/>
            <ac:picMk id="46" creationId="{D7569B38-C192-4B86-A3BA-1DD8E3E3206B}"/>
          </ac:picMkLst>
        </pc:picChg>
        <pc:picChg chg="mod">
          <ac:chgData name="Lê Hải" userId="33d688b4-8c69-421d-8449-84909330150c" providerId="ADAL" clId="{6F7A9524-04F1-4783-A5E5-25D2E5B71C3E}" dt="2021-07-10T09:23:49.101" v="3894" actId="255"/>
          <ac:picMkLst>
            <pc:docMk/>
            <pc:sldMk cId="418606498" sldId="1032"/>
            <ac:picMk id="47" creationId="{F1EB9066-0020-4461-B428-495C0DEE6A59}"/>
          </ac:picMkLst>
        </pc:picChg>
        <pc:picChg chg="add mod">
          <ac:chgData name="Lê Hải" userId="33d688b4-8c69-421d-8449-84909330150c" providerId="ADAL" clId="{6F7A9524-04F1-4783-A5E5-25D2E5B71C3E}" dt="2021-07-10T09:36:42.569" v="4173"/>
          <ac:picMkLst>
            <pc:docMk/>
            <pc:sldMk cId="418606498" sldId="1032"/>
            <ac:picMk id="63" creationId="{73090A51-F573-4E45-B1E2-5DFAF9A84B19}"/>
          </ac:picMkLst>
        </pc:picChg>
        <pc:picChg chg="add mod">
          <ac:chgData name="Lê Hải" userId="33d688b4-8c69-421d-8449-84909330150c" providerId="ADAL" clId="{6F7A9524-04F1-4783-A5E5-25D2E5B71C3E}" dt="2021-07-10T09:36:42.569" v="4173"/>
          <ac:picMkLst>
            <pc:docMk/>
            <pc:sldMk cId="418606498" sldId="1032"/>
            <ac:picMk id="65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9:36:42.569" v="4173"/>
          <ac:picMkLst>
            <pc:docMk/>
            <pc:sldMk cId="418606498" sldId="1032"/>
            <ac:picMk id="67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9:36:42.569" v="4173"/>
          <ac:picMkLst>
            <pc:docMk/>
            <pc:sldMk cId="418606498" sldId="1032"/>
            <ac:picMk id="69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9:36:42.569" v="4173"/>
          <ac:picMkLst>
            <pc:docMk/>
            <pc:sldMk cId="418606498" sldId="1032"/>
            <ac:picMk id="71" creationId="{8425008F-B7C6-4D67-9350-30E20164AA83}"/>
          </ac:picMkLst>
        </pc:picChg>
        <pc:picChg chg="add mod">
          <ac:chgData name="Lê Hải" userId="33d688b4-8c69-421d-8449-84909330150c" providerId="ADAL" clId="{6F7A9524-04F1-4783-A5E5-25D2E5B71C3E}" dt="2021-07-10T09:36:43.814" v="4174"/>
          <ac:picMkLst>
            <pc:docMk/>
            <pc:sldMk cId="418606498" sldId="1032"/>
            <ac:picMk id="78" creationId="{73090A51-F573-4E45-B1E2-5DFAF9A84B19}"/>
          </ac:picMkLst>
        </pc:picChg>
        <pc:picChg chg="add mod">
          <ac:chgData name="Lê Hải" userId="33d688b4-8c69-421d-8449-84909330150c" providerId="ADAL" clId="{6F7A9524-04F1-4783-A5E5-25D2E5B71C3E}" dt="2021-07-10T09:36:43.814" v="4174"/>
          <ac:picMkLst>
            <pc:docMk/>
            <pc:sldMk cId="418606498" sldId="1032"/>
            <ac:picMk id="80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9:36:43.814" v="4174"/>
          <ac:picMkLst>
            <pc:docMk/>
            <pc:sldMk cId="418606498" sldId="1032"/>
            <ac:picMk id="82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9:36:43.814" v="4174"/>
          <ac:picMkLst>
            <pc:docMk/>
            <pc:sldMk cId="418606498" sldId="1032"/>
            <ac:picMk id="84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9:36:43.814" v="4174"/>
          <ac:picMkLst>
            <pc:docMk/>
            <pc:sldMk cId="418606498" sldId="1032"/>
            <ac:picMk id="86" creationId="{8425008F-B7C6-4D67-9350-30E20164AA83}"/>
          </ac:picMkLst>
        </pc:picChg>
      </pc:sldChg>
      <pc:sldChg chg="addSp delSp modSp add mod ord modAnim">
        <pc:chgData name="Lê Hải" userId="33d688b4-8c69-421d-8449-84909330150c" providerId="ADAL" clId="{6F7A9524-04F1-4783-A5E5-25D2E5B71C3E}" dt="2021-07-10T09:48:29.038" v="4346"/>
        <pc:sldMkLst>
          <pc:docMk/>
          <pc:sldMk cId="397503271" sldId="1033"/>
        </pc:sldMkLst>
        <pc:spChg chg="del">
          <ac:chgData name="Lê Hải" userId="33d688b4-8c69-421d-8449-84909330150c" providerId="ADAL" clId="{6F7A9524-04F1-4783-A5E5-25D2E5B71C3E}" dt="2021-07-10T09:31:40.234" v="4134" actId="478"/>
          <ac:spMkLst>
            <pc:docMk/>
            <pc:sldMk cId="397503271" sldId="1033"/>
            <ac:spMk id="3" creationId="{2C43ADF2-E21C-4BB7-AFD8-5A7B33A0FC16}"/>
          </ac:spMkLst>
        </pc:spChg>
        <pc:spChg chg="mod ord">
          <ac:chgData name="Lê Hải" userId="33d688b4-8c69-421d-8449-84909330150c" providerId="ADAL" clId="{6F7A9524-04F1-4783-A5E5-25D2E5B71C3E}" dt="2021-07-10T09:38:06.983" v="4197" actId="166"/>
          <ac:spMkLst>
            <pc:docMk/>
            <pc:sldMk cId="397503271" sldId="1033"/>
            <ac:spMk id="34" creationId="{B7C38D44-E85A-4808-AA90-1C1C75E29B40}"/>
          </ac:spMkLst>
        </pc:spChg>
        <pc:spChg chg="mod">
          <ac:chgData name="Lê Hải" userId="33d688b4-8c69-421d-8449-84909330150c" providerId="ADAL" clId="{6F7A9524-04F1-4783-A5E5-25D2E5B71C3E}" dt="2021-07-10T09:30:19.285" v="4101" actId="403"/>
          <ac:spMkLst>
            <pc:docMk/>
            <pc:sldMk cId="397503271" sldId="1033"/>
            <ac:spMk id="48" creationId="{3363D681-C3D1-4341-A4DD-0515BF8C4F9D}"/>
          </ac:spMkLst>
        </pc:spChg>
        <pc:spChg chg="mod">
          <ac:chgData name="Lê Hải" userId="33d688b4-8c69-421d-8449-84909330150c" providerId="ADAL" clId="{6F7A9524-04F1-4783-A5E5-25D2E5B71C3E}" dt="2021-07-10T09:30:40.879" v="4110" actId="403"/>
          <ac:spMkLst>
            <pc:docMk/>
            <pc:sldMk cId="397503271" sldId="1033"/>
            <ac:spMk id="49" creationId="{666199CF-AA7B-47D1-A31D-D1A6662D0E7C}"/>
          </ac:spMkLst>
        </pc:spChg>
        <pc:spChg chg="mod">
          <ac:chgData name="Lê Hải" userId="33d688b4-8c69-421d-8449-84909330150c" providerId="ADAL" clId="{6F7A9524-04F1-4783-A5E5-25D2E5B71C3E}" dt="2021-07-10T09:31:03.250" v="4127" actId="403"/>
          <ac:spMkLst>
            <pc:docMk/>
            <pc:sldMk cId="397503271" sldId="1033"/>
            <ac:spMk id="50" creationId="{9AFCCF92-B45D-449F-8205-EDCF74F30F7D}"/>
          </ac:spMkLst>
        </pc:spChg>
        <pc:spChg chg="mod">
          <ac:chgData name="Lê Hải" userId="33d688b4-8c69-421d-8449-84909330150c" providerId="ADAL" clId="{6F7A9524-04F1-4783-A5E5-25D2E5B71C3E}" dt="2021-07-10T09:30:53.142" v="4118" actId="403"/>
          <ac:spMkLst>
            <pc:docMk/>
            <pc:sldMk cId="397503271" sldId="1033"/>
            <ac:spMk id="51" creationId="{875DE067-1A28-4749-A234-B62E688ADA36}"/>
          </ac:spMkLst>
        </pc:spChg>
        <pc:spChg chg="del">
          <ac:chgData name="Lê Hải" userId="33d688b4-8c69-421d-8449-84909330150c" providerId="ADAL" clId="{6F7A9524-04F1-4783-A5E5-25D2E5B71C3E}" dt="2021-07-10T09:31:38.393" v="4133" actId="478"/>
          <ac:spMkLst>
            <pc:docMk/>
            <pc:sldMk cId="397503271" sldId="1033"/>
            <ac:spMk id="58" creationId="{B920AB54-93B6-4AAC-8D6E-020BFEA497AA}"/>
          </ac:spMkLst>
        </pc:spChg>
        <pc:spChg chg="del">
          <ac:chgData name="Lê Hải" userId="33d688b4-8c69-421d-8449-84909330150c" providerId="ADAL" clId="{6F7A9524-04F1-4783-A5E5-25D2E5B71C3E}" dt="2021-07-10T09:31:37.042" v="4132" actId="478"/>
          <ac:spMkLst>
            <pc:docMk/>
            <pc:sldMk cId="397503271" sldId="1033"/>
            <ac:spMk id="59" creationId="{CE4A15B8-B33E-402C-A6E5-9663E782077D}"/>
          </ac:spMkLst>
        </pc:spChg>
        <pc:spChg chg="del">
          <ac:chgData name="Lê Hải" userId="33d688b4-8c69-421d-8449-84909330150c" providerId="ADAL" clId="{6F7A9524-04F1-4783-A5E5-25D2E5B71C3E}" dt="2021-07-10T09:31:45.187" v="4137" actId="478"/>
          <ac:spMkLst>
            <pc:docMk/>
            <pc:sldMk cId="397503271" sldId="1033"/>
            <ac:spMk id="60" creationId="{10608F0A-3A3C-4EED-ACEE-E9289C606E58}"/>
          </ac:spMkLst>
        </pc:spChg>
        <pc:spChg chg="add mod">
          <ac:chgData name="Lê Hải" userId="33d688b4-8c69-421d-8449-84909330150c" providerId="ADAL" clId="{6F7A9524-04F1-4783-A5E5-25D2E5B71C3E}" dt="2021-07-10T09:37:45.127" v="4187"/>
          <ac:spMkLst>
            <pc:docMk/>
            <pc:sldMk cId="397503271" sldId="1033"/>
            <ac:spMk id="67" creationId="{D0806D77-49ED-445D-A38A-3014E56E5F47}"/>
          </ac:spMkLst>
        </pc:spChg>
        <pc:spChg chg="add mod">
          <ac:chgData name="Lê Hải" userId="33d688b4-8c69-421d-8449-84909330150c" providerId="ADAL" clId="{6F7A9524-04F1-4783-A5E5-25D2E5B71C3E}" dt="2021-07-10T09:37:45.127" v="4187"/>
          <ac:spMkLst>
            <pc:docMk/>
            <pc:sldMk cId="397503271" sldId="1033"/>
            <ac:spMk id="69" creationId="{9919D4F1-35AE-4A25-8A89-BE89F5100598}"/>
          </ac:spMkLst>
        </pc:spChg>
        <pc:spChg chg="add mod">
          <ac:chgData name="Lê Hải" userId="33d688b4-8c69-421d-8449-84909330150c" providerId="ADAL" clId="{6F7A9524-04F1-4783-A5E5-25D2E5B71C3E}" dt="2021-07-10T09:37:45.127" v="4187"/>
          <ac:spMkLst>
            <pc:docMk/>
            <pc:sldMk cId="397503271" sldId="1033"/>
            <ac:spMk id="71" creationId="{AF2997C8-B50D-41F4-89D9-92424111D321}"/>
          </ac:spMkLst>
        </pc:spChg>
        <pc:spChg chg="add mod">
          <ac:chgData name="Lê Hải" userId="33d688b4-8c69-421d-8449-84909330150c" providerId="ADAL" clId="{6F7A9524-04F1-4783-A5E5-25D2E5B71C3E}" dt="2021-07-10T09:37:45.127" v="4187"/>
          <ac:spMkLst>
            <pc:docMk/>
            <pc:sldMk cId="397503271" sldId="1033"/>
            <ac:spMk id="73" creationId="{0BB711FE-134C-482D-8C9A-1EA7C2109D59}"/>
          </ac:spMkLst>
        </pc:spChg>
        <pc:spChg chg="add mod">
          <ac:chgData name="Lê Hải" userId="33d688b4-8c69-421d-8449-84909330150c" providerId="ADAL" clId="{6F7A9524-04F1-4783-A5E5-25D2E5B71C3E}" dt="2021-07-10T09:37:45.127" v="4187"/>
          <ac:spMkLst>
            <pc:docMk/>
            <pc:sldMk cId="397503271" sldId="1033"/>
            <ac:spMk id="75" creationId="{D9CD8DCF-624E-407C-B8DC-81B0073F0C8B}"/>
          </ac:spMkLst>
        </pc:spChg>
        <pc:grpChg chg="del">
          <ac:chgData name="Lê Hải" userId="33d688b4-8c69-421d-8449-84909330150c" providerId="ADAL" clId="{6F7A9524-04F1-4783-A5E5-25D2E5B71C3E}" dt="2021-07-10T09:37:43.944" v="4186" actId="478"/>
          <ac:grpSpMkLst>
            <pc:docMk/>
            <pc:sldMk cId="397503271" sldId="1033"/>
            <ac:grpSpMk id="9" creationId="{C61E611E-B263-4735-90F8-97DF161204AC}"/>
          </ac:grpSpMkLst>
        </pc:grpChg>
        <pc:grpChg chg="del">
          <ac:chgData name="Lê Hải" userId="33d688b4-8c69-421d-8449-84909330150c" providerId="ADAL" clId="{6F7A9524-04F1-4783-A5E5-25D2E5B71C3E}" dt="2021-07-10T09:37:43.944" v="4186" actId="478"/>
          <ac:grpSpMkLst>
            <pc:docMk/>
            <pc:sldMk cId="397503271" sldId="1033"/>
            <ac:grpSpMk id="11" creationId="{AE49B36A-E596-49E0-B93D-4233C51DAA8D}"/>
          </ac:grpSpMkLst>
        </pc:grpChg>
        <pc:grpChg chg="del">
          <ac:chgData name="Lê Hải" userId="33d688b4-8c69-421d-8449-84909330150c" providerId="ADAL" clId="{6F7A9524-04F1-4783-A5E5-25D2E5B71C3E}" dt="2021-07-10T09:37:43.944" v="4186" actId="478"/>
          <ac:grpSpMkLst>
            <pc:docMk/>
            <pc:sldMk cId="397503271" sldId="1033"/>
            <ac:grpSpMk id="12" creationId="{0EABC5E1-ACC2-462E-AA32-CB770880508A}"/>
          </ac:grpSpMkLst>
        </pc:grpChg>
        <pc:grpChg chg="del">
          <ac:chgData name="Lê Hải" userId="33d688b4-8c69-421d-8449-84909330150c" providerId="ADAL" clId="{6F7A9524-04F1-4783-A5E5-25D2E5B71C3E}" dt="2021-07-10T09:37:43.944" v="4186" actId="478"/>
          <ac:grpSpMkLst>
            <pc:docMk/>
            <pc:sldMk cId="397503271" sldId="1033"/>
            <ac:grpSpMk id="13" creationId="{35C8A9A6-84FE-47E9-BCC9-F7E485C29AB9}"/>
          </ac:grpSpMkLst>
        </pc:grpChg>
        <pc:grpChg chg="del">
          <ac:chgData name="Lê Hải" userId="33d688b4-8c69-421d-8449-84909330150c" providerId="ADAL" clId="{6F7A9524-04F1-4783-A5E5-25D2E5B71C3E}" dt="2021-07-10T09:37:43.944" v="4186" actId="478"/>
          <ac:grpSpMkLst>
            <pc:docMk/>
            <pc:sldMk cId="397503271" sldId="1033"/>
            <ac:grpSpMk id="27" creationId="{DDF894A2-8C49-452B-A44C-C7B7112BB692}"/>
          </ac:grpSpMkLst>
        </pc:grpChg>
        <pc:grpChg chg="mod">
          <ac:chgData name="Lê Hải" userId="33d688b4-8c69-421d-8449-84909330150c" providerId="ADAL" clId="{6F7A9524-04F1-4783-A5E5-25D2E5B71C3E}" dt="2021-07-10T09:30:40.879" v="4110" actId="403"/>
          <ac:grpSpMkLst>
            <pc:docMk/>
            <pc:sldMk cId="397503271" sldId="1033"/>
            <ac:grpSpMk id="54" creationId="{2FB91236-EF0D-464F-A55B-D98554BBDBAC}"/>
          </ac:grpSpMkLst>
        </pc:grpChg>
        <pc:grpChg chg="mod">
          <ac:chgData name="Lê Hải" userId="33d688b4-8c69-421d-8449-84909330150c" providerId="ADAL" clId="{6F7A9524-04F1-4783-A5E5-25D2E5B71C3E}" dt="2021-07-10T09:30:53.142" v="4118" actId="403"/>
          <ac:grpSpMkLst>
            <pc:docMk/>
            <pc:sldMk cId="397503271" sldId="1033"/>
            <ac:grpSpMk id="55" creationId="{74A49E1B-D1CF-4F11-82CF-59F18C97BABA}"/>
          </ac:grpSpMkLst>
        </pc:grpChg>
        <pc:grpChg chg="mod">
          <ac:chgData name="Lê Hải" userId="33d688b4-8c69-421d-8449-84909330150c" providerId="ADAL" clId="{6F7A9524-04F1-4783-A5E5-25D2E5B71C3E}" dt="2021-07-10T09:31:03.250" v="4127" actId="403"/>
          <ac:grpSpMkLst>
            <pc:docMk/>
            <pc:sldMk cId="397503271" sldId="1033"/>
            <ac:grpSpMk id="56" creationId="{C8313C14-DA1C-4631-89EA-5FF435CCC176}"/>
          </ac:grpSpMkLst>
        </pc:grpChg>
        <pc:grpChg chg="mod">
          <ac:chgData name="Lê Hải" userId="33d688b4-8c69-421d-8449-84909330150c" providerId="ADAL" clId="{6F7A9524-04F1-4783-A5E5-25D2E5B71C3E}" dt="2021-07-10T09:30:19.285" v="4101" actId="403"/>
          <ac:grpSpMkLst>
            <pc:docMk/>
            <pc:sldMk cId="397503271" sldId="1033"/>
            <ac:grpSpMk id="57" creationId="{77DABC9D-8A11-479F-9E40-A48196D8CF44}"/>
          </ac:grpSpMkLst>
        </pc:grpChg>
        <pc:grpChg chg="add mod">
          <ac:chgData name="Lê Hải" userId="33d688b4-8c69-421d-8449-84909330150c" providerId="ADAL" clId="{6F7A9524-04F1-4783-A5E5-25D2E5B71C3E}" dt="2021-07-10T09:37:54.418" v="4196" actId="1036"/>
          <ac:grpSpMkLst>
            <pc:docMk/>
            <pc:sldMk cId="397503271" sldId="1033"/>
            <ac:grpSpMk id="61" creationId="{C61E611E-B263-4735-90F8-97DF161204AC}"/>
          </ac:grpSpMkLst>
        </pc:grpChg>
        <pc:grpChg chg="add mod">
          <ac:chgData name="Lê Hải" userId="33d688b4-8c69-421d-8449-84909330150c" providerId="ADAL" clId="{6F7A9524-04F1-4783-A5E5-25D2E5B71C3E}" dt="2021-07-10T09:37:54.418" v="4196" actId="1036"/>
          <ac:grpSpMkLst>
            <pc:docMk/>
            <pc:sldMk cId="397503271" sldId="1033"/>
            <ac:grpSpMk id="62" creationId="{AE49B36A-E596-49E0-B93D-4233C51DAA8D}"/>
          </ac:grpSpMkLst>
        </pc:grpChg>
        <pc:grpChg chg="add mod">
          <ac:chgData name="Lê Hải" userId="33d688b4-8c69-421d-8449-84909330150c" providerId="ADAL" clId="{6F7A9524-04F1-4783-A5E5-25D2E5B71C3E}" dt="2021-07-10T09:37:54.418" v="4196" actId="1036"/>
          <ac:grpSpMkLst>
            <pc:docMk/>
            <pc:sldMk cId="397503271" sldId="1033"/>
            <ac:grpSpMk id="63" creationId="{0EABC5E1-ACC2-462E-AA32-CB770880508A}"/>
          </ac:grpSpMkLst>
        </pc:grpChg>
        <pc:grpChg chg="add mod">
          <ac:chgData name="Lê Hải" userId="33d688b4-8c69-421d-8449-84909330150c" providerId="ADAL" clId="{6F7A9524-04F1-4783-A5E5-25D2E5B71C3E}" dt="2021-07-10T09:37:54.418" v="4196" actId="1036"/>
          <ac:grpSpMkLst>
            <pc:docMk/>
            <pc:sldMk cId="397503271" sldId="1033"/>
            <ac:grpSpMk id="64" creationId="{35C8A9A6-84FE-47E9-BCC9-F7E485C29AB9}"/>
          </ac:grpSpMkLst>
        </pc:grpChg>
        <pc:grpChg chg="add mod">
          <ac:chgData name="Lê Hải" userId="33d688b4-8c69-421d-8449-84909330150c" providerId="ADAL" clId="{6F7A9524-04F1-4783-A5E5-25D2E5B71C3E}" dt="2021-07-10T09:37:54.418" v="4196" actId="1036"/>
          <ac:grpSpMkLst>
            <pc:docMk/>
            <pc:sldMk cId="397503271" sldId="1033"/>
            <ac:grpSpMk id="65" creationId="{DDF894A2-8C49-452B-A44C-C7B7112BB692}"/>
          </ac:grpSpMkLst>
        </pc:grpChg>
        <pc:picChg chg="ord">
          <ac:chgData name="Lê Hải" userId="33d688b4-8c69-421d-8449-84909330150c" providerId="ADAL" clId="{6F7A9524-04F1-4783-A5E5-25D2E5B71C3E}" dt="2021-07-10T09:38:06.983" v="4197" actId="166"/>
          <ac:picMkLst>
            <pc:docMk/>
            <pc:sldMk cId="397503271" sldId="1033"/>
            <ac:picMk id="4" creationId="{7941B446-3129-4B7C-9853-D02AE4C216E3}"/>
          </ac:picMkLst>
        </pc:picChg>
        <pc:picChg chg="add del">
          <ac:chgData name="Lê Hải" userId="33d688b4-8c69-421d-8449-84909330150c" providerId="ADAL" clId="{6F7A9524-04F1-4783-A5E5-25D2E5B71C3E}" dt="2021-07-10T09:31:42.973" v="4136" actId="478"/>
          <ac:picMkLst>
            <pc:docMk/>
            <pc:sldMk cId="397503271" sldId="1033"/>
            <ac:picMk id="7" creationId="{7DC41149-AE6F-4D3B-84A6-37C254E459CE}"/>
          </ac:picMkLst>
        </pc:picChg>
        <pc:picChg chg="ord">
          <ac:chgData name="Lê Hải" userId="33d688b4-8c69-421d-8449-84909330150c" providerId="ADAL" clId="{6F7A9524-04F1-4783-A5E5-25D2E5B71C3E}" dt="2021-07-10T09:38:06.983" v="4197" actId="166"/>
          <ac:picMkLst>
            <pc:docMk/>
            <pc:sldMk cId="397503271" sldId="1033"/>
            <ac:picMk id="29" creationId="{56D67A1E-4D7C-4488-B3A2-941E7162E4F7}"/>
          </ac:picMkLst>
        </pc:picChg>
        <pc:picChg chg="mod">
          <ac:chgData name="Lê Hải" userId="33d688b4-8c69-421d-8449-84909330150c" providerId="ADAL" clId="{6F7A9524-04F1-4783-A5E5-25D2E5B71C3E}" dt="2021-07-10T09:30:19.285" v="4101" actId="403"/>
          <ac:picMkLst>
            <pc:docMk/>
            <pc:sldMk cId="397503271" sldId="1033"/>
            <ac:picMk id="36" creationId="{DB75CEDA-87A5-46D8-9883-C7CA8F1BEEDF}"/>
          </ac:picMkLst>
        </pc:picChg>
        <pc:picChg chg="mod">
          <ac:chgData name="Lê Hải" userId="33d688b4-8c69-421d-8449-84909330150c" providerId="ADAL" clId="{6F7A9524-04F1-4783-A5E5-25D2E5B71C3E}" dt="2021-07-10T09:30:53.142" v="4118" actId="403"/>
          <ac:picMkLst>
            <pc:docMk/>
            <pc:sldMk cId="397503271" sldId="1033"/>
            <ac:picMk id="37" creationId="{AF5A9F3B-CE01-48BA-BD72-73F56EE30193}"/>
          </ac:picMkLst>
        </pc:picChg>
        <pc:picChg chg="mod">
          <ac:chgData name="Lê Hải" userId="33d688b4-8c69-421d-8449-84909330150c" providerId="ADAL" clId="{6F7A9524-04F1-4783-A5E5-25D2E5B71C3E}" dt="2021-07-10T09:31:03.250" v="4127" actId="403"/>
          <ac:picMkLst>
            <pc:docMk/>
            <pc:sldMk cId="397503271" sldId="1033"/>
            <ac:picMk id="38" creationId="{2BD52423-7404-4431-B9D0-930F6677F4E4}"/>
          </ac:picMkLst>
        </pc:picChg>
        <pc:picChg chg="mod">
          <ac:chgData name="Lê Hải" userId="33d688b4-8c69-421d-8449-84909330150c" providerId="ADAL" clId="{6F7A9524-04F1-4783-A5E5-25D2E5B71C3E}" dt="2021-07-10T09:30:40.879" v="4110" actId="403"/>
          <ac:picMkLst>
            <pc:docMk/>
            <pc:sldMk cId="397503271" sldId="1033"/>
            <ac:picMk id="39" creationId="{CD898EAA-4BEF-4C34-BDEA-53AEAEB9F471}"/>
          </ac:picMkLst>
        </pc:picChg>
        <pc:picChg chg="mod">
          <ac:chgData name="Lê Hải" userId="33d688b4-8c69-421d-8449-84909330150c" providerId="ADAL" clId="{6F7A9524-04F1-4783-A5E5-25D2E5B71C3E}" dt="2021-07-10T09:31:03.250" v="4127" actId="403"/>
          <ac:picMkLst>
            <pc:docMk/>
            <pc:sldMk cId="397503271" sldId="1033"/>
            <ac:picMk id="40" creationId="{65228742-D05B-4AC0-933D-8A3703B4DA27}"/>
          </ac:picMkLst>
        </pc:picChg>
        <pc:picChg chg="mod">
          <ac:chgData name="Lê Hải" userId="33d688b4-8c69-421d-8449-84909330150c" providerId="ADAL" clId="{6F7A9524-04F1-4783-A5E5-25D2E5B71C3E}" dt="2021-07-10T09:31:03.250" v="4127" actId="403"/>
          <ac:picMkLst>
            <pc:docMk/>
            <pc:sldMk cId="397503271" sldId="1033"/>
            <ac:picMk id="41" creationId="{F166C47A-F959-4D16-92F9-BC08B74CF2BE}"/>
          </ac:picMkLst>
        </pc:picChg>
        <pc:picChg chg="mod">
          <ac:chgData name="Lê Hải" userId="33d688b4-8c69-421d-8449-84909330150c" providerId="ADAL" clId="{6F7A9524-04F1-4783-A5E5-25D2E5B71C3E}" dt="2021-07-10T09:30:53.142" v="4118" actId="403"/>
          <ac:picMkLst>
            <pc:docMk/>
            <pc:sldMk cId="397503271" sldId="1033"/>
            <ac:picMk id="42" creationId="{3D063137-CEDB-4EDE-A484-A69BEDD0F61E}"/>
          </ac:picMkLst>
        </pc:picChg>
        <pc:picChg chg="mod">
          <ac:chgData name="Lê Hải" userId="33d688b4-8c69-421d-8449-84909330150c" providerId="ADAL" clId="{6F7A9524-04F1-4783-A5E5-25D2E5B71C3E}" dt="2021-07-10T09:30:53.142" v="4118" actId="403"/>
          <ac:picMkLst>
            <pc:docMk/>
            <pc:sldMk cId="397503271" sldId="1033"/>
            <ac:picMk id="43" creationId="{7EFE2C3E-98B9-41D9-AF1F-B991C32E16EE}"/>
          </ac:picMkLst>
        </pc:picChg>
        <pc:picChg chg="mod">
          <ac:chgData name="Lê Hải" userId="33d688b4-8c69-421d-8449-84909330150c" providerId="ADAL" clId="{6F7A9524-04F1-4783-A5E5-25D2E5B71C3E}" dt="2021-07-10T09:30:40.879" v="4110" actId="403"/>
          <ac:picMkLst>
            <pc:docMk/>
            <pc:sldMk cId="397503271" sldId="1033"/>
            <ac:picMk id="44" creationId="{961DE12E-91CE-49D1-8E74-EC6ACCEB8060}"/>
          </ac:picMkLst>
        </pc:picChg>
        <pc:picChg chg="mod">
          <ac:chgData name="Lê Hải" userId="33d688b4-8c69-421d-8449-84909330150c" providerId="ADAL" clId="{6F7A9524-04F1-4783-A5E5-25D2E5B71C3E}" dt="2021-07-10T09:30:40.879" v="4110" actId="403"/>
          <ac:picMkLst>
            <pc:docMk/>
            <pc:sldMk cId="397503271" sldId="1033"/>
            <ac:picMk id="45" creationId="{7D405FC5-17FB-4F81-A858-36F469FB56D0}"/>
          </ac:picMkLst>
        </pc:picChg>
        <pc:picChg chg="mod">
          <ac:chgData name="Lê Hải" userId="33d688b4-8c69-421d-8449-84909330150c" providerId="ADAL" clId="{6F7A9524-04F1-4783-A5E5-25D2E5B71C3E}" dt="2021-07-10T09:30:19.285" v="4101" actId="403"/>
          <ac:picMkLst>
            <pc:docMk/>
            <pc:sldMk cId="397503271" sldId="1033"/>
            <ac:picMk id="46" creationId="{D7569B38-C192-4B86-A3BA-1DD8E3E3206B}"/>
          </ac:picMkLst>
        </pc:picChg>
        <pc:picChg chg="mod">
          <ac:chgData name="Lê Hải" userId="33d688b4-8c69-421d-8449-84909330150c" providerId="ADAL" clId="{6F7A9524-04F1-4783-A5E5-25D2E5B71C3E}" dt="2021-07-10T09:30:19.285" v="4101" actId="403"/>
          <ac:picMkLst>
            <pc:docMk/>
            <pc:sldMk cId="397503271" sldId="1033"/>
            <ac:picMk id="47" creationId="{F1EB9066-0020-4461-B428-495C0DEE6A59}"/>
          </ac:picMkLst>
        </pc:picChg>
        <pc:picChg chg="add mod">
          <ac:chgData name="Lê Hải" userId="33d688b4-8c69-421d-8449-84909330150c" providerId="ADAL" clId="{6F7A9524-04F1-4783-A5E5-25D2E5B71C3E}" dt="2021-07-10T09:37:45.127" v="4187"/>
          <ac:picMkLst>
            <pc:docMk/>
            <pc:sldMk cId="397503271" sldId="1033"/>
            <ac:picMk id="66" creationId="{73090A51-F573-4E45-B1E2-5DFAF9A84B19}"/>
          </ac:picMkLst>
        </pc:picChg>
        <pc:picChg chg="add mod">
          <ac:chgData name="Lê Hải" userId="33d688b4-8c69-421d-8449-84909330150c" providerId="ADAL" clId="{6F7A9524-04F1-4783-A5E5-25D2E5B71C3E}" dt="2021-07-10T09:37:45.127" v="4187"/>
          <ac:picMkLst>
            <pc:docMk/>
            <pc:sldMk cId="397503271" sldId="1033"/>
            <ac:picMk id="68" creationId="{4B0F72AA-A93D-4690-9E97-50D9809E266B}"/>
          </ac:picMkLst>
        </pc:picChg>
        <pc:picChg chg="add mod">
          <ac:chgData name="Lê Hải" userId="33d688b4-8c69-421d-8449-84909330150c" providerId="ADAL" clId="{6F7A9524-04F1-4783-A5E5-25D2E5B71C3E}" dt="2021-07-10T09:37:45.127" v="4187"/>
          <ac:picMkLst>
            <pc:docMk/>
            <pc:sldMk cId="397503271" sldId="1033"/>
            <ac:picMk id="70" creationId="{1C24C110-83A6-479A-AB93-5B4DC7E9D487}"/>
          </ac:picMkLst>
        </pc:picChg>
        <pc:picChg chg="add mod">
          <ac:chgData name="Lê Hải" userId="33d688b4-8c69-421d-8449-84909330150c" providerId="ADAL" clId="{6F7A9524-04F1-4783-A5E5-25D2E5B71C3E}" dt="2021-07-10T09:37:45.127" v="4187"/>
          <ac:picMkLst>
            <pc:docMk/>
            <pc:sldMk cId="397503271" sldId="1033"/>
            <ac:picMk id="72" creationId="{D0D4FE82-7CBF-40EE-903A-2213AF148987}"/>
          </ac:picMkLst>
        </pc:picChg>
        <pc:picChg chg="add mod">
          <ac:chgData name="Lê Hải" userId="33d688b4-8c69-421d-8449-84909330150c" providerId="ADAL" clId="{6F7A9524-04F1-4783-A5E5-25D2E5B71C3E}" dt="2021-07-10T09:37:45.127" v="4187"/>
          <ac:picMkLst>
            <pc:docMk/>
            <pc:sldMk cId="397503271" sldId="1033"/>
            <ac:picMk id="74" creationId="{8425008F-B7C6-4D67-9350-30E20164AA83}"/>
          </ac:picMkLst>
        </pc:picChg>
      </pc:sldChg>
      <pc:sldChg chg="modSp mod">
        <pc:chgData name="Lê Hải" userId="33d688b4-8c69-421d-8449-84909330150c" providerId="ADAL" clId="{6F7A9524-04F1-4783-A5E5-25D2E5B71C3E}" dt="2021-07-12T01:52:21.180" v="4444" actId="1035"/>
        <pc:sldMkLst>
          <pc:docMk/>
          <pc:sldMk cId="3413101671" sldId="1035"/>
        </pc:sldMkLst>
        <pc:spChg chg="mod">
          <ac:chgData name="Lê Hải" userId="33d688b4-8c69-421d-8449-84909330150c" providerId="ADAL" clId="{6F7A9524-04F1-4783-A5E5-25D2E5B71C3E}" dt="2021-07-12T01:52:21.180" v="4444" actId="1035"/>
          <ac:spMkLst>
            <pc:docMk/>
            <pc:sldMk cId="3413101671" sldId="1035"/>
            <ac:spMk id="18" creationId="{00000000-0000-0000-0000-000000000000}"/>
          </ac:spMkLst>
        </pc:spChg>
        <pc:spChg chg="mod">
          <ac:chgData name="Lê Hải" userId="33d688b4-8c69-421d-8449-84909330150c" providerId="ADAL" clId="{6F7A9524-04F1-4783-A5E5-25D2E5B71C3E}" dt="2021-07-12T01:52:15.881" v="4429" actId="1076"/>
          <ac:spMkLst>
            <pc:docMk/>
            <pc:sldMk cId="3413101671" sldId="1035"/>
            <ac:spMk id="30" creationId="{00000000-0000-0000-0000-000000000000}"/>
          </ac:spMkLst>
        </pc:spChg>
      </pc:sldChg>
    </pc:docChg>
  </pc:docChgLst>
  <pc:docChgLst>
    <pc:chgData name="Lê Hải" userId="33d688b4-8c69-421d-8449-84909330150c" providerId="ADAL" clId="{6A8E8D0E-A270-4401-96DA-E407A3AB24E3}"/>
    <pc:docChg chg="undo custSel addSld delSld modSld sldOrd">
      <pc:chgData name="Lê Hải" userId="33d688b4-8c69-421d-8449-84909330150c" providerId="ADAL" clId="{6A8E8D0E-A270-4401-96DA-E407A3AB24E3}" dt="2021-07-20T15:39:54.556" v="2447"/>
      <pc:docMkLst>
        <pc:docMk/>
      </pc:docMkLst>
      <pc:sldChg chg="modAnim modNotesTx">
        <pc:chgData name="Lê Hải" userId="33d688b4-8c69-421d-8449-84909330150c" providerId="ADAL" clId="{6A8E8D0E-A270-4401-96DA-E407A3AB24E3}" dt="2021-07-15T05:28:08.773" v="2379"/>
        <pc:sldMkLst>
          <pc:docMk/>
          <pc:sldMk cId="2697447370" sldId="769"/>
        </pc:sldMkLst>
      </pc:sldChg>
      <pc:sldChg chg="addSp modSp del mod modAnim">
        <pc:chgData name="Lê Hải" userId="33d688b4-8c69-421d-8449-84909330150c" providerId="ADAL" clId="{6A8E8D0E-A270-4401-96DA-E407A3AB24E3}" dt="2021-07-15T05:07:54.467" v="2186" actId="47"/>
        <pc:sldMkLst>
          <pc:docMk/>
          <pc:sldMk cId="1128442502" sldId="1004"/>
        </pc:sldMkLst>
        <pc:spChg chg="mod">
          <ac:chgData name="Lê Hải" userId="33d688b4-8c69-421d-8449-84909330150c" providerId="ADAL" clId="{6A8E8D0E-A270-4401-96DA-E407A3AB24E3}" dt="2021-07-15T05:07:52.128" v="2183" actId="1036"/>
          <ac:spMkLst>
            <pc:docMk/>
            <pc:sldMk cId="1128442502" sldId="1004"/>
            <ac:spMk id="5" creationId="{0526AD0D-F2B2-4E08-83F2-EBA5857578CD}"/>
          </ac:spMkLst>
        </pc:spChg>
        <pc:spChg chg="mod">
          <ac:chgData name="Lê Hải" userId="33d688b4-8c69-421d-8449-84909330150c" providerId="ADAL" clId="{6A8E8D0E-A270-4401-96DA-E407A3AB24E3}" dt="2021-07-15T05:07:52.331" v="2184" actId="1037"/>
          <ac:spMkLst>
            <pc:docMk/>
            <pc:sldMk cId="1128442502" sldId="1004"/>
            <ac:spMk id="8" creationId="{D9F54F13-CFA2-41F3-AE60-B8F4C7E3C748}"/>
          </ac:spMkLst>
        </pc:spChg>
        <pc:spChg chg="mod">
          <ac:chgData name="Lê Hải" userId="33d688b4-8c69-421d-8449-84909330150c" providerId="ADAL" clId="{6A8E8D0E-A270-4401-96DA-E407A3AB24E3}" dt="2021-07-15T05:07:52.528" v="2185" actId="1036"/>
          <ac:spMkLst>
            <pc:docMk/>
            <pc:sldMk cId="1128442502" sldId="1004"/>
            <ac:spMk id="11" creationId="{AD39A557-2BF1-425A-86CE-3EFBD45C2725}"/>
          </ac:spMkLst>
        </pc:spChg>
        <pc:spChg chg="mod">
          <ac:chgData name="Lê Hải" userId="33d688b4-8c69-421d-8449-84909330150c" providerId="ADAL" clId="{6A8E8D0E-A270-4401-96DA-E407A3AB24E3}" dt="2021-07-15T05:06:57.546" v="2152" actId="1037"/>
          <ac:spMkLst>
            <pc:docMk/>
            <pc:sldMk cId="1128442502" sldId="1004"/>
            <ac:spMk id="14" creationId="{1969E371-326F-4780-B1FD-15C3D3931F45}"/>
          </ac:spMkLst>
        </pc:spChg>
        <pc:spChg chg="mod">
          <ac:chgData name="Lê Hải" userId="33d688b4-8c69-421d-8449-84909330150c" providerId="ADAL" clId="{6A8E8D0E-A270-4401-96DA-E407A3AB24E3}" dt="2021-07-15T05:06:47.840" v="2130" actId="1037"/>
          <ac:spMkLst>
            <pc:docMk/>
            <pc:sldMk cId="1128442502" sldId="1004"/>
            <ac:spMk id="17" creationId="{E51E933D-64B1-4169-A3A7-16704631B08D}"/>
          </ac:spMkLst>
        </pc:spChg>
        <pc:grpChg chg="add mod">
          <ac:chgData name="Lê Hải" userId="33d688b4-8c69-421d-8449-84909330150c" providerId="ADAL" clId="{6A8E8D0E-A270-4401-96DA-E407A3AB24E3}" dt="2021-07-15T05:06:35.663" v="2113" actId="1036"/>
          <ac:grpSpMkLst>
            <pc:docMk/>
            <pc:sldMk cId="1128442502" sldId="1004"/>
            <ac:grpSpMk id="3" creationId="{A721D11F-00AB-4399-89B9-6B58CA1993B8}"/>
          </ac:grpSpMkLst>
        </pc:grpChg>
        <pc:grpChg chg="add mod">
          <ac:chgData name="Lê Hải" userId="33d688b4-8c69-421d-8449-84909330150c" providerId="ADAL" clId="{6A8E8D0E-A270-4401-96DA-E407A3AB24E3}" dt="2021-07-15T05:06:35.663" v="2113" actId="1036"/>
          <ac:grpSpMkLst>
            <pc:docMk/>
            <pc:sldMk cId="1128442502" sldId="1004"/>
            <ac:grpSpMk id="6" creationId="{195118C2-F665-4B8C-9E00-4439EB8A99D5}"/>
          </ac:grpSpMkLst>
        </pc:grpChg>
        <pc:grpChg chg="add mod">
          <ac:chgData name="Lê Hải" userId="33d688b4-8c69-421d-8449-84909330150c" providerId="ADAL" clId="{6A8E8D0E-A270-4401-96DA-E407A3AB24E3}" dt="2021-07-15T05:07:51.176" v="2178" actId="1076"/>
          <ac:grpSpMkLst>
            <pc:docMk/>
            <pc:sldMk cId="1128442502" sldId="1004"/>
            <ac:grpSpMk id="9" creationId="{3FB44468-684F-4786-88E7-B8C550894C30}"/>
          </ac:grpSpMkLst>
        </pc:grpChg>
        <pc:grpChg chg="add mod">
          <ac:chgData name="Lê Hải" userId="33d688b4-8c69-421d-8449-84909330150c" providerId="ADAL" clId="{6A8E8D0E-A270-4401-96DA-E407A3AB24E3}" dt="2021-07-15T05:06:35.663" v="2113" actId="1036"/>
          <ac:grpSpMkLst>
            <pc:docMk/>
            <pc:sldMk cId="1128442502" sldId="1004"/>
            <ac:grpSpMk id="12" creationId="{30DFB404-2677-4609-BB12-822B77998510}"/>
          </ac:grpSpMkLst>
        </pc:grpChg>
        <pc:grpChg chg="add mod">
          <ac:chgData name="Lê Hải" userId="33d688b4-8c69-421d-8449-84909330150c" providerId="ADAL" clId="{6A8E8D0E-A270-4401-96DA-E407A3AB24E3}" dt="2021-07-15T05:06:52.303" v="2132" actId="1076"/>
          <ac:grpSpMkLst>
            <pc:docMk/>
            <pc:sldMk cId="1128442502" sldId="1004"/>
            <ac:grpSpMk id="15" creationId="{594168FC-319E-4577-8582-50101782CAA1}"/>
          </ac:grpSpMkLst>
        </pc:grpChg>
        <pc:picChg chg="mod">
          <ac:chgData name="Lê Hải" userId="33d688b4-8c69-421d-8449-84909330150c" providerId="ADAL" clId="{6A8E8D0E-A270-4401-96DA-E407A3AB24E3}" dt="2021-07-15T05:05:44.747" v="2095"/>
          <ac:picMkLst>
            <pc:docMk/>
            <pc:sldMk cId="1128442502" sldId="1004"/>
            <ac:picMk id="4" creationId="{1D3A7808-9227-4C3B-820C-EBBE77DE50FB}"/>
          </ac:picMkLst>
        </pc:picChg>
        <pc:picChg chg="mod">
          <ac:chgData name="Lê Hải" userId="33d688b4-8c69-421d-8449-84909330150c" providerId="ADAL" clId="{6A8E8D0E-A270-4401-96DA-E407A3AB24E3}" dt="2021-07-15T05:05:44.747" v="2095"/>
          <ac:picMkLst>
            <pc:docMk/>
            <pc:sldMk cId="1128442502" sldId="1004"/>
            <ac:picMk id="7" creationId="{EB287E97-BC17-4499-A33F-BC90231F1D1A}"/>
          </ac:picMkLst>
        </pc:picChg>
        <pc:picChg chg="mod">
          <ac:chgData name="Lê Hải" userId="33d688b4-8c69-421d-8449-84909330150c" providerId="ADAL" clId="{6A8E8D0E-A270-4401-96DA-E407A3AB24E3}" dt="2021-07-15T05:05:44.747" v="2095"/>
          <ac:picMkLst>
            <pc:docMk/>
            <pc:sldMk cId="1128442502" sldId="1004"/>
            <ac:picMk id="10" creationId="{42369E2A-D646-427A-B5AB-7C053BC36BE6}"/>
          </ac:picMkLst>
        </pc:picChg>
        <pc:picChg chg="mod">
          <ac:chgData name="Lê Hải" userId="33d688b4-8c69-421d-8449-84909330150c" providerId="ADAL" clId="{6A8E8D0E-A270-4401-96DA-E407A3AB24E3}" dt="2021-07-15T05:05:44.747" v="2095"/>
          <ac:picMkLst>
            <pc:docMk/>
            <pc:sldMk cId="1128442502" sldId="1004"/>
            <ac:picMk id="13" creationId="{9E0ABB62-453A-4893-9B82-CD0C7517DE68}"/>
          </ac:picMkLst>
        </pc:picChg>
        <pc:picChg chg="mod">
          <ac:chgData name="Lê Hải" userId="33d688b4-8c69-421d-8449-84909330150c" providerId="ADAL" clId="{6A8E8D0E-A270-4401-96DA-E407A3AB24E3}" dt="2021-07-15T05:05:44.747" v="2095"/>
          <ac:picMkLst>
            <pc:docMk/>
            <pc:sldMk cId="1128442502" sldId="1004"/>
            <ac:picMk id="16" creationId="{C137FEE6-2EF1-4E08-91F6-E8C7493C4F67}"/>
          </ac:picMkLst>
        </pc:picChg>
        <pc:picChg chg="mod">
          <ac:chgData name="Lê Hải" userId="33d688b4-8c69-421d-8449-84909330150c" providerId="ADAL" clId="{6A8E8D0E-A270-4401-96DA-E407A3AB24E3}" dt="2021-07-15T05:06:25.543" v="2102" actId="14100"/>
          <ac:picMkLst>
            <pc:docMk/>
            <pc:sldMk cId="1128442502" sldId="1004"/>
            <ac:picMk id="25" creationId="{7F0AE38E-B8A7-4799-B239-D67B8543822D}"/>
          </ac:picMkLst>
        </pc:picChg>
      </pc:sldChg>
      <pc:sldChg chg="addSp delSp modSp mod modAnim">
        <pc:chgData name="Lê Hải" userId="33d688b4-8c69-421d-8449-84909330150c" providerId="ADAL" clId="{6A8E8D0E-A270-4401-96DA-E407A3AB24E3}" dt="2021-07-15T05:18:25.232" v="2336" actId="478"/>
        <pc:sldMkLst>
          <pc:docMk/>
          <pc:sldMk cId="1299542209" sldId="1005"/>
        </pc:sldMkLst>
        <pc:spChg chg="add del mod ord">
          <ac:chgData name="Lê Hải" userId="33d688b4-8c69-421d-8449-84909330150c" providerId="ADAL" clId="{6A8E8D0E-A270-4401-96DA-E407A3AB24E3}" dt="2021-07-15T05:18:23.576" v="2335" actId="478"/>
          <ac:spMkLst>
            <pc:docMk/>
            <pc:sldMk cId="1299542209" sldId="1005"/>
            <ac:spMk id="2" creationId="{138C34CA-7786-4921-87FE-6ECD0110971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" creationId="{7CF95813-0A2F-4E72-924F-8C68A1A24950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" creationId="{2EC6EA9D-A492-49BA-9CCD-E6EB2AEF12D4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7" creationId="{8E0FC38A-3E40-47FA-B5C7-DA0C163A801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8" creationId="{620AD93B-26A2-452F-BA56-4FEDC2DAD04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9" creationId="{F377D03B-9CD6-4CB9-AA2A-25593699A1C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0" creationId="{6E53B348-B621-41FF-BE93-D12DBE9ACB57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1" creationId="{82FB7B9F-07A3-4070-8682-FBD0D35F317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2" creationId="{B3691006-A7A1-478F-9EA3-518087E5B2BF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3" creationId="{070E4417-AFF9-4703-AC0D-D351201357D8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4" creationId="{A5410229-F7FE-4EE0-B87D-BA3C697207E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5" creationId="{4C24DF89-3A7D-4C51-8ACE-715765209E8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6" creationId="{4FF33A24-529E-4BA2-8956-5D4B8F5EDD40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7" creationId="{D68E6D95-C05F-433C-A256-6DCA496B78E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8" creationId="{8D22FC3E-7B1F-4779-8188-E56F8D4E7C4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19" creationId="{C0070B98-AC22-4FFE-A2A1-4F25E03143D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0" creationId="{A9E6DFE2-0884-48FA-A5A8-B30D457D274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1" creationId="{3DAF61FC-247F-4EFB-83BB-80073125A74D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2" creationId="{2B045728-6C8E-40CC-A344-66362B84C45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3" creationId="{AA651B7A-2000-43CE-8039-8D215B624ED9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4" creationId="{80CC6B94-4FB0-4AAB-BF74-C4746C6BD2A9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6" creationId="{2D37238F-587D-40D9-93EC-FB446F0B903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7" creationId="{64481DB7-7760-468C-BAD8-B0CFD06E3933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8" creationId="{C16EA648-E765-4264-98D5-B15E05D3E50D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29" creationId="{441F9E08-6422-4964-A270-B58F498D2059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0" creationId="{CC723EA8-B322-4342-8B5B-D4F49A35CC11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1" creationId="{039045C5-069D-4F82-A61A-69195CB94E7E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2" creationId="{772FEDD2-1A41-48F2-8A22-1DCAEEDB20F2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3" creationId="{584BE13B-49B4-433E-ADAA-EAFF0D0A537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4" creationId="{6F6E9350-4042-4F9A-9A58-2A98D7E8980B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5" creationId="{2B470BFF-6BDD-4E48-B72B-79067EBB2B28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6" creationId="{50197E0D-2C7D-4EA4-BDF9-83A2644466BB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8" creationId="{BA82A65C-C361-4CCF-ABFC-DE1BD1085E69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39" creationId="{EE3E43B7-0299-47BA-B794-D4226E81572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0" creationId="{E78EC9E8-F71E-4F6A-8C2C-79ABD277BDFF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1" creationId="{EDF643D1-9F9A-471E-8816-041A1BD9D4C3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2" creationId="{7DC7A513-19CC-4728-A5CA-435A776144F7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3" creationId="{0FBF4645-4FA9-47DB-931E-E719C6DDE1C3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4" creationId="{0C06C62D-EF13-4A24-BD6A-4D1A387186C4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5" creationId="{AB7BEEFA-F339-4A71-8084-65C200658E44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6" creationId="{64D0D3A8-050C-4C93-8B34-92DB49C80AC6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7" creationId="{94B05FC2-4885-4156-8DA7-7B48CA5DCDA6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8" creationId="{74F1B50B-E15E-45B0-834E-9C1A4A2F5C7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49" creationId="{149F9676-D348-46DA-834A-65B4B9C44F37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0" creationId="{A88CDDD1-D3EE-4CBC-B156-AB88A9F6D313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1" creationId="{F7B3F8BE-DC24-4196-BC3A-9641AC76AF6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2" creationId="{0A95E83F-FB26-4EF6-957F-3D1F096F348F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3" creationId="{AE066292-19D6-4141-A736-D29469C19499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4" creationId="{D451154F-BC7C-46E9-80DD-BBA412F72F47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5" creationId="{3301431B-DBD6-4DA5-90CE-131428C58BE7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6" creationId="{6D32E686-6A78-4E8A-BDA7-036F40412A2B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7" creationId="{E9675952-AD21-46B6-A8E0-1B98EC056768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8" creationId="{C0D63116-BC3B-409B-BD46-41F2F896AAC1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59" creationId="{D52546C3-A82E-4EB6-826D-A59317CE810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1" creationId="{C53C9B5C-D5F1-4731-AA65-12460993673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2" creationId="{F38E8CAC-6E10-40E8-8032-4DF2719B2F1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3" creationId="{FB69E6A6-2D3D-48C4-8062-9D265CFE920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4" creationId="{9FA7018C-FD70-43F5-9642-5B72CE49C3CF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5" creationId="{D7E2DFF6-6870-440B-AAA1-32D7AE968111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6" creationId="{B1CFADB9-17B5-4DB0-A7E4-BCB25D8734F6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7" creationId="{B8C859B6-CAF6-4870-AA3F-B55D2FBCC550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8" creationId="{A543FBF3-EE33-43C1-A488-FD5390684DB0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69" creationId="{3B0BE665-5501-4013-82F2-A75E2236DD1A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70" creationId="{58BDCDDD-BBEE-4778-9830-B91E7A7897EC}"/>
          </ac:spMkLst>
        </pc:spChg>
        <pc:spChg chg="mod">
          <ac:chgData name="Lê Hải" userId="33d688b4-8c69-421d-8449-84909330150c" providerId="ADAL" clId="{6A8E8D0E-A270-4401-96DA-E407A3AB24E3}" dt="2021-07-15T01:57:55.035" v="78" actId="1076"/>
          <ac:spMkLst>
            <pc:docMk/>
            <pc:sldMk cId="1299542209" sldId="1005"/>
            <ac:spMk id="71" creationId="{EA8111A3-64EF-476C-A92F-98D587BB2888}"/>
          </ac:spMkLst>
        </pc:spChg>
        <pc:spChg chg="add del mod">
          <ac:chgData name="Lê Hải" userId="33d688b4-8c69-421d-8449-84909330150c" providerId="ADAL" clId="{6A8E8D0E-A270-4401-96DA-E407A3AB24E3}" dt="2021-07-15T02:52:09.507" v="955" actId="478"/>
          <ac:spMkLst>
            <pc:docMk/>
            <pc:sldMk cId="1299542209" sldId="1005"/>
            <ac:spMk id="72" creationId="{7E0D997A-66F2-454A-BC6E-CAF644C1D6C3}"/>
          </ac:spMkLst>
        </pc:spChg>
        <pc:spChg chg="add del mod">
          <ac:chgData name="Lê Hải" userId="33d688b4-8c69-421d-8449-84909330150c" providerId="ADAL" clId="{6A8E8D0E-A270-4401-96DA-E407A3AB24E3}" dt="2021-07-15T05:18:23.576" v="2335" actId="478"/>
          <ac:spMkLst>
            <pc:docMk/>
            <pc:sldMk cId="1299542209" sldId="1005"/>
            <ac:spMk id="74" creationId="{CA51C5DF-D3E5-4767-AF5B-F9D0AA23B9B7}"/>
          </ac:spMkLst>
        </pc:spChg>
        <pc:spChg chg="add del mod ord">
          <ac:chgData name="Lê Hải" userId="33d688b4-8c69-421d-8449-84909330150c" providerId="ADAL" clId="{6A8E8D0E-A270-4401-96DA-E407A3AB24E3}" dt="2021-07-15T05:18:23.576" v="2335" actId="478"/>
          <ac:spMkLst>
            <pc:docMk/>
            <pc:sldMk cId="1299542209" sldId="1005"/>
            <ac:spMk id="75" creationId="{2332520C-FD96-41B5-BF38-320C5087CE54}"/>
          </ac:spMkLst>
        </pc:spChg>
        <pc:spChg chg="add del mod">
          <ac:chgData name="Lê Hải" userId="33d688b4-8c69-421d-8449-84909330150c" providerId="ADAL" clId="{6A8E8D0E-A270-4401-96DA-E407A3AB24E3}" dt="2021-07-15T05:18:25.232" v="2336" actId="478"/>
          <ac:spMkLst>
            <pc:docMk/>
            <pc:sldMk cId="1299542209" sldId="1005"/>
            <ac:spMk id="76" creationId="{15BC1AFD-825B-4DB2-ACE4-77520AB0658B}"/>
          </ac:spMkLst>
        </pc:spChg>
        <pc:grpChg chg="add del mod">
          <ac:chgData name="Lê Hải" userId="33d688b4-8c69-421d-8449-84909330150c" providerId="ADAL" clId="{6A8E8D0E-A270-4401-96DA-E407A3AB24E3}" dt="2021-07-15T02:52:09.507" v="955" actId="478"/>
          <ac:grpSpMkLst>
            <pc:docMk/>
            <pc:sldMk cId="1299542209" sldId="1005"/>
            <ac:grpSpMk id="3" creationId="{3B69AC65-27B4-4F15-B01B-79DE858A74B5}"/>
          </ac:grpSpMkLst>
        </pc:grpChg>
        <pc:grpChg chg="mod">
          <ac:chgData name="Lê Hải" userId="33d688b4-8c69-421d-8449-84909330150c" providerId="ADAL" clId="{6A8E8D0E-A270-4401-96DA-E407A3AB24E3}" dt="2021-07-15T01:57:55.035" v="78" actId="1076"/>
          <ac:grpSpMkLst>
            <pc:docMk/>
            <pc:sldMk cId="1299542209" sldId="1005"/>
            <ac:grpSpMk id="6" creationId="{312DEBFC-04EC-4B8D-B12B-4FFC077CF31C}"/>
          </ac:grpSpMkLst>
        </pc:grpChg>
        <pc:grpChg chg="mod">
          <ac:chgData name="Lê Hải" userId="33d688b4-8c69-421d-8449-84909330150c" providerId="ADAL" clId="{6A8E8D0E-A270-4401-96DA-E407A3AB24E3}" dt="2021-07-15T01:57:55.035" v="78" actId="1076"/>
          <ac:grpSpMkLst>
            <pc:docMk/>
            <pc:sldMk cId="1299542209" sldId="1005"/>
            <ac:grpSpMk id="37" creationId="{B8DDC17D-43DE-4218-8F13-67ACBEEB878B}"/>
          </ac:grpSpMkLst>
        </pc:grpChg>
        <pc:grpChg chg="mod">
          <ac:chgData name="Lê Hải" userId="33d688b4-8c69-421d-8449-84909330150c" providerId="ADAL" clId="{6A8E8D0E-A270-4401-96DA-E407A3AB24E3}" dt="2021-07-15T01:57:55.035" v="78" actId="1076"/>
          <ac:grpSpMkLst>
            <pc:docMk/>
            <pc:sldMk cId="1299542209" sldId="1005"/>
            <ac:grpSpMk id="60" creationId="{9396CFC8-03A1-41A1-A4EB-FE60EB11C81A}"/>
          </ac:grpSpMkLst>
        </pc:grpChg>
        <pc:picChg chg="add del mod">
          <ac:chgData name="Lê Hải" userId="33d688b4-8c69-421d-8449-84909330150c" providerId="ADAL" clId="{6A8E8D0E-A270-4401-96DA-E407A3AB24E3}" dt="2021-07-15T05:18:23.576" v="2335" actId="478"/>
          <ac:picMkLst>
            <pc:docMk/>
            <pc:sldMk cId="1299542209" sldId="1005"/>
            <ac:picMk id="73" creationId="{A795EC03-E9FB-4C8C-9F2E-59A76D13E355}"/>
          </ac:picMkLst>
        </pc:picChg>
      </pc:sldChg>
      <pc:sldChg chg="addSp delSp modSp mod modNotesTx">
        <pc:chgData name="Lê Hải" userId="33d688b4-8c69-421d-8449-84909330150c" providerId="ADAL" clId="{6A8E8D0E-A270-4401-96DA-E407A3AB24E3}" dt="2021-07-15T02:10:28.017" v="229" actId="478"/>
        <pc:sldMkLst>
          <pc:docMk/>
          <pc:sldMk cId="928843688" sldId="1006"/>
        </pc:sldMkLst>
        <pc:spChg chg="mod">
          <ac:chgData name="Lê Hải" userId="33d688b4-8c69-421d-8449-84909330150c" providerId="ADAL" clId="{6A8E8D0E-A270-4401-96DA-E407A3AB24E3}" dt="2021-07-15T01:46:52.881" v="20" actId="20577"/>
          <ac:spMkLst>
            <pc:docMk/>
            <pc:sldMk cId="928843688" sldId="1006"/>
            <ac:spMk id="10" creationId="{4430B31A-1137-4A09-B707-0036E3782405}"/>
          </ac:spMkLst>
        </pc:spChg>
        <pc:picChg chg="del">
          <ac:chgData name="Lê Hải" userId="33d688b4-8c69-421d-8449-84909330150c" providerId="ADAL" clId="{6A8E8D0E-A270-4401-96DA-E407A3AB24E3}" dt="2021-07-15T02:10:28.017" v="229" actId="478"/>
          <ac:picMkLst>
            <pc:docMk/>
            <pc:sldMk cId="928843688" sldId="1006"/>
            <ac:picMk id="8" creationId="{1FBF439A-F8E7-423B-A631-A8F343255C67}"/>
          </ac:picMkLst>
        </pc:picChg>
        <pc:picChg chg="add mod">
          <ac:chgData name="Lê Hải" userId="33d688b4-8c69-421d-8449-84909330150c" providerId="ADAL" clId="{6A8E8D0E-A270-4401-96DA-E407A3AB24E3}" dt="2021-07-15T02:01:44.265" v="177" actId="1076"/>
          <ac:picMkLst>
            <pc:docMk/>
            <pc:sldMk cId="928843688" sldId="1006"/>
            <ac:picMk id="9" creationId="{BDE599EF-3B9B-4EB9-862F-4556EF9EF6A5}"/>
          </ac:picMkLst>
        </pc:picChg>
      </pc:sldChg>
      <pc:sldChg chg="addSp modSp mod modNotesTx">
        <pc:chgData name="Lê Hải" userId="33d688b4-8c69-421d-8449-84909330150c" providerId="ADAL" clId="{6A8E8D0E-A270-4401-96DA-E407A3AB24E3}" dt="2021-07-15T02:17:51.228" v="319" actId="20577"/>
        <pc:sldMkLst>
          <pc:docMk/>
          <pc:sldMk cId="1074483183" sldId="1007"/>
        </pc:sldMkLst>
        <pc:picChg chg="add mod">
          <ac:chgData name="Lê Hải" userId="33d688b4-8c69-421d-8449-84909330150c" providerId="ADAL" clId="{6A8E8D0E-A270-4401-96DA-E407A3AB24E3}" dt="2021-07-15T02:10:42.793" v="231" actId="1076"/>
          <ac:picMkLst>
            <pc:docMk/>
            <pc:sldMk cId="1074483183" sldId="1007"/>
            <ac:picMk id="13" creationId="{BD55EA6A-42F2-492B-97CF-B5BFE9C2FAC9}"/>
          </ac:picMkLst>
        </pc:picChg>
      </pc:sldChg>
      <pc:sldChg chg="addSp delSp modSp mod delAnim modAnim modNotesTx">
        <pc:chgData name="Lê Hải" userId="33d688b4-8c69-421d-8449-84909330150c" providerId="ADAL" clId="{6A8E8D0E-A270-4401-96DA-E407A3AB24E3}" dt="2021-07-15T02:40:37.831" v="846" actId="1036"/>
        <pc:sldMkLst>
          <pc:docMk/>
          <pc:sldMk cId="1825602585" sldId="1016"/>
        </pc:sldMkLst>
        <pc:spChg chg="add del mod">
          <ac:chgData name="Lê Hải" userId="33d688b4-8c69-421d-8449-84909330150c" providerId="ADAL" clId="{6A8E8D0E-A270-4401-96DA-E407A3AB24E3}" dt="2021-07-15T02:38:50.099" v="775" actId="1036"/>
          <ac:spMkLst>
            <pc:docMk/>
            <pc:sldMk cId="1825602585" sldId="1016"/>
            <ac:spMk id="6" creationId="{56C43F3D-1C9F-4097-9B28-360135FFB63D}"/>
          </ac:spMkLst>
        </pc:spChg>
        <pc:spChg chg="mod topLvl">
          <ac:chgData name="Lê Hải" userId="33d688b4-8c69-421d-8449-84909330150c" providerId="ADAL" clId="{6A8E8D0E-A270-4401-96DA-E407A3AB24E3}" dt="2021-07-15T02:24:39.042" v="388" actId="1036"/>
          <ac:spMkLst>
            <pc:docMk/>
            <pc:sldMk cId="1825602585" sldId="1016"/>
            <ac:spMk id="17" creationId="{4EE0BBE5-09A3-4C6F-9131-FFD95020E6A6}"/>
          </ac:spMkLst>
        </pc:spChg>
        <pc:spChg chg="add mod topLvl">
          <ac:chgData name="Lê Hải" userId="33d688b4-8c69-421d-8449-84909330150c" providerId="ADAL" clId="{6A8E8D0E-A270-4401-96DA-E407A3AB24E3}" dt="2021-07-15T02:24:39.042" v="388" actId="1036"/>
          <ac:spMkLst>
            <pc:docMk/>
            <pc:sldMk cId="1825602585" sldId="1016"/>
            <ac:spMk id="18" creationId="{222CC5CE-B00A-428D-AE30-ADD327365D5E}"/>
          </ac:spMkLst>
        </pc:spChg>
        <pc:spChg chg="add mod">
          <ac:chgData name="Lê Hải" userId="33d688b4-8c69-421d-8449-84909330150c" providerId="ADAL" clId="{6A8E8D0E-A270-4401-96DA-E407A3AB24E3}" dt="2021-07-15T02:30:42.586" v="632" actId="14100"/>
          <ac:spMkLst>
            <pc:docMk/>
            <pc:sldMk cId="1825602585" sldId="1016"/>
            <ac:spMk id="19" creationId="{F1432508-EAF8-4262-925E-0C6F68459FAF}"/>
          </ac:spMkLst>
        </pc:spChg>
        <pc:spChg chg="mod">
          <ac:chgData name="Lê Hải" userId="33d688b4-8c69-421d-8449-84909330150c" providerId="ADAL" clId="{6A8E8D0E-A270-4401-96DA-E407A3AB24E3}" dt="2021-07-15T02:37:42.507" v="756" actId="1076"/>
          <ac:spMkLst>
            <pc:docMk/>
            <pc:sldMk cId="1825602585" sldId="1016"/>
            <ac:spMk id="22" creationId="{8C36D604-09E0-441C-8058-FD228DBBC632}"/>
          </ac:spMkLst>
        </pc:spChg>
        <pc:spChg chg="del mod">
          <ac:chgData name="Lê Hải" userId="33d688b4-8c69-421d-8449-84909330150c" providerId="ADAL" clId="{6A8E8D0E-A270-4401-96DA-E407A3AB24E3}" dt="2021-07-15T02:31:21.028" v="639" actId="478"/>
          <ac:spMkLst>
            <pc:docMk/>
            <pc:sldMk cId="1825602585" sldId="1016"/>
            <ac:spMk id="23" creationId="{1F398B86-7905-4A01-B4BB-A8277580D8F6}"/>
          </ac:spMkLst>
        </pc:spChg>
        <pc:spChg chg="add mod">
          <ac:chgData name="Lê Hải" userId="33d688b4-8c69-421d-8449-84909330150c" providerId="ADAL" clId="{6A8E8D0E-A270-4401-96DA-E407A3AB24E3}" dt="2021-07-15T02:37:42.507" v="756" actId="1076"/>
          <ac:spMkLst>
            <pc:docMk/>
            <pc:sldMk cId="1825602585" sldId="1016"/>
            <ac:spMk id="24" creationId="{0D46B29E-AECF-40CB-BB4B-C693EA9B48EB}"/>
          </ac:spMkLst>
        </pc:spChg>
        <pc:spChg chg="add mod">
          <ac:chgData name="Lê Hải" userId="33d688b4-8c69-421d-8449-84909330150c" providerId="ADAL" clId="{6A8E8D0E-A270-4401-96DA-E407A3AB24E3}" dt="2021-07-15T02:40:37.831" v="846" actId="1036"/>
          <ac:spMkLst>
            <pc:docMk/>
            <pc:sldMk cId="1825602585" sldId="1016"/>
            <ac:spMk id="25" creationId="{FD6EE527-F712-478A-829F-293E5EFA48F6}"/>
          </ac:spMkLst>
        </pc:spChg>
        <pc:grpChg chg="add mod">
          <ac:chgData name="Lê Hải" userId="33d688b4-8c69-421d-8449-84909330150c" providerId="ADAL" clId="{6A8E8D0E-A270-4401-96DA-E407A3AB24E3}" dt="2021-07-15T02:24:39.042" v="388" actId="1036"/>
          <ac:grpSpMkLst>
            <pc:docMk/>
            <pc:sldMk cId="1825602585" sldId="1016"/>
            <ac:grpSpMk id="2" creationId="{6A52E5CB-A02E-4C4F-A0BB-9F0DAFDBD9D2}"/>
          </ac:grpSpMkLst>
        </pc:grpChg>
        <pc:grpChg chg="add del mod">
          <ac:chgData name="Lê Hải" userId="33d688b4-8c69-421d-8449-84909330150c" providerId="ADAL" clId="{6A8E8D0E-A270-4401-96DA-E407A3AB24E3}" dt="2021-07-15T02:24:27.677" v="383" actId="165"/>
          <ac:grpSpMkLst>
            <pc:docMk/>
            <pc:sldMk cId="1825602585" sldId="1016"/>
            <ac:grpSpMk id="15" creationId="{650D2C3C-249D-411A-84E4-E68F60282EB9}"/>
          </ac:grpSpMkLst>
        </pc:grpChg>
        <pc:grpChg chg="add mod">
          <ac:chgData name="Lê Hải" userId="33d688b4-8c69-421d-8449-84909330150c" providerId="ADAL" clId="{6A8E8D0E-A270-4401-96DA-E407A3AB24E3}" dt="2021-07-15T02:37:42.507" v="756" actId="1076"/>
          <ac:grpSpMkLst>
            <pc:docMk/>
            <pc:sldMk cId="1825602585" sldId="1016"/>
            <ac:grpSpMk id="20" creationId="{A8BDE4F9-6E2A-43D5-AA3F-EC103E969098}"/>
          </ac:grpSpMkLst>
        </pc:grpChg>
        <pc:picChg chg="add del mod">
          <ac:chgData name="Lê Hải" userId="33d688b4-8c69-421d-8449-84909330150c" providerId="ADAL" clId="{6A8E8D0E-A270-4401-96DA-E407A3AB24E3}" dt="2021-07-15T02:27:27.902" v="394" actId="478"/>
          <ac:picMkLst>
            <pc:docMk/>
            <pc:sldMk cId="1825602585" sldId="1016"/>
            <ac:picMk id="14" creationId="{79075046-F3B7-43FC-992F-6EAB3070147D}"/>
          </ac:picMkLst>
        </pc:picChg>
        <pc:picChg chg="mod topLvl">
          <ac:chgData name="Lê Hải" userId="33d688b4-8c69-421d-8449-84909330150c" providerId="ADAL" clId="{6A8E8D0E-A270-4401-96DA-E407A3AB24E3}" dt="2021-07-15T02:24:39.042" v="388" actId="1036"/>
          <ac:picMkLst>
            <pc:docMk/>
            <pc:sldMk cId="1825602585" sldId="1016"/>
            <ac:picMk id="16" creationId="{2CD128E2-9E2B-4A14-BB58-C7C6DCBC5BE5}"/>
          </ac:picMkLst>
        </pc:picChg>
        <pc:picChg chg="mod">
          <ac:chgData name="Lê Hải" userId="33d688b4-8c69-421d-8449-84909330150c" providerId="ADAL" clId="{6A8E8D0E-A270-4401-96DA-E407A3AB24E3}" dt="2021-07-15T02:37:42.507" v="756" actId="1076"/>
          <ac:picMkLst>
            <pc:docMk/>
            <pc:sldMk cId="1825602585" sldId="1016"/>
            <ac:picMk id="21" creationId="{BFD179A6-D4B3-4470-8221-1F5186B75B16}"/>
          </ac:picMkLst>
        </pc:picChg>
      </pc:sldChg>
      <pc:sldChg chg="addSp modSp mod modAnim modNotesTx">
        <pc:chgData name="Lê Hải" userId="33d688b4-8c69-421d-8449-84909330150c" providerId="ADAL" clId="{6A8E8D0E-A270-4401-96DA-E407A3AB24E3}" dt="2021-07-15T05:34:59.510" v="2445" actId="113"/>
        <pc:sldMkLst>
          <pc:docMk/>
          <pc:sldMk cId="322870502" sldId="1021"/>
        </pc:sldMkLst>
        <pc:picChg chg="add mod modCrop">
          <ac:chgData name="Lê Hải" userId="33d688b4-8c69-421d-8449-84909330150c" providerId="ADAL" clId="{6A8E8D0E-A270-4401-96DA-E407A3AB24E3}" dt="2021-07-15T05:33:59.630" v="2425"/>
          <ac:picMkLst>
            <pc:docMk/>
            <pc:sldMk cId="322870502" sldId="1021"/>
            <ac:picMk id="10" creationId="{35DF9E7F-4956-4BA4-9C69-661DD110F5C9}"/>
          </ac:picMkLst>
        </pc:picChg>
        <pc:picChg chg="add mod">
          <ac:chgData name="Lê Hải" userId="33d688b4-8c69-421d-8449-84909330150c" providerId="ADAL" clId="{6A8E8D0E-A270-4401-96DA-E407A3AB24E3}" dt="2021-07-15T05:34:03.825" v="2428" actId="1036"/>
          <ac:picMkLst>
            <pc:docMk/>
            <pc:sldMk cId="322870502" sldId="1021"/>
            <ac:picMk id="11" creationId="{1F911BE0-B5A1-4CB9-8DCC-A25F9E0169BA}"/>
          </ac:picMkLst>
        </pc:picChg>
        <pc:picChg chg="add mod">
          <ac:chgData name="Lê Hải" userId="33d688b4-8c69-421d-8449-84909330150c" providerId="ADAL" clId="{6A8E8D0E-A270-4401-96DA-E407A3AB24E3}" dt="2021-07-15T05:34:04.867" v="2429"/>
          <ac:picMkLst>
            <pc:docMk/>
            <pc:sldMk cId="322870502" sldId="1021"/>
            <ac:picMk id="12" creationId="{6D724130-F714-4F1F-A0C4-8580208298EE}"/>
          </ac:picMkLst>
        </pc:picChg>
        <pc:picChg chg="add mod">
          <ac:chgData name="Lê Hải" userId="33d688b4-8c69-421d-8449-84909330150c" providerId="ADAL" clId="{6A8E8D0E-A270-4401-96DA-E407A3AB24E3}" dt="2021-07-15T05:34:05.289" v="2430"/>
          <ac:picMkLst>
            <pc:docMk/>
            <pc:sldMk cId="322870502" sldId="1021"/>
            <ac:picMk id="13" creationId="{388ED234-93F2-46B7-88DB-833DAB6ADEB9}"/>
          </ac:picMkLst>
        </pc:picChg>
      </pc:sldChg>
      <pc:sldChg chg="modAnim modNotesTx">
        <pc:chgData name="Lê Hải" userId="33d688b4-8c69-421d-8449-84909330150c" providerId="ADAL" clId="{6A8E8D0E-A270-4401-96DA-E407A3AB24E3}" dt="2021-07-15T05:25:36.799" v="2347"/>
        <pc:sldMkLst>
          <pc:docMk/>
          <pc:sldMk cId="1407551042" sldId="1022"/>
        </pc:sldMkLst>
      </pc:sldChg>
      <pc:sldChg chg="addSp delSp modSp mod delAnim modAnim">
        <pc:chgData name="Lê Hải" userId="33d688b4-8c69-421d-8449-84909330150c" providerId="ADAL" clId="{6A8E8D0E-A270-4401-96DA-E407A3AB24E3}" dt="2021-07-15T05:12:49.881" v="2316"/>
        <pc:sldMkLst>
          <pc:docMk/>
          <pc:sldMk cId="2816649235" sldId="1028"/>
        </pc:sldMkLst>
        <pc:spChg chg="add del mod">
          <ac:chgData name="Lê Hải" userId="33d688b4-8c69-421d-8449-84909330150c" providerId="ADAL" clId="{6A8E8D0E-A270-4401-96DA-E407A3AB24E3}" dt="2021-07-15T03:43:43.048" v="1564" actId="767"/>
          <ac:spMkLst>
            <pc:docMk/>
            <pc:sldMk cId="2816649235" sldId="1028"/>
            <ac:spMk id="3" creationId="{C35259DF-F4F4-48CF-B375-A016B92AB2B0}"/>
          </ac:spMkLst>
        </pc:spChg>
        <pc:spChg chg="add del mod">
          <ac:chgData name="Lê Hải" userId="33d688b4-8c69-421d-8449-84909330150c" providerId="ADAL" clId="{6A8E8D0E-A270-4401-96DA-E407A3AB24E3}" dt="2021-07-15T03:43:41.141" v="1559" actId="11529"/>
          <ac:spMkLst>
            <pc:docMk/>
            <pc:sldMk cId="2816649235" sldId="1028"/>
            <ac:spMk id="4" creationId="{05BA96E9-9BA0-4022-A3E6-6ADECD53B713}"/>
          </ac:spMkLst>
        </pc:spChg>
        <pc:spChg chg="add mod ord">
          <ac:chgData name="Lê Hải" userId="33d688b4-8c69-421d-8449-84909330150c" providerId="ADAL" clId="{6A8E8D0E-A270-4401-96DA-E407A3AB24E3}" dt="2021-07-15T05:09:05.120" v="2223" actId="166"/>
          <ac:spMkLst>
            <pc:docMk/>
            <pc:sldMk cId="2816649235" sldId="1028"/>
            <ac:spMk id="5" creationId="{4E7C1A76-8C88-488D-BDBF-33B3908F079F}"/>
          </ac:spMkLst>
        </pc:spChg>
        <pc:spChg chg="mod">
          <ac:chgData name="Lê Hải" userId="33d688b4-8c69-421d-8449-84909330150c" providerId="ADAL" clId="{6A8E8D0E-A270-4401-96DA-E407A3AB24E3}" dt="2021-07-15T03:44:27.854" v="1572"/>
          <ac:spMkLst>
            <pc:docMk/>
            <pc:sldMk cId="2816649235" sldId="1028"/>
            <ac:spMk id="14" creationId="{5D172E56-C35F-4E0A-AF14-D17053B9AE1B}"/>
          </ac:spMkLst>
        </pc:spChg>
        <pc:spChg chg="mod">
          <ac:chgData name="Lê Hải" userId="33d688b4-8c69-421d-8449-84909330150c" providerId="ADAL" clId="{6A8E8D0E-A270-4401-96DA-E407A3AB24E3}" dt="2021-07-15T03:44:27.854" v="1572"/>
          <ac:spMkLst>
            <pc:docMk/>
            <pc:sldMk cId="2816649235" sldId="1028"/>
            <ac:spMk id="19" creationId="{B8CBD597-B8EE-47FC-B301-07C4B2BE6185}"/>
          </ac:spMkLst>
        </pc:spChg>
        <pc:spChg chg="mod">
          <ac:chgData name="Lê Hải" userId="33d688b4-8c69-421d-8449-84909330150c" providerId="ADAL" clId="{6A8E8D0E-A270-4401-96DA-E407A3AB24E3}" dt="2021-07-15T03:44:27.854" v="1572"/>
          <ac:spMkLst>
            <pc:docMk/>
            <pc:sldMk cId="2816649235" sldId="1028"/>
            <ac:spMk id="24" creationId="{4827652C-8EAC-415A-A705-FD32960B3C62}"/>
          </ac:spMkLst>
        </pc:spChg>
        <pc:spChg chg="mod">
          <ac:chgData name="Lê Hải" userId="33d688b4-8c69-421d-8449-84909330150c" providerId="ADAL" clId="{6A8E8D0E-A270-4401-96DA-E407A3AB24E3}" dt="2021-07-15T03:44:27.854" v="1572"/>
          <ac:spMkLst>
            <pc:docMk/>
            <pc:sldMk cId="2816649235" sldId="1028"/>
            <ac:spMk id="27" creationId="{375DCB85-CD12-4110-8668-9C57B7AB782D}"/>
          </ac:spMkLst>
        </pc:spChg>
        <pc:spChg chg="mod">
          <ac:chgData name="Lê Hải" userId="33d688b4-8c69-421d-8449-84909330150c" providerId="ADAL" clId="{6A8E8D0E-A270-4401-96DA-E407A3AB24E3}" dt="2021-07-15T03:44:27.854" v="1572"/>
          <ac:spMkLst>
            <pc:docMk/>
            <pc:sldMk cId="2816649235" sldId="1028"/>
            <ac:spMk id="30" creationId="{A59DA8C8-ABCF-41BF-858A-68FC73AC34A2}"/>
          </ac:spMkLst>
        </pc:spChg>
        <pc:grpChg chg="add del mod">
          <ac:chgData name="Lê Hải" userId="33d688b4-8c69-421d-8449-84909330150c" providerId="ADAL" clId="{6A8E8D0E-A270-4401-96DA-E407A3AB24E3}" dt="2021-07-15T05:07:59.871" v="2187" actId="478"/>
          <ac:grpSpMkLst>
            <pc:docMk/>
            <pc:sldMk cId="2816649235" sldId="1028"/>
            <ac:grpSpMk id="12" creationId="{0C90099F-7C5A-442B-B8B3-6DFACA8714DA}"/>
          </ac:grpSpMkLst>
        </pc:grpChg>
        <pc:grpChg chg="add del mod">
          <ac:chgData name="Lê Hải" userId="33d688b4-8c69-421d-8449-84909330150c" providerId="ADAL" clId="{6A8E8D0E-A270-4401-96DA-E407A3AB24E3}" dt="2021-07-15T05:08:00.742" v="2188" actId="478"/>
          <ac:grpSpMkLst>
            <pc:docMk/>
            <pc:sldMk cId="2816649235" sldId="1028"/>
            <ac:grpSpMk id="16" creationId="{DEE4FACD-EB05-4820-9C34-A788B790A620}"/>
          </ac:grpSpMkLst>
        </pc:grpChg>
        <pc:grpChg chg="add del mod">
          <ac:chgData name="Lê Hải" userId="33d688b4-8c69-421d-8449-84909330150c" providerId="ADAL" clId="{6A8E8D0E-A270-4401-96DA-E407A3AB24E3}" dt="2021-07-15T05:08:01.433" v="2189" actId="478"/>
          <ac:grpSpMkLst>
            <pc:docMk/>
            <pc:sldMk cId="2816649235" sldId="1028"/>
            <ac:grpSpMk id="22" creationId="{C13098B9-8561-4DD8-82CD-C8FE93E504E3}"/>
          </ac:grpSpMkLst>
        </pc:grpChg>
        <pc:grpChg chg="add del mod">
          <ac:chgData name="Lê Hải" userId="33d688b4-8c69-421d-8449-84909330150c" providerId="ADAL" clId="{6A8E8D0E-A270-4401-96DA-E407A3AB24E3}" dt="2021-07-15T05:08:02.239" v="2190" actId="478"/>
          <ac:grpSpMkLst>
            <pc:docMk/>
            <pc:sldMk cId="2816649235" sldId="1028"/>
            <ac:grpSpMk id="25" creationId="{0C7D6929-EE08-4FEC-809E-C74475740224}"/>
          </ac:grpSpMkLst>
        </pc:grpChg>
        <pc:grpChg chg="add del mod">
          <ac:chgData name="Lê Hải" userId="33d688b4-8c69-421d-8449-84909330150c" providerId="ADAL" clId="{6A8E8D0E-A270-4401-96DA-E407A3AB24E3}" dt="2021-07-15T05:08:02.984" v="2191" actId="478"/>
          <ac:grpSpMkLst>
            <pc:docMk/>
            <pc:sldMk cId="2816649235" sldId="1028"/>
            <ac:grpSpMk id="28" creationId="{1E2F066C-1117-4FA5-A65E-7EED3BDDA862}"/>
          </ac:grpSpMkLst>
        </pc:grpChg>
        <pc:picChg chg="mod">
          <ac:chgData name="Lê Hải" userId="33d688b4-8c69-421d-8449-84909330150c" providerId="ADAL" clId="{6A8E8D0E-A270-4401-96DA-E407A3AB24E3}" dt="2021-07-15T03:43:23.113" v="1556" actId="1076"/>
          <ac:picMkLst>
            <pc:docMk/>
            <pc:sldMk cId="2816649235" sldId="1028"/>
            <ac:picMk id="7" creationId="{7DC41149-AE6F-4D3B-84A6-37C254E459CE}"/>
          </ac:picMkLst>
        </pc:picChg>
        <pc:picChg chg="add mod">
          <ac:chgData name="Lê Hải" userId="33d688b4-8c69-421d-8449-84909330150c" providerId="ADAL" clId="{6A8E8D0E-A270-4401-96DA-E407A3AB24E3}" dt="2021-07-15T05:09:21.151" v="2246" actId="1038"/>
          <ac:picMkLst>
            <pc:docMk/>
            <pc:sldMk cId="2816649235" sldId="1028"/>
            <ac:picMk id="9" creationId="{11E3A104-9578-4344-8422-784E7C8F8AF8}"/>
          </ac:picMkLst>
        </pc:picChg>
        <pc:picChg chg="mod">
          <ac:chgData name="Lê Hải" userId="33d688b4-8c69-421d-8449-84909330150c" providerId="ADAL" clId="{6A8E8D0E-A270-4401-96DA-E407A3AB24E3}" dt="2021-07-15T03:44:27.854" v="1572"/>
          <ac:picMkLst>
            <pc:docMk/>
            <pc:sldMk cId="2816649235" sldId="1028"/>
            <ac:picMk id="13" creationId="{5869A28E-181D-419E-8C31-0217E281B62B}"/>
          </ac:picMkLst>
        </pc:picChg>
        <pc:picChg chg="mod">
          <ac:chgData name="Lê Hải" userId="33d688b4-8c69-421d-8449-84909330150c" providerId="ADAL" clId="{6A8E8D0E-A270-4401-96DA-E407A3AB24E3}" dt="2021-07-15T03:44:27.854" v="1572"/>
          <ac:picMkLst>
            <pc:docMk/>
            <pc:sldMk cId="2816649235" sldId="1028"/>
            <ac:picMk id="18" creationId="{62B94887-9E2B-4377-9113-838F9083909D}"/>
          </ac:picMkLst>
        </pc:picChg>
        <pc:picChg chg="mod ord modCrop">
          <ac:chgData name="Lê Hải" userId="33d688b4-8c69-421d-8449-84909330150c" providerId="ADAL" clId="{6A8E8D0E-A270-4401-96DA-E407A3AB24E3}" dt="2021-07-15T03:53:26.245" v="2054" actId="1038"/>
          <ac:picMkLst>
            <pc:docMk/>
            <pc:sldMk cId="2816649235" sldId="1028"/>
            <ac:picMk id="21" creationId="{B38CE77E-1ACF-4245-8599-0CD426B24F24}"/>
          </ac:picMkLst>
        </pc:picChg>
        <pc:picChg chg="mod">
          <ac:chgData name="Lê Hải" userId="33d688b4-8c69-421d-8449-84909330150c" providerId="ADAL" clId="{6A8E8D0E-A270-4401-96DA-E407A3AB24E3}" dt="2021-07-15T03:44:27.854" v="1572"/>
          <ac:picMkLst>
            <pc:docMk/>
            <pc:sldMk cId="2816649235" sldId="1028"/>
            <ac:picMk id="23" creationId="{7AE6DB6A-78BA-439B-924A-A1238000D4FC}"/>
          </ac:picMkLst>
        </pc:picChg>
        <pc:picChg chg="mod">
          <ac:chgData name="Lê Hải" userId="33d688b4-8c69-421d-8449-84909330150c" providerId="ADAL" clId="{6A8E8D0E-A270-4401-96DA-E407A3AB24E3}" dt="2021-07-15T03:44:27.854" v="1572"/>
          <ac:picMkLst>
            <pc:docMk/>
            <pc:sldMk cId="2816649235" sldId="1028"/>
            <ac:picMk id="26" creationId="{69AC706B-50C6-4EB2-B5D1-25759CCF622D}"/>
          </ac:picMkLst>
        </pc:picChg>
        <pc:picChg chg="mod">
          <ac:chgData name="Lê Hải" userId="33d688b4-8c69-421d-8449-84909330150c" providerId="ADAL" clId="{6A8E8D0E-A270-4401-96DA-E407A3AB24E3}" dt="2021-07-15T03:44:27.854" v="1572"/>
          <ac:picMkLst>
            <pc:docMk/>
            <pc:sldMk cId="2816649235" sldId="1028"/>
            <ac:picMk id="29" creationId="{DA0BBBB4-3C52-4F78-93D8-2CF090521D3A}"/>
          </ac:picMkLst>
        </pc:picChg>
        <pc:picChg chg="add mod">
          <ac:chgData name="Lê Hải" userId="33d688b4-8c69-421d-8449-84909330150c" providerId="ADAL" clId="{6A8E8D0E-A270-4401-96DA-E407A3AB24E3}" dt="2021-07-15T05:09:21.151" v="2246" actId="1038"/>
          <ac:picMkLst>
            <pc:docMk/>
            <pc:sldMk cId="2816649235" sldId="1028"/>
            <ac:picMk id="31" creationId="{B2D364D4-132F-42EE-8D6E-6679E10F09A5}"/>
          </ac:picMkLst>
        </pc:picChg>
        <pc:picChg chg="add mod">
          <ac:chgData name="Lê Hải" userId="33d688b4-8c69-421d-8449-84909330150c" providerId="ADAL" clId="{6A8E8D0E-A270-4401-96DA-E407A3AB24E3}" dt="2021-07-15T05:09:21.151" v="2246" actId="1038"/>
          <ac:picMkLst>
            <pc:docMk/>
            <pc:sldMk cId="2816649235" sldId="1028"/>
            <ac:picMk id="33" creationId="{B22B43FC-551D-4E26-A8D8-92AB30897012}"/>
          </ac:picMkLst>
        </pc:picChg>
        <pc:picChg chg="add mod">
          <ac:chgData name="Lê Hải" userId="33d688b4-8c69-421d-8449-84909330150c" providerId="ADAL" clId="{6A8E8D0E-A270-4401-96DA-E407A3AB24E3}" dt="2021-07-15T05:09:26.376" v="2251" actId="1036"/>
          <ac:picMkLst>
            <pc:docMk/>
            <pc:sldMk cId="2816649235" sldId="1028"/>
            <ac:picMk id="35" creationId="{11592A8B-EC5A-441B-BAD8-111F4C7AD65B}"/>
          </ac:picMkLst>
        </pc:picChg>
        <pc:picChg chg="add mod">
          <ac:chgData name="Lê Hải" userId="33d688b4-8c69-421d-8449-84909330150c" providerId="ADAL" clId="{6A8E8D0E-A270-4401-96DA-E407A3AB24E3}" dt="2021-07-15T05:09:27.271" v="2253" actId="1036"/>
          <ac:picMkLst>
            <pc:docMk/>
            <pc:sldMk cId="2816649235" sldId="1028"/>
            <ac:picMk id="37" creationId="{744F2670-544E-4854-AF36-DA0FFF540BAC}"/>
          </ac:picMkLst>
        </pc:picChg>
      </pc:sldChg>
      <pc:sldChg chg="addSp delSp modSp mod modAnim modShow">
        <pc:chgData name="Lê Hải" userId="33d688b4-8c69-421d-8449-84909330150c" providerId="ADAL" clId="{6A8E8D0E-A270-4401-96DA-E407A3AB24E3}" dt="2021-07-15T05:14:46.157" v="2317" actId="729"/>
        <pc:sldMkLst>
          <pc:docMk/>
          <pc:sldMk cId="2380208726" sldId="1029"/>
        </pc:sldMkLst>
        <pc:spChg chg="mod modVis">
          <ac:chgData name="Lê Hải" userId="33d688b4-8c69-421d-8449-84909330150c" providerId="ADAL" clId="{6A8E8D0E-A270-4401-96DA-E407A3AB24E3}" dt="2021-07-15T02:44:20.705" v="870" actId="33935"/>
          <ac:spMkLst>
            <pc:docMk/>
            <pc:sldMk cId="2380208726" sldId="1029"/>
            <ac:spMk id="2" creationId="{15835956-7BB8-4BA3-B9D3-63A8DD60B5B4}"/>
          </ac:spMkLst>
        </pc:spChg>
        <pc:spChg chg="mod modVis">
          <ac:chgData name="Lê Hải" userId="33d688b4-8c69-421d-8449-84909330150c" providerId="ADAL" clId="{6A8E8D0E-A270-4401-96DA-E407A3AB24E3}" dt="2021-07-15T02:44:20.705" v="870" actId="33935"/>
          <ac:spMkLst>
            <pc:docMk/>
            <pc:sldMk cId="2380208726" sldId="1029"/>
            <ac:spMk id="8" creationId="{C0576757-D427-45F0-BB58-5935C54750FB}"/>
          </ac:spMkLst>
        </pc:spChg>
        <pc:spChg chg="mod modVis">
          <ac:chgData name="Lê Hải" userId="33d688b4-8c69-421d-8449-84909330150c" providerId="ADAL" clId="{6A8E8D0E-A270-4401-96DA-E407A3AB24E3}" dt="2021-07-15T02:44:20.705" v="870" actId="33935"/>
          <ac:spMkLst>
            <pc:docMk/>
            <pc:sldMk cId="2380208726" sldId="1029"/>
            <ac:spMk id="15" creationId="{077D1FA6-2F73-4831-B723-FF3B04CC96A9}"/>
          </ac:spMkLst>
        </pc:spChg>
        <pc:spChg chg="mod modVis">
          <ac:chgData name="Lê Hải" userId="33d688b4-8c69-421d-8449-84909330150c" providerId="ADAL" clId="{6A8E8D0E-A270-4401-96DA-E407A3AB24E3}" dt="2021-07-15T02:44:20.705" v="870" actId="33935"/>
          <ac:spMkLst>
            <pc:docMk/>
            <pc:sldMk cId="2380208726" sldId="1029"/>
            <ac:spMk id="17" creationId="{1F3CD94D-E96A-4806-BB3B-98CFF8117540}"/>
          </ac:spMkLst>
        </pc:spChg>
        <pc:spChg chg="mod">
          <ac:chgData name="Lê Hải" userId="33d688b4-8c69-421d-8449-84909330150c" providerId="ADAL" clId="{6A8E8D0E-A270-4401-96DA-E407A3AB24E3}" dt="2021-07-15T03:36:10.588" v="1363" actId="16959"/>
          <ac:spMkLst>
            <pc:docMk/>
            <pc:sldMk cId="2380208726" sldId="1029"/>
            <ac:spMk id="26" creationId="{D0806D77-49ED-445D-A38A-3014E56E5F47}"/>
          </ac:spMkLst>
        </pc:spChg>
        <pc:spChg chg="mod ord modVis">
          <ac:chgData name="Lê Hải" userId="33d688b4-8c69-421d-8449-84909330150c" providerId="ADAL" clId="{6A8E8D0E-A270-4401-96DA-E407A3AB24E3}" dt="2021-07-15T03:40:47.195" v="1511" actId="166"/>
          <ac:spMkLst>
            <pc:docMk/>
            <pc:sldMk cId="2380208726" sldId="1029"/>
            <ac:spMk id="34" creationId="{B7C38D44-E85A-4808-AA90-1C1C75E29B40}"/>
          </ac:spMkLst>
        </pc:spChg>
        <pc:grpChg chg="del mod modVis">
          <ac:chgData name="Lê Hải" userId="33d688b4-8c69-421d-8449-84909330150c" providerId="ADAL" clId="{6A8E8D0E-A270-4401-96DA-E407A3AB24E3}" dt="2021-07-15T03:35:14.117" v="1338" actId="478"/>
          <ac:grpSpMkLst>
            <pc:docMk/>
            <pc:sldMk cId="2380208726" sldId="1029"/>
            <ac:grpSpMk id="9" creationId="{C61E611E-B263-4735-90F8-97DF161204AC}"/>
          </ac:grpSpMkLst>
        </pc:grpChg>
        <pc:grpChg chg="del mod modVis">
          <ac:chgData name="Lê Hải" userId="33d688b4-8c69-421d-8449-84909330150c" providerId="ADAL" clId="{6A8E8D0E-A270-4401-96DA-E407A3AB24E3}" dt="2021-07-15T03:35:16.107" v="1339" actId="478"/>
          <ac:grpSpMkLst>
            <pc:docMk/>
            <pc:sldMk cId="2380208726" sldId="1029"/>
            <ac:grpSpMk id="11" creationId="{AE49B36A-E596-49E0-B93D-4233C51DAA8D}"/>
          </ac:grpSpMkLst>
        </pc:grpChg>
        <pc:grpChg chg="del mod modVis">
          <ac:chgData name="Lê Hải" userId="33d688b4-8c69-421d-8449-84909330150c" providerId="ADAL" clId="{6A8E8D0E-A270-4401-96DA-E407A3AB24E3}" dt="2021-07-15T03:35:17.483" v="1340" actId="478"/>
          <ac:grpSpMkLst>
            <pc:docMk/>
            <pc:sldMk cId="2380208726" sldId="1029"/>
            <ac:grpSpMk id="12" creationId="{0EABC5E1-ACC2-462E-AA32-CB770880508A}"/>
          </ac:grpSpMkLst>
        </pc:grpChg>
        <pc:grpChg chg="del mod modVis">
          <ac:chgData name="Lê Hải" userId="33d688b4-8c69-421d-8449-84909330150c" providerId="ADAL" clId="{6A8E8D0E-A270-4401-96DA-E407A3AB24E3}" dt="2021-07-15T03:35:22.026" v="1341" actId="478"/>
          <ac:grpSpMkLst>
            <pc:docMk/>
            <pc:sldMk cId="2380208726" sldId="1029"/>
            <ac:grpSpMk id="13" creationId="{35C8A9A6-84FE-47E9-BCC9-F7E485C29AB9}"/>
          </ac:grpSpMkLst>
        </pc:grpChg>
        <pc:grpChg chg="del mod modVis">
          <ac:chgData name="Lê Hải" userId="33d688b4-8c69-421d-8449-84909330150c" providerId="ADAL" clId="{6A8E8D0E-A270-4401-96DA-E407A3AB24E3}" dt="2021-07-15T03:36:31.049" v="1367" actId="478"/>
          <ac:grpSpMkLst>
            <pc:docMk/>
            <pc:sldMk cId="2380208726" sldId="1029"/>
            <ac:grpSpMk id="27" creationId="{DDF894A2-8C49-452B-A44C-C7B7112BB692}"/>
          </ac:grpSpMkLst>
        </pc:grpChg>
        <pc:grpChg chg="mod modVis">
          <ac:chgData name="Lê Hải" userId="33d688b4-8c69-421d-8449-84909330150c" providerId="ADAL" clId="{6A8E8D0E-A270-4401-96DA-E407A3AB24E3}" dt="2021-07-15T02:44:30.999" v="878" actId="14429"/>
          <ac:grpSpMkLst>
            <pc:docMk/>
            <pc:sldMk cId="2380208726" sldId="1029"/>
            <ac:grpSpMk id="54" creationId="{2FB91236-EF0D-464F-A55B-D98554BBDBAC}"/>
          </ac:grpSpMkLst>
        </pc:grpChg>
        <pc:grpChg chg="mod modVis">
          <ac:chgData name="Lê Hải" userId="33d688b4-8c69-421d-8449-84909330150c" providerId="ADAL" clId="{6A8E8D0E-A270-4401-96DA-E407A3AB24E3}" dt="2021-07-15T02:44:26.013" v="874" actId="14429"/>
          <ac:grpSpMkLst>
            <pc:docMk/>
            <pc:sldMk cId="2380208726" sldId="1029"/>
            <ac:grpSpMk id="55" creationId="{74A49E1B-D1CF-4F11-82CF-59F18C97BABA}"/>
          </ac:grpSpMkLst>
        </pc:grpChg>
        <pc:grpChg chg="mod modVis">
          <ac:chgData name="Lê Hải" userId="33d688b4-8c69-421d-8449-84909330150c" providerId="ADAL" clId="{6A8E8D0E-A270-4401-96DA-E407A3AB24E3}" dt="2021-07-15T02:44:28.499" v="876" actId="14429"/>
          <ac:grpSpMkLst>
            <pc:docMk/>
            <pc:sldMk cId="2380208726" sldId="1029"/>
            <ac:grpSpMk id="56" creationId="{C8313C14-DA1C-4631-89EA-5FF435CCC176}"/>
          </ac:grpSpMkLst>
        </pc:grpChg>
        <pc:grpChg chg="mod modVis">
          <ac:chgData name="Lê Hải" userId="33d688b4-8c69-421d-8449-84909330150c" providerId="ADAL" clId="{6A8E8D0E-A270-4401-96DA-E407A3AB24E3}" dt="2021-07-15T02:44:33.545" v="880" actId="14429"/>
          <ac:grpSpMkLst>
            <pc:docMk/>
            <pc:sldMk cId="2380208726" sldId="1029"/>
            <ac:grpSpMk id="57" creationId="{77DABC9D-8A11-479F-9E40-A48196D8CF44}"/>
          </ac:grpSpMkLst>
        </pc:grpChg>
        <pc:picChg chg="mod ord modVis">
          <ac:chgData name="Lê Hải" userId="33d688b4-8c69-421d-8449-84909330150c" providerId="ADAL" clId="{6A8E8D0E-A270-4401-96DA-E407A3AB24E3}" dt="2021-07-15T03:40:47.195" v="1511" actId="166"/>
          <ac:picMkLst>
            <pc:docMk/>
            <pc:sldMk cId="2380208726" sldId="1029"/>
            <ac:picMk id="4" creationId="{7941B446-3129-4B7C-9853-D02AE4C216E3}"/>
          </ac:picMkLst>
        </pc:picChg>
        <pc:picChg chg="add mod ord">
          <ac:chgData name="Lê Hải" userId="33d688b4-8c69-421d-8449-84909330150c" providerId="ADAL" clId="{6A8E8D0E-A270-4401-96DA-E407A3AB24E3}" dt="2021-07-15T03:40:27.302" v="1506" actId="171"/>
          <ac:picMkLst>
            <pc:docMk/>
            <pc:sldMk cId="2380208726" sldId="1029"/>
            <ac:picMk id="5" creationId="{B7E75EA7-6808-4B60-BBA7-A1E64BA1ECEA}"/>
          </ac:picMkLst>
        </pc:picChg>
        <pc:picChg chg="mod modVis">
          <ac:chgData name="Lê Hải" userId="33d688b4-8c69-421d-8449-84909330150c" providerId="ADAL" clId="{6A8E8D0E-A270-4401-96DA-E407A3AB24E3}" dt="2021-07-15T03:40:12.299" v="1504" actId="1076"/>
          <ac:picMkLst>
            <pc:docMk/>
            <pc:sldMk cId="2380208726" sldId="1029"/>
            <ac:picMk id="7" creationId="{7DC41149-AE6F-4D3B-84A6-37C254E459CE}"/>
          </ac:picMkLst>
        </pc:picChg>
        <pc:picChg chg="mod">
          <ac:chgData name="Lê Hải" userId="33d688b4-8c69-421d-8449-84909330150c" providerId="ADAL" clId="{6A8E8D0E-A270-4401-96DA-E407A3AB24E3}" dt="2021-07-15T03:36:10.588" v="1363" actId="16959"/>
          <ac:picMkLst>
            <pc:docMk/>
            <pc:sldMk cId="2380208726" sldId="1029"/>
            <ac:picMk id="19" creationId="{73090A51-F573-4E45-B1E2-5DFAF9A84B19}"/>
          </ac:picMkLst>
        </pc:picChg>
        <pc:picChg chg="mod modVis">
          <ac:chgData name="Lê Hải" userId="33d688b4-8c69-421d-8449-84909330150c" providerId="ADAL" clId="{6A8E8D0E-A270-4401-96DA-E407A3AB24E3}" dt="2021-07-15T02:44:20.705" v="870" actId="33935"/>
          <ac:picMkLst>
            <pc:docMk/>
            <pc:sldMk cId="2380208726" sldId="1029"/>
            <ac:picMk id="21" creationId="{B38CE77E-1ACF-4245-8599-0CD426B24F24}"/>
          </ac:picMkLst>
        </pc:picChg>
        <pc:picChg chg="mod ord modVis">
          <ac:chgData name="Lê Hải" userId="33d688b4-8c69-421d-8449-84909330150c" providerId="ADAL" clId="{6A8E8D0E-A270-4401-96DA-E407A3AB24E3}" dt="2021-07-15T03:40:47.195" v="1511" actId="166"/>
          <ac:picMkLst>
            <pc:docMk/>
            <pc:sldMk cId="2380208726" sldId="1029"/>
            <ac:picMk id="29" creationId="{56D67A1E-4D7C-4488-B3A2-941E7162E4F7}"/>
          </ac:picMkLst>
        </pc:picChg>
        <pc:picChg chg="mod modVis">
          <ac:chgData name="Lê Hải" userId="33d688b4-8c69-421d-8449-84909330150c" providerId="ADAL" clId="{6A8E8D0E-A270-4401-96DA-E407A3AB24E3}" dt="2021-07-15T02:44:20.705" v="870" actId="33935"/>
          <ac:picMkLst>
            <pc:docMk/>
            <pc:sldMk cId="2380208726" sldId="1029"/>
            <ac:picMk id="52" creationId="{6E199B5A-E39D-4087-AD35-D532CF39BD2B}"/>
          </ac:picMkLst>
        </pc:picChg>
        <pc:picChg chg="mod modVis">
          <ac:chgData name="Lê Hải" userId="33d688b4-8c69-421d-8449-84909330150c" providerId="ADAL" clId="{6A8E8D0E-A270-4401-96DA-E407A3AB24E3}" dt="2021-07-15T02:44:20.705" v="870" actId="33935"/>
          <ac:picMkLst>
            <pc:docMk/>
            <pc:sldMk cId="2380208726" sldId="1029"/>
            <ac:picMk id="53" creationId="{CFC5A8F9-2A5F-466E-A739-4FF4863E5BDD}"/>
          </ac:picMkLst>
        </pc:picChg>
        <pc:picChg chg="add mod">
          <ac:chgData name="Lê Hải" userId="33d688b4-8c69-421d-8449-84909330150c" providerId="ADAL" clId="{6A8E8D0E-A270-4401-96DA-E407A3AB24E3}" dt="2021-07-15T03:34:37.504" v="1324" actId="1076"/>
          <ac:picMkLst>
            <pc:docMk/>
            <pc:sldMk cId="2380208726" sldId="1029"/>
            <ac:picMk id="58" creationId="{F9E04A39-DCA9-406A-BC7B-A0A8A667AF8E}"/>
          </ac:picMkLst>
        </pc:picChg>
        <pc:picChg chg="add mod">
          <ac:chgData name="Lê Hải" userId="33d688b4-8c69-421d-8449-84909330150c" providerId="ADAL" clId="{6A8E8D0E-A270-4401-96DA-E407A3AB24E3}" dt="2021-07-15T03:34:28.623" v="1323"/>
          <ac:picMkLst>
            <pc:docMk/>
            <pc:sldMk cId="2380208726" sldId="1029"/>
            <ac:picMk id="59" creationId="{7019F3A0-AD89-42EA-A0C9-03CE6D8D3EF5}"/>
          </ac:picMkLst>
        </pc:picChg>
        <pc:picChg chg="add mod">
          <ac:chgData name="Lê Hải" userId="33d688b4-8c69-421d-8449-84909330150c" providerId="ADAL" clId="{6A8E8D0E-A270-4401-96DA-E407A3AB24E3}" dt="2021-07-15T03:34:28.623" v="1323"/>
          <ac:picMkLst>
            <pc:docMk/>
            <pc:sldMk cId="2380208726" sldId="1029"/>
            <ac:picMk id="60" creationId="{FCDC4F74-160B-4DBC-A0D2-274334592591}"/>
          </ac:picMkLst>
        </pc:picChg>
      </pc:sldChg>
      <pc:sldChg chg="addSp delSp modSp mod modAnim modShow">
        <pc:chgData name="Lê Hải" userId="33d688b4-8c69-421d-8449-84909330150c" providerId="ADAL" clId="{6A8E8D0E-A270-4401-96DA-E407A3AB24E3}" dt="2021-07-15T05:14:46.157" v="2317" actId="729"/>
        <pc:sldMkLst>
          <pc:docMk/>
          <pc:sldMk cId="539115293" sldId="1030"/>
        </pc:sldMkLst>
        <pc:spChg chg="del">
          <ac:chgData name="Lê Hải" userId="33d688b4-8c69-421d-8449-84909330150c" providerId="ADAL" clId="{6A8E8D0E-A270-4401-96DA-E407A3AB24E3}" dt="2021-07-15T02:50:24.273" v="937" actId="478"/>
          <ac:spMkLst>
            <pc:docMk/>
            <pc:sldMk cId="539115293" sldId="1030"/>
            <ac:spMk id="3" creationId="{2C43ADF2-E21C-4BB7-AFD8-5A7B33A0FC16}"/>
          </ac:spMkLst>
        </pc:spChg>
        <pc:spChg chg="del">
          <ac:chgData name="Lê Hải" userId="33d688b4-8c69-421d-8449-84909330150c" providerId="ADAL" clId="{6A8E8D0E-A270-4401-96DA-E407A3AB24E3}" dt="2021-07-15T02:50:22.105" v="936" actId="478"/>
          <ac:spMkLst>
            <pc:docMk/>
            <pc:sldMk cId="539115293" sldId="1030"/>
            <ac:spMk id="58" creationId="{B920AB54-93B6-4AAC-8D6E-020BFEA497AA}"/>
          </ac:spMkLst>
        </pc:spChg>
        <pc:spChg chg="del">
          <ac:chgData name="Lê Hải" userId="33d688b4-8c69-421d-8449-84909330150c" providerId="ADAL" clId="{6A8E8D0E-A270-4401-96DA-E407A3AB24E3}" dt="2021-07-15T02:50:19.987" v="935" actId="478"/>
          <ac:spMkLst>
            <pc:docMk/>
            <pc:sldMk cId="539115293" sldId="1030"/>
            <ac:spMk id="59" creationId="{CE4A15B8-B33E-402C-A6E5-9663E782077D}"/>
          </ac:spMkLst>
        </pc:spChg>
        <pc:spChg chg="del">
          <ac:chgData name="Lê Hải" userId="33d688b4-8c69-421d-8449-84909330150c" providerId="ADAL" clId="{6A8E8D0E-A270-4401-96DA-E407A3AB24E3}" dt="2021-07-15T02:50:25.929" v="938" actId="478"/>
          <ac:spMkLst>
            <pc:docMk/>
            <pc:sldMk cId="539115293" sldId="1030"/>
            <ac:spMk id="60" creationId="{10608F0A-3A3C-4EED-ACEE-E9289C606E58}"/>
          </ac:spMkLst>
        </pc:spChg>
        <pc:grpChg chg="del">
          <ac:chgData name="Lê Hải" userId="33d688b4-8c69-421d-8449-84909330150c" providerId="ADAL" clId="{6A8E8D0E-A270-4401-96DA-E407A3AB24E3}" dt="2021-07-15T03:41:17.144" v="1513" actId="478"/>
          <ac:grpSpMkLst>
            <pc:docMk/>
            <pc:sldMk cId="539115293" sldId="1030"/>
            <ac:grpSpMk id="61" creationId="{C61E611E-B263-4735-90F8-97DF161204AC}"/>
          </ac:grpSpMkLst>
        </pc:grpChg>
        <pc:grpChg chg="del">
          <ac:chgData name="Lê Hải" userId="33d688b4-8c69-421d-8449-84909330150c" providerId="ADAL" clId="{6A8E8D0E-A270-4401-96DA-E407A3AB24E3}" dt="2021-07-15T03:41:19.173" v="1514" actId="478"/>
          <ac:grpSpMkLst>
            <pc:docMk/>
            <pc:sldMk cId="539115293" sldId="1030"/>
            <ac:grpSpMk id="62" creationId="{AE49B36A-E596-49E0-B93D-4233C51DAA8D}"/>
          </ac:grpSpMkLst>
        </pc:grpChg>
        <pc:grpChg chg="del">
          <ac:chgData name="Lê Hải" userId="33d688b4-8c69-421d-8449-84909330150c" providerId="ADAL" clId="{6A8E8D0E-A270-4401-96DA-E407A3AB24E3}" dt="2021-07-15T03:41:20.181" v="1515" actId="478"/>
          <ac:grpSpMkLst>
            <pc:docMk/>
            <pc:sldMk cId="539115293" sldId="1030"/>
            <ac:grpSpMk id="63" creationId="{0EABC5E1-ACC2-462E-AA32-CB770880508A}"/>
          </ac:grpSpMkLst>
        </pc:grpChg>
        <pc:grpChg chg="del">
          <ac:chgData name="Lê Hải" userId="33d688b4-8c69-421d-8449-84909330150c" providerId="ADAL" clId="{6A8E8D0E-A270-4401-96DA-E407A3AB24E3}" dt="2021-07-15T03:41:21.326" v="1516" actId="478"/>
          <ac:grpSpMkLst>
            <pc:docMk/>
            <pc:sldMk cId="539115293" sldId="1030"/>
            <ac:grpSpMk id="64" creationId="{35C8A9A6-84FE-47E9-BCC9-F7E485C29AB9}"/>
          </ac:grpSpMkLst>
        </pc:grpChg>
        <pc:grpChg chg="del">
          <ac:chgData name="Lê Hải" userId="33d688b4-8c69-421d-8449-84909330150c" providerId="ADAL" clId="{6A8E8D0E-A270-4401-96DA-E407A3AB24E3}" dt="2021-07-15T03:41:23.278" v="1517" actId="478"/>
          <ac:grpSpMkLst>
            <pc:docMk/>
            <pc:sldMk cId="539115293" sldId="1030"/>
            <ac:grpSpMk id="65" creationId="{DDF894A2-8C49-452B-A44C-C7B7112BB692}"/>
          </ac:grpSpMkLst>
        </pc:grpChg>
        <pc:picChg chg="add mod">
          <ac:chgData name="Lê Hải" userId="33d688b4-8c69-421d-8449-84909330150c" providerId="ADAL" clId="{6A8E8D0E-A270-4401-96DA-E407A3AB24E3}" dt="2021-07-15T03:34:06.954" v="1317" actId="1076"/>
          <ac:picMkLst>
            <pc:docMk/>
            <pc:sldMk cId="539115293" sldId="1030"/>
            <ac:picMk id="76" creationId="{46D61329-8874-4C87-8BFF-F70B1E840067}"/>
          </ac:picMkLst>
        </pc:picChg>
        <pc:picChg chg="add mod">
          <ac:chgData name="Lê Hải" userId="33d688b4-8c69-421d-8449-84909330150c" providerId="ADAL" clId="{6A8E8D0E-A270-4401-96DA-E407A3AB24E3}" dt="2021-07-15T03:34:13.025" v="1318" actId="1076"/>
          <ac:picMkLst>
            <pc:docMk/>
            <pc:sldMk cId="539115293" sldId="1030"/>
            <ac:picMk id="77" creationId="{21B7CAE0-56A5-4068-8E11-0D19CC8604E0}"/>
          </ac:picMkLst>
        </pc:picChg>
        <pc:picChg chg="add mod">
          <ac:chgData name="Lê Hải" userId="33d688b4-8c69-421d-8449-84909330150c" providerId="ADAL" clId="{6A8E8D0E-A270-4401-96DA-E407A3AB24E3}" dt="2021-07-15T03:34:06.954" v="1317" actId="1076"/>
          <ac:picMkLst>
            <pc:docMk/>
            <pc:sldMk cId="539115293" sldId="1030"/>
            <ac:picMk id="78" creationId="{1A86D014-01F5-421A-AD4B-C7DC804B740D}"/>
          </ac:picMkLst>
        </pc:picChg>
        <pc:picChg chg="add mod ord">
          <ac:chgData name="Lê Hải" userId="33d688b4-8c69-421d-8449-84909330150c" providerId="ADAL" clId="{6A8E8D0E-A270-4401-96DA-E407A3AB24E3}" dt="2021-07-15T03:41:41.293" v="1520" actId="167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modAnim modShow modNotesTx">
        <pc:chgData name="Lê Hải" userId="33d688b4-8c69-421d-8449-84909330150c" providerId="ADAL" clId="{6A8E8D0E-A270-4401-96DA-E407A3AB24E3}" dt="2021-07-15T05:15:06.755" v="2334" actId="113"/>
        <pc:sldMkLst>
          <pc:docMk/>
          <pc:sldMk cId="3761335493" sldId="1031"/>
        </pc:sldMkLst>
        <pc:grpChg chg="del">
          <ac:chgData name="Lê Hải" userId="33d688b4-8c69-421d-8449-84909330150c" providerId="ADAL" clId="{6A8E8D0E-A270-4401-96DA-E407A3AB24E3}" dt="2021-07-15T03:42:06.333" v="1530" actId="478"/>
          <ac:grpSpMkLst>
            <pc:docMk/>
            <pc:sldMk cId="3761335493" sldId="1031"/>
            <ac:grpSpMk id="58" creationId="{C61E611E-B263-4735-90F8-97DF161204AC}"/>
          </ac:grpSpMkLst>
        </pc:grpChg>
        <pc:grpChg chg="del">
          <ac:chgData name="Lê Hải" userId="33d688b4-8c69-421d-8449-84909330150c" providerId="ADAL" clId="{6A8E8D0E-A270-4401-96DA-E407A3AB24E3}" dt="2021-07-15T03:42:07.083" v="1531" actId="478"/>
          <ac:grpSpMkLst>
            <pc:docMk/>
            <pc:sldMk cId="3761335493" sldId="1031"/>
            <ac:grpSpMk id="59" creationId="{AE49B36A-E596-49E0-B93D-4233C51DAA8D}"/>
          </ac:grpSpMkLst>
        </pc:grpChg>
        <pc:grpChg chg="del">
          <ac:chgData name="Lê Hải" userId="33d688b4-8c69-421d-8449-84909330150c" providerId="ADAL" clId="{6A8E8D0E-A270-4401-96DA-E407A3AB24E3}" dt="2021-07-15T03:42:07.698" v="1532" actId="478"/>
          <ac:grpSpMkLst>
            <pc:docMk/>
            <pc:sldMk cId="3761335493" sldId="1031"/>
            <ac:grpSpMk id="60" creationId="{0EABC5E1-ACC2-462E-AA32-CB770880508A}"/>
          </ac:grpSpMkLst>
        </pc:grpChg>
        <pc:grpChg chg="del">
          <ac:chgData name="Lê Hải" userId="33d688b4-8c69-421d-8449-84909330150c" providerId="ADAL" clId="{6A8E8D0E-A270-4401-96DA-E407A3AB24E3}" dt="2021-07-15T03:42:08.324" v="1533" actId="478"/>
          <ac:grpSpMkLst>
            <pc:docMk/>
            <pc:sldMk cId="3761335493" sldId="1031"/>
            <ac:grpSpMk id="61" creationId="{35C8A9A6-84FE-47E9-BCC9-F7E485C29AB9}"/>
          </ac:grpSpMkLst>
        </pc:grpChg>
        <pc:grpChg chg="del">
          <ac:chgData name="Lê Hải" userId="33d688b4-8c69-421d-8449-84909330150c" providerId="ADAL" clId="{6A8E8D0E-A270-4401-96DA-E407A3AB24E3}" dt="2021-07-15T03:42:09.124" v="1534" actId="478"/>
          <ac:grpSpMkLst>
            <pc:docMk/>
            <pc:sldMk cId="3761335493" sldId="1031"/>
            <ac:grpSpMk id="62" creationId="{DDF894A2-8C49-452B-A44C-C7B7112BB692}"/>
          </ac:grpSpMkLst>
        </pc:grpChg>
        <pc:picChg chg="add mod">
          <ac:chgData name="Lê Hải" userId="33d688b4-8c69-421d-8449-84909330150c" providerId="ADAL" clId="{6A8E8D0E-A270-4401-96DA-E407A3AB24E3}" dt="2021-07-15T03:31:36.424" v="1262" actId="1076"/>
          <ac:picMkLst>
            <pc:docMk/>
            <pc:sldMk cId="3761335493" sldId="1031"/>
            <ac:picMk id="73" creationId="{0B4872CC-64F7-40F8-93D1-B30D336A76BC}"/>
          </ac:picMkLst>
        </pc:picChg>
        <pc:picChg chg="add mod">
          <ac:chgData name="Lê Hải" userId="33d688b4-8c69-421d-8449-84909330150c" providerId="ADAL" clId="{6A8E8D0E-A270-4401-96DA-E407A3AB24E3}" dt="2021-07-15T03:31:27.590" v="1260" actId="1076"/>
          <ac:picMkLst>
            <pc:docMk/>
            <pc:sldMk cId="3761335493" sldId="1031"/>
            <ac:picMk id="74" creationId="{ED5B608A-CC07-4B19-8715-58B72482BF6B}"/>
          </ac:picMkLst>
        </pc:picChg>
        <pc:picChg chg="add mod">
          <ac:chgData name="Lê Hải" userId="33d688b4-8c69-421d-8449-84909330150c" providerId="ADAL" clId="{6A8E8D0E-A270-4401-96DA-E407A3AB24E3}" dt="2021-07-15T03:31:31.284" v="1261" actId="1076"/>
          <ac:picMkLst>
            <pc:docMk/>
            <pc:sldMk cId="3761335493" sldId="1031"/>
            <ac:picMk id="75" creationId="{B73B602A-0524-469C-9FE6-A902AC571E7F}"/>
          </ac:picMkLst>
        </pc:picChg>
        <pc:picChg chg="add mod ord">
          <ac:chgData name="Lê Hải" userId="33d688b4-8c69-421d-8449-84909330150c" providerId="ADAL" clId="{6A8E8D0E-A270-4401-96DA-E407A3AB24E3}" dt="2021-07-15T03:42:11.985" v="1535" actId="167"/>
          <ac:picMkLst>
            <pc:docMk/>
            <pc:sldMk cId="3761335493" sldId="1031"/>
            <ac:picMk id="76" creationId="{57CF52E8-3DAA-4751-AA1F-18FA5510F337}"/>
          </ac:picMkLst>
        </pc:picChg>
      </pc:sldChg>
      <pc:sldChg chg="addSp delSp modSp mod modAnim modShow modNotesTx">
        <pc:chgData name="Lê Hải" userId="33d688b4-8c69-421d-8449-84909330150c" providerId="ADAL" clId="{6A8E8D0E-A270-4401-96DA-E407A3AB24E3}" dt="2021-07-15T05:19:28.183" v="2341" actId="478"/>
        <pc:sldMkLst>
          <pc:docMk/>
          <pc:sldMk cId="418606498" sldId="1032"/>
        </pc:sldMkLst>
        <pc:spChg chg="mod">
          <ac:chgData name="Lê Hải" userId="33d688b4-8c69-421d-8449-84909330150c" providerId="ADAL" clId="{6A8E8D0E-A270-4401-96DA-E407A3AB24E3}" dt="2021-07-15T02:44:50.161" v="881" actId="14100"/>
          <ac:spMkLst>
            <pc:docMk/>
            <pc:sldMk cId="418606498" sldId="1032"/>
            <ac:spMk id="51" creationId="{875DE067-1A28-4749-A234-B62E688ADA36}"/>
          </ac:spMkLst>
        </pc:spChg>
        <pc:grpChg chg="add del">
          <ac:chgData name="Lê Hải" userId="33d688b4-8c69-421d-8449-84909330150c" providerId="ADAL" clId="{6A8E8D0E-A270-4401-96DA-E407A3AB24E3}" dt="2021-07-15T05:19:21.871" v="2337" actId="478"/>
          <ac:grpSpMkLst>
            <pc:docMk/>
            <pc:sldMk cId="418606498" sldId="1032"/>
            <ac:grpSpMk id="73" creationId="{C61E611E-B263-4735-90F8-97DF161204AC}"/>
          </ac:grpSpMkLst>
        </pc:grpChg>
        <pc:grpChg chg="add del">
          <ac:chgData name="Lê Hải" userId="33d688b4-8c69-421d-8449-84909330150c" providerId="ADAL" clId="{6A8E8D0E-A270-4401-96DA-E407A3AB24E3}" dt="2021-07-15T05:19:22.647" v="2338" actId="478"/>
          <ac:grpSpMkLst>
            <pc:docMk/>
            <pc:sldMk cId="418606498" sldId="1032"/>
            <ac:grpSpMk id="74" creationId="{AE49B36A-E596-49E0-B93D-4233C51DAA8D}"/>
          </ac:grpSpMkLst>
        </pc:grpChg>
        <pc:grpChg chg="add del">
          <ac:chgData name="Lê Hải" userId="33d688b4-8c69-421d-8449-84909330150c" providerId="ADAL" clId="{6A8E8D0E-A270-4401-96DA-E407A3AB24E3}" dt="2021-07-15T05:19:23.504" v="2339" actId="478"/>
          <ac:grpSpMkLst>
            <pc:docMk/>
            <pc:sldMk cId="418606498" sldId="1032"/>
            <ac:grpSpMk id="75" creationId="{0EABC5E1-ACC2-462E-AA32-CB770880508A}"/>
          </ac:grpSpMkLst>
        </pc:grpChg>
        <pc:grpChg chg="add del">
          <ac:chgData name="Lê Hải" userId="33d688b4-8c69-421d-8449-84909330150c" providerId="ADAL" clId="{6A8E8D0E-A270-4401-96DA-E407A3AB24E3}" dt="2021-07-15T05:19:26.903" v="2340" actId="478"/>
          <ac:grpSpMkLst>
            <pc:docMk/>
            <pc:sldMk cId="418606498" sldId="1032"/>
            <ac:grpSpMk id="76" creationId="{35C8A9A6-84FE-47E9-BCC9-F7E485C29AB9}"/>
          </ac:grpSpMkLst>
        </pc:grpChg>
        <pc:grpChg chg="add del">
          <ac:chgData name="Lê Hải" userId="33d688b4-8c69-421d-8449-84909330150c" providerId="ADAL" clId="{6A8E8D0E-A270-4401-96DA-E407A3AB24E3}" dt="2021-07-15T05:19:28.183" v="2341" actId="478"/>
          <ac:grpSpMkLst>
            <pc:docMk/>
            <pc:sldMk cId="418606498" sldId="1032"/>
            <ac:grpSpMk id="77" creationId="{DDF894A2-8C49-452B-A44C-C7B7112BB692}"/>
          </ac:grpSpMkLst>
        </pc:grpChg>
        <pc:picChg chg="add mod">
          <ac:chgData name="Lê Hải" userId="33d688b4-8c69-421d-8449-84909330150c" providerId="ADAL" clId="{6A8E8D0E-A270-4401-96DA-E407A3AB24E3}" dt="2021-07-15T03:33:31.002" v="1300" actId="1076"/>
          <ac:picMkLst>
            <pc:docMk/>
            <pc:sldMk cId="418606498" sldId="1032"/>
            <ac:picMk id="58" creationId="{B8A6FB83-64FD-4438-87B8-2BFAAFB895D4}"/>
          </ac:picMkLst>
        </pc:picChg>
        <pc:picChg chg="add mod">
          <ac:chgData name="Lê Hải" userId="33d688b4-8c69-421d-8449-84909330150c" providerId="ADAL" clId="{6A8E8D0E-A270-4401-96DA-E407A3AB24E3}" dt="2021-07-15T03:33:32.797" v="1301" actId="1076"/>
          <ac:picMkLst>
            <pc:docMk/>
            <pc:sldMk cId="418606498" sldId="1032"/>
            <ac:picMk id="59" creationId="{C6E67767-ACF5-44C8-8390-398126F04C64}"/>
          </ac:picMkLst>
        </pc:picChg>
        <pc:picChg chg="add mod">
          <ac:chgData name="Lê Hải" userId="33d688b4-8c69-421d-8449-84909330150c" providerId="ADAL" clId="{6A8E8D0E-A270-4401-96DA-E407A3AB24E3}" dt="2021-07-15T03:33:27.812" v="1299" actId="1076"/>
          <ac:picMkLst>
            <pc:docMk/>
            <pc:sldMk cId="418606498" sldId="1032"/>
            <ac:picMk id="60" creationId="{5B3B6298-2A47-48FF-87FF-F8178D8207B1}"/>
          </ac:picMkLst>
        </pc:picChg>
        <pc:picChg chg="add mod ord">
          <ac:chgData name="Lê Hải" userId="33d688b4-8c69-421d-8449-84909330150c" providerId="ADAL" clId="{6A8E8D0E-A270-4401-96DA-E407A3AB24E3}" dt="2021-07-15T03:43:44.067" v="1566" actId="167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 modAnim modShow modNotesTx">
        <pc:chgData name="Lê Hải" userId="33d688b4-8c69-421d-8449-84909330150c" providerId="ADAL" clId="{6A8E8D0E-A270-4401-96DA-E407A3AB24E3}" dt="2021-07-15T05:14:46.157" v="2317" actId="729"/>
        <pc:sldMkLst>
          <pc:docMk/>
          <pc:sldMk cId="397503271" sldId="1033"/>
        </pc:sldMkLst>
        <pc:grpChg chg="del">
          <ac:chgData name="Lê Hải" userId="33d688b4-8c69-421d-8449-84909330150c" providerId="ADAL" clId="{6A8E8D0E-A270-4401-96DA-E407A3AB24E3}" dt="2021-07-15T03:41:54.150" v="1524" actId="478"/>
          <ac:grpSpMkLst>
            <pc:docMk/>
            <pc:sldMk cId="397503271" sldId="1033"/>
            <ac:grpSpMk id="61" creationId="{C61E611E-B263-4735-90F8-97DF161204AC}"/>
          </ac:grpSpMkLst>
        </pc:grpChg>
        <pc:grpChg chg="del">
          <ac:chgData name="Lê Hải" userId="33d688b4-8c69-421d-8449-84909330150c" providerId="ADAL" clId="{6A8E8D0E-A270-4401-96DA-E407A3AB24E3}" dt="2021-07-15T03:41:55.502" v="1525" actId="478"/>
          <ac:grpSpMkLst>
            <pc:docMk/>
            <pc:sldMk cId="397503271" sldId="1033"/>
            <ac:grpSpMk id="62" creationId="{AE49B36A-E596-49E0-B93D-4233C51DAA8D}"/>
          </ac:grpSpMkLst>
        </pc:grpChg>
        <pc:grpChg chg="del">
          <ac:chgData name="Lê Hải" userId="33d688b4-8c69-421d-8449-84909330150c" providerId="ADAL" clId="{6A8E8D0E-A270-4401-96DA-E407A3AB24E3}" dt="2021-07-15T03:41:56.358" v="1526" actId="478"/>
          <ac:grpSpMkLst>
            <pc:docMk/>
            <pc:sldMk cId="397503271" sldId="1033"/>
            <ac:grpSpMk id="63" creationId="{0EABC5E1-ACC2-462E-AA32-CB770880508A}"/>
          </ac:grpSpMkLst>
        </pc:grpChg>
        <pc:grpChg chg="del">
          <ac:chgData name="Lê Hải" userId="33d688b4-8c69-421d-8449-84909330150c" providerId="ADAL" clId="{6A8E8D0E-A270-4401-96DA-E407A3AB24E3}" dt="2021-07-15T03:41:57.361" v="1527" actId="478"/>
          <ac:grpSpMkLst>
            <pc:docMk/>
            <pc:sldMk cId="397503271" sldId="1033"/>
            <ac:grpSpMk id="64" creationId="{35C8A9A6-84FE-47E9-BCC9-F7E485C29AB9}"/>
          </ac:grpSpMkLst>
        </pc:grpChg>
        <pc:grpChg chg="del">
          <ac:chgData name="Lê Hải" userId="33d688b4-8c69-421d-8449-84909330150c" providerId="ADAL" clId="{6A8E8D0E-A270-4401-96DA-E407A3AB24E3}" dt="2021-07-15T03:41:58.111" v="1528" actId="478"/>
          <ac:grpSpMkLst>
            <pc:docMk/>
            <pc:sldMk cId="397503271" sldId="1033"/>
            <ac:grpSpMk id="65" creationId="{DDF894A2-8C49-452B-A44C-C7B7112BB692}"/>
          </ac:grpSpMkLst>
        </pc:grpChg>
        <pc:picChg chg="ord">
          <ac:chgData name="Lê Hải" userId="33d688b4-8c69-421d-8449-84909330150c" providerId="ADAL" clId="{6A8E8D0E-A270-4401-96DA-E407A3AB24E3}" dt="2021-07-15T03:52:14.830" v="1968" actId="167"/>
          <ac:picMkLst>
            <pc:docMk/>
            <pc:sldMk cId="397503271" sldId="1033"/>
            <ac:picMk id="7" creationId="{7DC41149-AE6F-4D3B-84A6-37C254E459CE}"/>
          </ac:picMkLst>
        </pc:picChg>
        <pc:picChg chg="add mod">
          <ac:chgData name="Lê Hải" userId="33d688b4-8c69-421d-8449-84909330150c" providerId="ADAL" clId="{6A8E8D0E-A270-4401-96DA-E407A3AB24E3}" dt="2021-07-15T03:29:55.755" v="1247" actId="1076"/>
          <ac:picMkLst>
            <pc:docMk/>
            <pc:sldMk cId="397503271" sldId="1033"/>
            <ac:picMk id="58" creationId="{B7BCB5C5-14E2-4B34-94A3-79C704818939}"/>
          </ac:picMkLst>
        </pc:picChg>
        <pc:picChg chg="add mod">
          <ac:chgData name="Lê Hải" userId="33d688b4-8c69-421d-8449-84909330150c" providerId="ADAL" clId="{6A8E8D0E-A270-4401-96DA-E407A3AB24E3}" dt="2021-07-15T03:30:05.335" v="1250" actId="1076"/>
          <ac:picMkLst>
            <pc:docMk/>
            <pc:sldMk cId="397503271" sldId="1033"/>
            <ac:picMk id="59" creationId="{5445C6C6-7C94-4E5E-8C7B-BF448CD00CB2}"/>
          </ac:picMkLst>
        </pc:picChg>
        <pc:picChg chg="add mod ord">
          <ac:chgData name="Lê Hải" userId="33d688b4-8c69-421d-8449-84909330150c" providerId="ADAL" clId="{6A8E8D0E-A270-4401-96DA-E407A3AB24E3}" dt="2021-07-15T03:42:02.829" v="1529" actId="167"/>
          <ac:picMkLst>
            <pc:docMk/>
            <pc:sldMk cId="397503271" sldId="1033"/>
            <ac:picMk id="60" creationId="{F82F5500-5890-4E59-85B5-B5986ADEE035}"/>
          </ac:picMkLst>
        </pc:picChg>
        <pc:picChg chg="add mod">
          <ac:chgData name="Lê Hải" userId="33d688b4-8c69-421d-8449-84909330150c" providerId="ADAL" clId="{6A8E8D0E-A270-4401-96DA-E407A3AB24E3}" dt="2021-07-15T03:29:59.007" v="1248" actId="1076"/>
          <ac:picMkLst>
            <pc:docMk/>
            <pc:sldMk cId="397503271" sldId="1033"/>
            <ac:picMk id="2050" creationId="{D2AC81B5-8838-4687-A50E-EACE9D5853E1}"/>
          </ac:picMkLst>
        </pc:picChg>
      </pc:sldChg>
      <pc:sldChg chg="modAnim">
        <pc:chgData name="Lê Hải" userId="33d688b4-8c69-421d-8449-84909330150c" providerId="ADAL" clId="{6A8E8D0E-A270-4401-96DA-E407A3AB24E3}" dt="2021-07-15T05:29:50.645" v="2388"/>
        <pc:sldMkLst>
          <pc:docMk/>
          <pc:sldMk cId="3413101671" sldId="1035"/>
        </pc:sldMkLst>
      </pc:sldChg>
      <pc:sldChg chg="addSp delSp modSp add mod modAnim">
        <pc:chgData name="Lê Hải" userId="33d688b4-8c69-421d-8449-84909330150c" providerId="ADAL" clId="{6A8E8D0E-A270-4401-96DA-E407A3AB24E3}" dt="2021-07-15T05:30:19.458" v="2391"/>
        <pc:sldMkLst>
          <pc:docMk/>
          <pc:sldMk cId="1866457421" sldId="1036"/>
        </pc:sldMkLst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6" creationId="{87A580C8-6E52-48B6-8200-9C0EFD3061EA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7" creationId="{533FB39D-2478-42D1-9C21-A2983FF49FAE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9" creationId="{AF3B1D69-B18B-4884-A1AB-F359DEC12555}"/>
          </ac:spMkLst>
        </pc:spChg>
        <pc:spChg chg="del mod">
          <ac:chgData name="Lê Hải" userId="33d688b4-8c69-421d-8449-84909330150c" providerId="ADAL" clId="{6A8E8D0E-A270-4401-96DA-E407A3AB24E3}" dt="2021-07-15T02:05:45.434" v="195" actId="478"/>
          <ac:spMkLst>
            <pc:docMk/>
            <pc:sldMk cId="1866457421" sldId="1036"/>
            <ac:spMk id="10" creationId="{4430B31A-1137-4A09-B707-0036E3782405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11" creationId="{6BAA5EA8-9713-47C5-B1D1-C0362535EF43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12" creationId="{E3A6953D-8BBA-4E9B-B4FE-51E3CDDDCFB4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13" creationId="{7B077336-0545-40A1-9C8B-09D0F8E2EF84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14" creationId="{631C2952-194E-4C11-BBB6-84CB2619989E}"/>
          </ac:spMkLst>
        </pc:spChg>
        <pc:spChg chg="mod">
          <ac:chgData name="Lê Hải" userId="33d688b4-8c69-421d-8449-84909330150c" providerId="ADAL" clId="{6A8E8D0E-A270-4401-96DA-E407A3AB24E3}" dt="2021-07-15T02:05:29.941" v="193" actId="18245"/>
          <ac:spMkLst>
            <pc:docMk/>
            <pc:sldMk cId="1866457421" sldId="1036"/>
            <ac:spMk id="15" creationId="{4427A151-3572-4C07-8E35-822BDE7C802A}"/>
          </ac:spMkLst>
        </pc:spChg>
        <pc:spChg chg="mod">
          <ac:chgData name="Lê Hải" userId="33d688b4-8c69-421d-8449-84909330150c" providerId="ADAL" clId="{6A8E8D0E-A270-4401-96DA-E407A3AB24E3}" dt="2021-07-15T02:05:25.649" v="192" actId="18245"/>
          <ac:spMkLst>
            <pc:docMk/>
            <pc:sldMk cId="1866457421" sldId="1036"/>
            <ac:spMk id="16" creationId="{34B045F2-77E8-4FAF-B3BC-83DE9C160B3B}"/>
          </ac:spMkLst>
        </pc:spChg>
        <pc:spChg chg="del mod">
          <ac:chgData name="Lê Hải" userId="33d688b4-8c69-421d-8449-84909330150c" providerId="ADAL" clId="{6A8E8D0E-A270-4401-96DA-E407A3AB24E3}" dt="2021-07-15T02:05:42.521" v="194" actId="478"/>
          <ac:spMkLst>
            <pc:docMk/>
            <pc:sldMk cId="1866457421" sldId="1036"/>
            <ac:spMk id="28" creationId="{EC867156-867F-4311-BBC0-57B48ED62C89}"/>
          </ac:spMkLst>
        </pc:spChg>
        <pc:spChg chg="del">
          <ac:chgData name="Lê Hải" userId="33d688b4-8c69-421d-8449-84909330150c" providerId="ADAL" clId="{6A8E8D0E-A270-4401-96DA-E407A3AB24E3}" dt="2021-07-15T02:00:02.884" v="125" actId="478"/>
          <ac:spMkLst>
            <pc:docMk/>
            <pc:sldMk cId="1866457421" sldId="1036"/>
            <ac:spMk id="31" creationId="{8BC5A2C7-5226-4616-B99E-A80C9F030E40}"/>
          </ac:spMkLst>
        </pc:spChg>
        <pc:grpChg chg="mod">
          <ac:chgData name="Lê Hải" userId="33d688b4-8c69-421d-8449-84909330150c" providerId="ADAL" clId="{6A8E8D0E-A270-4401-96DA-E407A3AB24E3}" dt="2021-07-15T02:05:29.941" v="193" actId="18245"/>
          <ac:grpSpMkLst>
            <pc:docMk/>
            <pc:sldMk cId="1866457421" sldId="1036"/>
            <ac:grpSpMk id="5" creationId="{6548392C-8F96-4249-BB41-A69ADF2AED36}"/>
          </ac:grpSpMkLst>
        </pc:grpChg>
        <pc:graphicFrameChg chg="add del mod modGraphic">
          <ac:chgData name="Lê Hải" userId="33d688b4-8c69-421d-8449-84909330150c" providerId="ADAL" clId="{6A8E8D0E-A270-4401-96DA-E407A3AB24E3}" dt="2021-07-15T02:09:47.331" v="228"/>
          <ac:graphicFrameMkLst>
            <pc:docMk/>
            <pc:sldMk cId="1866457421" sldId="1036"/>
            <ac:graphicFrameMk id="4" creationId="{A6CCB5B2-4176-45A7-B410-C4BE510957A9}"/>
          </ac:graphicFrameMkLst>
        </pc:graphicFrameChg>
        <pc:graphicFrameChg chg="add del mod">
          <ac:chgData name="Lê Hải" userId="33d688b4-8c69-421d-8449-84909330150c" providerId="ADAL" clId="{6A8E8D0E-A270-4401-96DA-E407A3AB24E3}" dt="2021-07-15T02:06:06.464" v="198"/>
          <ac:graphicFrameMkLst>
            <pc:docMk/>
            <pc:sldMk cId="1866457421" sldId="1036"/>
            <ac:graphicFrameMk id="17" creationId="{A56DF7BB-4966-404F-B144-110565CA8533}"/>
          </ac:graphicFrameMkLst>
        </pc:graphicFrameChg>
        <pc:graphicFrameChg chg="add del mod">
          <ac:chgData name="Lê Hải" userId="33d688b4-8c69-421d-8449-84909330150c" providerId="ADAL" clId="{6A8E8D0E-A270-4401-96DA-E407A3AB24E3}" dt="2021-07-15T02:06:34.084" v="202"/>
          <ac:graphicFrameMkLst>
            <pc:docMk/>
            <pc:sldMk cId="1866457421" sldId="1036"/>
            <ac:graphicFrameMk id="18" creationId="{C45CDF4B-26B6-4176-89D7-9040D78AB9CE}"/>
          </ac:graphicFrameMkLst>
        </pc:graphicFrameChg>
        <pc:graphicFrameChg chg="add del mod">
          <ac:chgData name="Lê Hải" userId="33d688b4-8c69-421d-8449-84909330150c" providerId="ADAL" clId="{6A8E8D0E-A270-4401-96DA-E407A3AB24E3}" dt="2021-07-15T02:06:43.844" v="207"/>
          <ac:graphicFrameMkLst>
            <pc:docMk/>
            <pc:sldMk cId="1866457421" sldId="1036"/>
            <ac:graphicFrameMk id="19" creationId="{02219CDC-F339-4F36-8041-11B7DAED30DD}"/>
          </ac:graphicFrameMkLst>
        </pc:graphicFrameChg>
        <pc:picChg chg="add mod">
          <ac:chgData name="Lê Hải" userId="33d688b4-8c69-421d-8449-84909330150c" providerId="ADAL" clId="{6A8E8D0E-A270-4401-96DA-E407A3AB24E3}" dt="2021-07-15T02:00:31.969" v="170" actId="1076"/>
          <ac:picMkLst>
            <pc:docMk/>
            <pc:sldMk cId="1866457421" sldId="1036"/>
            <ac:picMk id="2" creationId="{F1408841-2106-40AD-8F79-DC231115E9EF}"/>
          </ac:picMkLst>
        </pc:picChg>
        <pc:picChg chg="del">
          <ac:chgData name="Lê Hải" userId="33d688b4-8c69-421d-8449-84909330150c" providerId="ADAL" clId="{6A8E8D0E-A270-4401-96DA-E407A3AB24E3}" dt="2021-07-15T02:00:00.700" v="124" actId="478"/>
          <ac:picMkLst>
            <pc:docMk/>
            <pc:sldMk cId="1866457421" sldId="1036"/>
            <ac:picMk id="3" creationId="{4F48593C-4148-40F2-AFA8-33B3364FF3F3}"/>
          </ac:picMkLst>
        </pc:picChg>
        <pc:picChg chg="del">
          <ac:chgData name="Lê Hải" userId="33d688b4-8c69-421d-8449-84909330150c" providerId="ADAL" clId="{6A8E8D0E-A270-4401-96DA-E407A3AB24E3}" dt="2021-07-15T01:59:43.249" v="122" actId="478"/>
          <ac:picMkLst>
            <pc:docMk/>
            <pc:sldMk cId="1866457421" sldId="1036"/>
            <ac:picMk id="25" creationId="{7F0AE38E-B8A7-4799-B239-D67B8543822D}"/>
          </ac:picMkLst>
        </pc:picChg>
        <pc:picChg chg="add mod">
          <ac:chgData name="Lê Hải" userId="33d688b4-8c69-421d-8449-84909330150c" providerId="ADAL" clId="{6A8E8D0E-A270-4401-96DA-E407A3AB24E3}" dt="2021-07-15T02:15:36.337" v="284"/>
          <ac:picMkLst>
            <pc:docMk/>
            <pc:sldMk cId="1866457421" sldId="1036"/>
            <ac:picMk id="1026" creationId="{5DA20EB8-C8C1-427F-9721-4691DE7FCB70}"/>
          </ac:picMkLst>
        </pc:picChg>
        <pc:picChg chg="add mod">
          <ac:chgData name="Lê Hải" userId="33d688b4-8c69-421d-8449-84909330150c" providerId="ADAL" clId="{6A8E8D0E-A270-4401-96DA-E407A3AB24E3}" dt="2021-07-15T02:15:28.804" v="283"/>
          <ac:picMkLst>
            <pc:docMk/>
            <pc:sldMk cId="1866457421" sldId="1036"/>
            <ac:picMk id="1028" creationId="{EC843057-5114-4109-8281-3DD6E152F33F}"/>
          </ac:picMkLst>
        </pc:picChg>
        <pc:picChg chg="add mod">
          <ac:chgData name="Lê Hải" userId="33d688b4-8c69-421d-8449-84909330150c" providerId="ADAL" clId="{6A8E8D0E-A270-4401-96DA-E407A3AB24E3}" dt="2021-07-15T02:16:12.104" v="293" actId="1037"/>
          <ac:picMkLst>
            <pc:docMk/>
            <pc:sldMk cId="1866457421" sldId="1036"/>
            <ac:picMk id="1030" creationId="{84B75ECD-7C60-41F1-8DF6-A52050352997}"/>
          </ac:picMkLst>
        </pc:picChg>
      </pc:sldChg>
      <pc:sldChg chg="ord">
        <pc:chgData name="Lê Hải" userId="33d688b4-8c69-421d-8449-84909330150c" providerId="ADAL" clId="{6A8E8D0E-A270-4401-96DA-E407A3AB24E3}" dt="2021-07-20T15:39:54.556" v="2447"/>
        <pc:sldMkLst>
          <pc:docMk/>
          <pc:sldMk cId="2331854605" sldId="1055"/>
        </pc:sldMkLst>
      </pc:sldChg>
    </pc:docChg>
  </pc:docChgLst>
  <pc:docChgLst>
    <pc:chgData name="Lê Hải" userId="33d688b4-8c69-421d-8449-84909330150c" providerId="ADAL" clId="{C1FF72C9-855D-4BA6-9AF0-B79EDC814F57}"/>
    <pc:docChg chg="custSel addSld modSld">
      <pc:chgData name="Lê Hải" userId="33d688b4-8c69-421d-8449-84909330150c" providerId="ADAL" clId="{C1FF72C9-855D-4BA6-9AF0-B79EDC814F57}" dt="2021-07-18T07:25:03.800" v="240" actId="478"/>
      <pc:docMkLst>
        <pc:docMk/>
      </pc:docMkLst>
      <pc:sldChg chg="addSp delSp modSp mod">
        <pc:chgData name="Lê Hải" userId="33d688b4-8c69-421d-8449-84909330150c" providerId="ADAL" clId="{C1FF72C9-855D-4BA6-9AF0-B79EDC814F57}" dt="2021-07-18T07:25:03.800" v="240" actId="478"/>
        <pc:sldMkLst>
          <pc:docMk/>
          <pc:sldMk cId="1299542209" sldId="1005"/>
        </pc:sldMkLst>
        <pc:spChg chg="add del mod">
          <ac:chgData name="Lê Hải" userId="33d688b4-8c69-421d-8449-84909330150c" providerId="ADAL" clId="{C1FF72C9-855D-4BA6-9AF0-B79EDC814F57}" dt="2021-07-18T07:24:39.327" v="222"/>
          <ac:spMkLst>
            <pc:docMk/>
            <pc:sldMk cId="1299542209" sldId="1005"/>
            <ac:spMk id="2" creationId="{77E2948A-A771-42A6-A365-683C7387C576}"/>
          </ac:spMkLst>
        </pc:spChg>
        <pc:spChg chg="add del mod">
          <ac:chgData name="Lê Hải" userId="33d688b4-8c69-421d-8449-84909330150c" providerId="ADAL" clId="{C1FF72C9-855D-4BA6-9AF0-B79EDC814F57}" dt="2021-07-18T07:25:03.800" v="240" actId="478"/>
          <ac:spMkLst>
            <pc:docMk/>
            <pc:sldMk cId="1299542209" sldId="1005"/>
            <ac:spMk id="3" creationId="{2D27088B-8405-46A2-BEDD-3B1DA1A63706}"/>
          </ac:spMkLst>
        </pc:spChg>
      </pc:sldChg>
      <pc:sldChg chg="modSp mod">
        <pc:chgData name="Lê Hải" userId="33d688b4-8c69-421d-8449-84909330150c" providerId="ADAL" clId="{C1FF72C9-855D-4BA6-9AF0-B79EDC814F57}" dt="2021-07-16T06:06:14.226" v="175" actId="207"/>
        <pc:sldMkLst>
          <pc:docMk/>
          <pc:sldMk cId="3651159843" sldId="1008"/>
        </pc:sldMkLst>
        <pc:spChg chg="mod">
          <ac:chgData name="Lê Hải" userId="33d688b4-8c69-421d-8449-84909330150c" providerId="ADAL" clId="{C1FF72C9-855D-4BA6-9AF0-B79EDC814F57}" dt="2021-07-16T06:06:14.226" v="175" actId="207"/>
          <ac:spMkLst>
            <pc:docMk/>
            <pc:sldMk cId="3651159843" sldId="1008"/>
            <ac:spMk id="29" creationId="{B0FA3C16-397B-494B-A9FB-D1E06F6D5140}"/>
          </ac:spMkLst>
        </pc:spChg>
      </pc:sldChg>
      <pc:sldChg chg="modSp mod modAnim">
        <pc:chgData name="Lê Hải" userId="33d688b4-8c69-421d-8449-84909330150c" providerId="ADAL" clId="{C1FF72C9-855D-4BA6-9AF0-B79EDC814F57}" dt="2021-07-16T06:11:02.200" v="219" actId="1076"/>
        <pc:sldMkLst>
          <pc:docMk/>
          <pc:sldMk cId="1825602585" sldId="1016"/>
        </pc:sldMkLst>
        <pc:spChg chg="mod">
          <ac:chgData name="Lê Hải" userId="33d688b4-8c69-421d-8449-84909330150c" providerId="ADAL" clId="{C1FF72C9-855D-4BA6-9AF0-B79EDC814F57}" dt="2021-07-16T06:11:02.200" v="219" actId="1076"/>
          <ac:spMkLst>
            <pc:docMk/>
            <pc:sldMk cId="1825602585" sldId="1016"/>
            <ac:spMk id="25" creationId="{FD6EE527-F712-478A-829F-293E5EFA48F6}"/>
          </ac:spMkLst>
        </pc:spChg>
      </pc:sldChg>
      <pc:sldChg chg="modAnim">
        <pc:chgData name="Lê Hải" userId="33d688b4-8c69-421d-8449-84909330150c" providerId="ADAL" clId="{C1FF72C9-855D-4BA6-9AF0-B79EDC814F57}" dt="2021-07-16T06:08:05.433" v="178"/>
        <pc:sldMkLst>
          <pc:docMk/>
          <pc:sldMk cId="1407551042" sldId="1022"/>
        </pc:sldMkLst>
      </pc:sldChg>
      <pc:sldChg chg="modAnim">
        <pc:chgData name="Lê Hải" userId="33d688b4-8c69-421d-8449-84909330150c" providerId="ADAL" clId="{C1FF72C9-855D-4BA6-9AF0-B79EDC814F57}" dt="2021-07-16T06:05:00.444" v="173"/>
        <pc:sldMkLst>
          <pc:docMk/>
          <pc:sldMk cId="2195092469" sldId="1034"/>
        </pc:sldMkLst>
      </pc:sldChg>
      <pc:sldChg chg="addSp delSp modSp add mod setBg delAnim modAnim">
        <pc:chgData name="Lê Hải" userId="33d688b4-8c69-421d-8449-84909330150c" providerId="ADAL" clId="{C1FF72C9-855D-4BA6-9AF0-B79EDC814F57}" dt="2021-07-16T06:03:51.682" v="172"/>
        <pc:sldMkLst>
          <pc:docMk/>
          <pc:sldMk cId="2831683285" sldId="1053"/>
        </pc:sldMkLst>
        <pc:picChg chg="del">
          <ac:chgData name="Lê Hải" userId="33d688b4-8c69-421d-8449-84909330150c" providerId="ADAL" clId="{C1FF72C9-855D-4BA6-9AF0-B79EDC814F57}" dt="2021-07-16T05:59:04.884" v="106" actId="21"/>
          <ac:picMkLst>
            <pc:docMk/>
            <pc:sldMk cId="2831683285" sldId="1053"/>
            <ac:picMk id="8" creationId="{1FBF439A-F8E7-423B-A631-A8F343255C67}"/>
          </ac:picMkLst>
        </pc:picChg>
        <pc:picChg chg="add mod">
          <ac:chgData name="Lê Hải" userId="33d688b4-8c69-421d-8449-84909330150c" providerId="ADAL" clId="{C1FF72C9-855D-4BA6-9AF0-B79EDC814F57}" dt="2021-07-16T05:57:24.171" v="62" actId="1035"/>
          <ac:picMkLst>
            <pc:docMk/>
            <pc:sldMk cId="2831683285" sldId="1053"/>
            <ac:picMk id="20" creationId="{054308FF-EAB8-4435-869C-5301C866262B}"/>
          </ac:picMkLst>
        </pc:picChg>
        <pc:picChg chg="del">
          <ac:chgData name="Lê Hải" userId="33d688b4-8c69-421d-8449-84909330150c" providerId="ADAL" clId="{C1FF72C9-855D-4BA6-9AF0-B79EDC814F57}" dt="2021-07-16T05:58:43.002" v="84" actId="478"/>
          <ac:picMkLst>
            <pc:docMk/>
            <pc:sldMk cId="2831683285" sldId="1053"/>
            <ac:picMk id="21" creationId="{D423267E-1DB0-4FAA-9F97-741E4F63D4C4}"/>
          </ac:picMkLst>
        </pc:picChg>
        <pc:picChg chg="del">
          <ac:chgData name="Lê Hải" userId="33d688b4-8c69-421d-8449-84909330150c" providerId="ADAL" clId="{C1FF72C9-855D-4BA6-9AF0-B79EDC814F57}" dt="2021-07-16T05:56:05.969" v="12" actId="478"/>
          <ac:picMkLst>
            <pc:docMk/>
            <pc:sldMk cId="2831683285" sldId="1053"/>
            <ac:picMk id="22" creationId="{9909F0AB-4F2B-40D8-B887-64820F9EBB1A}"/>
          </ac:picMkLst>
        </pc:picChg>
        <pc:picChg chg="mod">
          <ac:chgData name="Lê Hải" userId="33d688b4-8c69-421d-8449-84909330150c" providerId="ADAL" clId="{C1FF72C9-855D-4BA6-9AF0-B79EDC814F57}" dt="2021-07-16T05:57:53.812" v="77" actId="1038"/>
          <ac:picMkLst>
            <pc:docMk/>
            <pc:sldMk cId="2831683285" sldId="1053"/>
            <ac:picMk id="23" creationId="{7062DC71-E5F6-4652-850D-9FCB6DF30E45}"/>
          </ac:picMkLst>
        </pc:picChg>
        <pc:picChg chg="add mod">
          <ac:chgData name="Lê Hải" userId="33d688b4-8c69-421d-8449-84909330150c" providerId="ADAL" clId="{C1FF72C9-855D-4BA6-9AF0-B79EDC814F57}" dt="2021-07-16T05:58:52.145" v="105" actId="1038"/>
          <ac:picMkLst>
            <pc:docMk/>
            <pc:sldMk cId="2831683285" sldId="1053"/>
            <ac:picMk id="24" creationId="{A73159F2-1FAB-4840-ACDE-020F4A348A90}"/>
          </ac:picMkLst>
        </pc:picChg>
        <pc:picChg chg="mod">
          <ac:chgData name="Lê Hải" userId="33d688b4-8c69-421d-8449-84909330150c" providerId="ADAL" clId="{C1FF72C9-855D-4BA6-9AF0-B79EDC814F57}" dt="2021-07-16T05:57:53.812" v="77" actId="1038"/>
          <ac:picMkLst>
            <pc:docMk/>
            <pc:sldMk cId="2831683285" sldId="1053"/>
            <ac:picMk id="1026" creationId="{5DA20EB8-C8C1-427F-9721-4691DE7FCB70}"/>
          </ac:picMkLst>
        </pc:picChg>
        <pc:picChg chg="mod">
          <ac:chgData name="Lê Hải" userId="33d688b4-8c69-421d-8449-84909330150c" providerId="ADAL" clId="{C1FF72C9-855D-4BA6-9AF0-B79EDC814F57}" dt="2021-07-16T05:57:24.171" v="62" actId="1035"/>
          <ac:picMkLst>
            <pc:docMk/>
            <pc:sldMk cId="2831683285" sldId="1053"/>
            <ac:picMk id="1028" creationId="{EC843057-5114-4109-8281-3DD6E152F33F}"/>
          </ac:picMkLst>
        </pc:picChg>
        <pc:picChg chg="mod">
          <ac:chgData name="Lê Hải" userId="33d688b4-8c69-421d-8449-84909330150c" providerId="ADAL" clId="{C1FF72C9-855D-4BA6-9AF0-B79EDC814F57}" dt="2021-07-16T05:57:32.769" v="68" actId="1036"/>
          <ac:picMkLst>
            <pc:docMk/>
            <pc:sldMk cId="2831683285" sldId="1053"/>
            <ac:picMk id="1030" creationId="{84B75ECD-7C60-41F1-8DF6-A52050352997}"/>
          </ac:picMkLst>
        </pc:picChg>
      </pc:sldChg>
      <pc:sldChg chg="delSp modSp add mod setBg">
        <pc:chgData name="Lê Hải" userId="33d688b4-8c69-421d-8449-84909330150c" providerId="ADAL" clId="{C1FF72C9-855D-4BA6-9AF0-B79EDC814F57}" dt="2021-07-16T06:01:11.051" v="151" actId="207"/>
        <pc:sldMkLst>
          <pc:docMk/>
          <pc:sldMk cId="1186960346" sldId="1054"/>
        </pc:sldMkLst>
        <pc:spChg chg="mod">
          <ac:chgData name="Lê Hải" userId="33d688b4-8c69-421d-8449-84909330150c" providerId="ADAL" clId="{C1FF72C9-855D-4BA6-9AF0-B79EDC814F57}" dt="2021-07-16T06:00:35.221" v="149" actId="1035"/>
          <ac:spMkLst>
            <pc:docMk/>
            <pc:sldMk cId="1186960346" sldId="1054"/>
            <ac:spMk id="10" creationId="{00000000-0000-0000-0000-000000000000}"/>
          </ac:spMkLst>
        </pc:spChg>
        <pc:spChg chg="mod">
          <ac:chgData name="Lê Hải" userId="33d688b4-8c69-421d-8449-84909330150c" providerId="ADAL" clId="{C1FF72C9-855D-4BA6-9AF0-B79EDC814F57}" dt="2021-07-16T06:01:11.051" v="151" actId="207"/>
          <ac:spMkLst>
            <pc:docMk/>
            <pc:sldMk cId="1186960346" sldId="1054"/>
            <ac:spMk id="15" creationId="{B27C43AF-A549-C94B-AFE6-7AEC998D0F6F}"/>
          </ac:spMkLst>
        </pc:spChg>
        <pc:spChg chg="del">
          <ac:chgData name="Lê Hải" userId="33d688b4-8c69-421d-8449-84909330150c" providerId="ADAL" clId="{C1FF72C9-855D-4BA6-9AF0-B79EDC814F57}" dt="2021-07-16T05:59:50.737" v="109" actId="478"/>
          <ac:spMkLst>
            <pc:docMk/>
            <pc:sldMk cId="1186960346" sldId="1054"/>
            <ac:spMk id="18" creationId="{00000000-0000-0000-0000-000000000000}"/>
          </ac:spMkLst>
        </pc:spChg>
        <pc:spChg chg="del">
          <ac:chgData name="Lê Hải" userId="33d688b4-8c69-421d-8449-84909330150c" providerId="ADAL" clId="{C1FF72C9-855D-4BA6-9AF0-B79EDC814F57}" dt="2021-07-16T05:59:49.129" v="108" actId="478"/>
          <ac:spMkLst>
            <pc:docMk/>
            <pc:sldMk cId="1186960346" sldId="1054"/>
            <ac:spMk id="19" creationId="{00000000-0000-0000-0000-000000000000}"/>
          </ac:spMkLst>
        </pc:spChg>
      </pc:sldChg>
    </pc:docChg>
  </pc:docChgLst>
  <pc:docChgLst>
    <pc:chgData name="Lê Hải" userId="33d688b4-8c69-421d-8449-84909330150c" providerId="ADAL" clId="{CEE65F86-29B4-4FF0-81D0-1D82AEA24791}"/>
    <pc:docChg chg="undo custSel addSld delSld modSld">
      <pc:chgData name="Lê Hải" userId="33d688b4-8c69-421d-8449-84909330150c" providerId="ADAL" clId="{CEE65F86-29B4-4FF0-81D0-1D82AEA24791}" dt="2021-07-11T14:21:37.849" v="1834"/>
      <pc:docMkLst>
        <pc:docMk/>
      </pc:docMkLst>
      <pc:sldChg chg="addSp delSp modSp mod">
        <pc:chgData name="Lê Hải" userId="33d688b4-8c69-421d-8449-84909330150c" providerId="ADAL" clId="{CEE65F86-29B4-4FF0-81D0-1D82AEA24791}" dt="2021-07-11T13:52:56.591" v="107" actId="478"/>
        <pc:sldMkLst>
          <pc:docMk/>
          <pc:sldMk cId="2697447370" sldId="769"/>
        </pc:sldMkLst>
        <pc:picChg chg="add del mod">
          <ac:chgData name="Lê Hải" userId="33d688b4-8c69-421d-8449-84909330150c" providerId="ADAL" clId="{CEE65F86-29B4-4FF0-81D0-1D82AEA24791}" dt="2021-07-11T13:52:56.591" v="107" actId="478"/>
          <ac:picMkLst>
            <pc:docMk/>
            <pc:sldMk cId="2697447370" sldId="769"/>
            <ac:picMk id="16" creationId="{210842B3-69B8-4234-8536-EA895ED30DB8}"/>
          </ac:picMkLst>
        </pc:picChg>
        <pc:picChg chg="del">
          <ac:chgData name="Lê Hải" userId="33d688b4-8c69-421d-8449-84909330150c" providerId="ADAL" clId="{CEE65F86-29B4-4FF0-81D0-1D82AEA24791}" dt="2021-07-11T13:50:17.899" v="1" actId="21"/>
          <ac:picMkLst>
            <pc:docMk/>
            <pc:sldMk cId="2697447370" sldId="769"/>
            <ac:picMk id="42" creationId="{8EB2E16C-17B0-4D71-9B56-1B5B648F422A}"/>
          </ac:picMkLst>
        </pc:picChg>
      </pc:sldChg>
      <pc:sldChg chg="addSp delSp modSp del mod addAnim delAnim modAnim">
        <pc:chgData name="Lê Hải" userId="33d688b4-8c69-421d-8449-84909330150c" providerId="ADAL" clId="{CEE65F86-29B4-4FF0-81D0-1D82AEA24791}" dt="2021-07-11T13:52:41.031" v="104" actId="47"/>
        <pc:sldMkLst>
          <pc:docMk/>
          <pc:sldMk cId="796220885" sldId="984"/>
        </pc:sldMkLst>
        <pc:spChg chg="mod">
          <ac:chgData name="Lê Hải" userId="33d688b4-8c69-421d-8449-84909330150c" providerId="ADAL" clId="{CEE65F86-29B4-4FF0-81D0-1D82AEA24791}" dt="2021-07-11T13:52:22.937" v="94" actId="1076"/>
          <ac:spMkLst>
            <pc:docMk/>
            <pc:sldMk cId="796220885" sldId="984"/>
            <ac:spMk id="28" creationId="{EC867156-867F-4311-BBC0-57B48ED62C89}"/>
          </ac:spMkLst>
        </pc:spChg>
        <pc:spChg chg="mod">
          <ac:chgData name="Lê Hải" userId="33d688b4-8c69-421d-8449-84909330150c" providerId="ADAL" clId="{CEE65F86-29B4-4FF0-81D0-1D82AEA24791}" dt="2021-07-11T13:52:24.313" v="98" actId="1035"/>
          <ac:spMkLst>
            <pc:docMk/>
            <pc:sldMk cId="796220885" sldId="984"/>
            <ac:spMk id="31" creationId="{8BC5A2C7-5226-4616-B99E-A80C9F030E40}"/>
          </ac:spMkLst>
        </pc:spChg>
        <pc:graphicFrameChg chg="add del mod">
          <ac:chgData name="Lê Hải" userId="33d688b4-8c69-421d-8449-84909330150c" providerId="ADAL" clId="{CEE65F86-29B4-4FF0-81D0-1D82AEA24791}" dt="2021-07-11T13:52:21.363" v="89"/>
          <ac:graphicFrameMkLst>
            <pc:docMk/>
            <pc:sldMk cId="796220885" sldId="984"/>
            <ac:graphicFrameMk id="2" creationId="{7069BCE8-453F-4732-B688-29D5D7F79016}"/>
          </ac:graphicFrameMkLst>
        </pc:graphicFrameChg>
        <pc:picChg chg="add del mod">
          <ac:chgData name="Lê Hải" userId="33d688b4-8c69-421d-8449-84909330150c" providerId="ADAL" clId="{CEE65F86-29B4-4FF0-81D0-1D82AEA24791}" dt="2021-07-11T13:52:33.218" v="102" actId="21"/>
          <ac:picMkLst>
            <pc:docMk/>
            <pc:sldMk cId="796220885" sldId="984"/>
            <ac:picMk id="6" creationId="{65D1F0B2-C09B-45FB-8ACB-2D9E5BBA12EB}"/>
          </ac:picMkLst>
        </pc:picChg>
        <pc:picChg chg="add del mod">
          <ac:chgData name="Lê Hải" userId="33d688b4-8c69-421d-8449-84909330150c" providerId="ADAL" clId="{CEE65F86-29B4-4FF0-81D0-1D82AEA24791}" dt="2021-07-11T13:51:39.433" v="69"/>
          <ac:picMkLst>
            <pc:docMk/>
            <pc:sldMk cId="796220885" sldId="984"/>
            <ac:picMk id="7" creationId="{7517F3E1-429E-44DC-B43F-D8DE7F957658}"/>
          </ac:picMkLst>
        </pc:picChg>
        <pc:picChg chg="add del mod">
          <ac:chgData name="Lê Hải" userId="33d688b4-8c69-421d-8449-84909330150c" providerId="ADAL" clId="{CEE65F86-29B4-4FF0-81D0-1D82AEA24791}" dt="2021-07-11T13:52:25.180" v="100" actId="1076"/>
          <ac:picMkLst>
            <pc:docMk/>
            <pc:sldMk cId="796220885" sldId="984"/>
            <ac:picMk id="25" creationId="{7F0AE38E-B8A7-4799-B239-D67B8543822D}"/>
          </ac:picMkLst>
        </pc:picChg>
        <pc:picChg chg="add del mod">
          <ac:chgData name="Lê Hải" userId="33d688b4-8c69-421d-8449-84909330150c" providerId="ADAL" clId="{CEE65F86-29B4-4FF0-81D0-1D82AEA24791}" dt="2021-07-11T13:52:23.609" v="96" actId="1076"/>
          <ac:picMkLst>
            <pc:docMk/>
            <pc:sldMk cId="796220885" sldId="984"/>
            <ac:picMk id="27" creationId="{DA33EF17-8296-4A4B-937F-7B3C5797FA81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5:35.795" v="1410" actId="478"/>
        <pc:sldMkLst>
          <pc:docMk/>
          <pc:sldMk cId="1299542209" sldId="1005"/>
        </pc:sldMkLst>
        <pc:spChg chg="add del mod">
          <ac:chgData name="Lê Hải" userId="33d688b4-8c69-421d-8449-84909330150c" providerId="ADAL" clId="{CEE65F86-29B4-4FF0-81D0-1D82AEA24791}" dt="2021-07-11T14:15:33.884" v="1409" actId="478"/>
          <ac:spMkLst>
            <pc:docMk/>
            <pc:sldMk cId="1299542209" sldId="1005"/>
            <ac:spMk id="2" creationId="{C2313BAA-938E-497F-B1AC-EC3819C5EBF3}"/>
          </ac:spMkLst>
        </pc:spChg>
        <pc:picChg chg="add del mod">
          <ac:chgData name="Lê Hải" userId="33d688b4-8c69-421d-8449-84909330150c" providerId="ADAL" clId="{CEE65F86-29B4-4FF0-81D0-1D82AEA24791}" dt="2021-07-11T14:15:35.795" v="1410" actId="478"/>
          <ac:picMkLst>
            <pc:docMk/>
            <pc:sldMk cId="1299542209" sldId="1005"/>
            <ac:picMk id="3" creationId="{8EBC1ACF-4031-4B1C-BBFE-AED55FAA16A1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1:58.128" v="1336" actId="688"/>
        <pc:sldMkLst>
          <pc:docMk/>
          <pc:sldMk cId="928843688" sldId="1006"/>
        </pc:sldMkLst>
        <pc:picChg chg="add mod">
          <ac:chgData name="Lê Hải" userId="33d688b4-8c69-421d-8449-84909330150c" providerId="ADAL" clId="{CEE65F86-29B4-4FF0-81D0-1D82AEA24791}" dt="2021-07-11T14:11:58.128" v="1336" actId="688"/>
          <ac:picMkLst>
            <pc:docMk/>
            <pc:sldMk cId="928843688" sldId="1006"/>
            <ac:picMk id="8" creationId="{1FBF439A-F8E7-423B-A631-A8F343255C67}"/>
          </ac:picMkLst>
        </pc:picChg>
        <pc:picChg chg="del">
          <ac:chgData name="Lê Hải" userId="33d688b4-8c69-421d-8449-84909330150c" providerId="ADAL" clId="{CEE65F86-29B4-4FF0-81D0-1D82AEA24791}" dt="2021-07-11T14:11:36.823" v="1332" actId="478"/>
          <ac:picMkLst>
            <pc:docMk/>
            <pc:sldMk cId="928843688" sldId="1006"/>
            <ac:picMk id="12" creationId="{9B5A0841-23C2-498C-8A54-83984335DD56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2:05.491" v="1337" actId="1076"/>
        <pc:sldMkLst>
          <pc:docMk/>
          <pc:sldMk cId="1074483183" sldId="1007"/>
        </pc:sldMkLst>
        <pc:picChg chg="add del mod ord">
          <ac:chgData name="Lê Hải" userId="33d688b4-8c69-421d-8449-84909330150c" providerId="ADAL" clId="{CEE65F86-29B4-4FF0-81D0-1D82AEA24791}" dt="2021-07-11T14:10:42.511" v="1206" actId="478"/>
          <ac:picMkLst>
            <pc:docMk/>
            <pc:sldMk cId="1074483183" sldId="1007"/>
            <ac:picMk id="2" creationId="{CA86FB56-BBF5-4085-BF34-7381A523C88D}"/>
          </ac:picMkLst>
        </pc:picChg>
        <pc:picChg chg="add mod ord">
          <ac:chgData name="Lê Hải" userId="33d688b4-8c69-421d-8449-84909330150c" providerId="ADAL" clId="{CEE65F86-29B4-4FF0-81D0-1D82AEA24791}" dt="2021-07-11T14:12:05.491" v="1337" actId="1076"/>
          <ac:picMkLst>
            <pc:docMk/>
            <pc:sldMk cId="1074483183" sldId="1007"/>
            <ac:picMk id="3" creationId="{19F75B58-CD71-4963-814F-CC10D28D04DA}"/>
          </ac:picMkLst>
        </pc:picChg>
        <pc:picChg chg="del mod">
          <ac:chgData name="Lê Hải" userId="33d688b4-8c69-421d-8449-84909330150c" providerId="ADAL" clId="{CEE65F86-29B4-4FF0-81D0-1D82AEA24791}" dt="2021-07-11T14:07:34.475" v="825" actId="478"/>
          <ac:picMkLst>
            <pc:docMk/>
            <pc:sldMk cId="1074483183" sldId="1007"/>
            <ac:picMk id="6" creationId="{BF1319B6-5E11-4C2F-8D93-429A8E137B95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2:16.672" v="1341" actId="167"/>
        <pc:sldMkLst>
          <pc:docMk/>
          <pc:sldMk cId="3651159843" sldId="1008"/>
        </pc:sldMkLst>
        <pc:picChg chg="del mod">
          <ac:chgData name="Lê Hải" userId="33d688b4-8c69-421d-8449-84909330150c" providerId="ADAL" clId="{CEE65F86-29B4-4FF0-81D0-1D82AEA24791}" dt="2021-07-11T14:12:11.757" v="1339" actId="478"/>
          <ac:picMkLst>
            <pc:docMk/>
            <pc:sldMk cId="3651159843" sldId="1008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2:16.672" v="1341" actId="167"/>
          <ac:picMkLst>
            <pc:docMk/>
            <pc:sldMk cId="3651159843" sldId="1008"/>
            <ac:picMk id="13" creationId="{D2798B8D-17F6-40A9-97F2-A7D75456BC89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2:33.105" v="1344" actId="167"/>
        <pc:sldMkLst>
          <pc:docMk/>
          <pc:sldMk cId="2046748398" sldId="1009"/>
        </pc:sldMkLst>
        <pc:picChg chg="del">
          <ac:chgData name="Lê Hải" userId="33d688b4-8c69-421d-8449-84909330150c" providerId="ADAL" clId="{CEE65F86-29B4-4FF0-81D0-1D82AEA24791}" dt="2021-07-11T14:12:27.116" v="1342" actId="478"/>
          <ac:picMkLst>
            <pc:docMk/>
            <pc:sldMk cId="2046748398" sldId="1009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2:33.105" v="1344" actId="167"/>
          <ac:picMkLst>
            <pc:docMk/>
            <pc:sldMk cId="2046748398" sldId="1009"/>
            <ac:picMk id="8" creationId="{9CDCC752-C879-40B5-AB40-FC96BE77753F}"/>
          </ac:picMkLst>
        </pc:picChg>
      </pc:sldChg>
      <pc:sldChg chg="addSp delSp modSp mod modNotesTx">
        <pc:chgData name="Lê Hải" userId="33d688b4-8c69-421d-8449-84909330150c" providerId="ADAL" clId="{CEE65F86-29B4-4FF0-81D0-1D82AEA24791}" dt="2021-07-11T14:19:38.269" v="1605" actId="20577"/>
        <pc:sldMkLst>
          <pc:docMk/>
          <pc:sldMk cId="2016500808" sldId="1010"/>
        </pc:sldMkLst>
        <pc:picChg chg="del mod">
          <ac:chgData name="Lê Hải" userId="33d688b4-8c69-421d-8449-84909330150c" providerId="ADAL" clId="{CEE65F86-29B4-4FF0-81D0-1D82AEA24791}" dt="2021-07-11T14:12:39.647" v="1346" actId="478"/>
          <ac:picMkLst>
            <pc:docMk/>
            <pc:sldMk cId="2016500808" sldId="1010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2:43.485" v="1348" actId="167"/>
          <ac:picMkLst>
            <pc:docMk/>
            <pc:sldMk cId="2016500808" sldId="1010"/>
            <ac:picMk id="10" creationId="{941DCF56-E461-4175-B5FC-D8369E900ABF}"/>
          </ac:picMkLst>
        </pc:picChg>
      </pc:sldChg>
      <pc:sldChg chg="addSp delSp modSp mod modNotesTx">
        <pc:chgData name="Lê Hải" userId="33d688b4-8c69-421d-8449-84909330150c" providerId="ADAL" clId="{CEE65F86-29B4-4FF0-81D0-1D82AEA24791}" dt="2021-07-11T14:20:39.575" v="1831" actId="20577"/>
        <pc:sldMkLst>
          <pc:docMk/>
          <pc:sldMk cId="628292158" sldId="1011"/>
        </pc:sldMkLst>
        <pc:picChg chg="del mod">
          <ac:chgData name="Lê Hải" userId="33d688b4-8c69-421d-8449-84909330150c" providerId="ADAL" clId="{CEE65F86-29B4-4FF0-81D0-1D82AEA24791}" dt="2021-07-11T14:12:47.988" v="1350" actId="478"/>
          <ac:picMkLst>
            <pc:docMk/>
            <pc:sldMk cId="628292158" sldId="1011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2:52.900" v="1352" actId="167"/>
          <ac:picMkLst>
            <pc:docMk/>
            <pc:sldMk cId="628292158" sldId="1011"/>
            <ac:picMk id="8" creationId="{828D35F2-0881-4EA9-8E23-E27C9EC6A124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03.455" v="1356" actId="167"/>
        <pc:sldMkLst>
          <pc:docMk/>
          <pc:sldMk cId="2040232236" sldId="1012"/>
        </pc:sldMkLst>
        <pc:picChg chg="del mod">
          <ac:chgData name="Lê Hải" userId="33d688b4-8c69-421d-8449-84909330150c" providerId="ADAL" clId="{CEE65F86-29B4-4FF0-81D0-1D82AEA24791}" dt="2021-07-11T14:12:58.233" v="1354" actId="478"/>
          <ac:picMkLst>
            <pc:docMk/>
            <pc:sldMk cId="2040232236" sldId="1012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03.455" v="1356" actId="167"/>
          <ac:picMkLst>
            <pc:docMk/>
            <pc:sldMk cId="2040232236" sldId="1012"/>
            <ac:picMk id="7" creationId="{47DFF741-1208-448B-AB36-5ABDE1FE7EEC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11.724" v="1360" actId="167"/>
        <pc:sldMkLst>
          <pc:docMk/>
          <pc:sldMk cId="4082561186" sldId="1013"/>
        </pc:sldMkLst>
        <pc:picChg chg="del mod">
          <ac:chgData name="Lê Hải" userId="33d688b4-8c69-421d-8449-84909330150c" providerId="ADAL" clId="{CEE65F86-29B4-4FF0-81D0-1D82AEA24791}" dt="2021-07-11T14:13:07.801" v="1358" actId="478"/>
          <ac:picMkLst>
            <pc:docMk/>
            <pc:sldMk cId="4082561186" sldId="1013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11.724" v="1360" actId="167"/>
          <ac:picMkLst>
            <pc:docMk/>
            <pc:sldMk cId="4082561186" sldId="1013"/>
            <ac:picMk id="19" creationId="{6A7B1B11-BC65-425D-A67E-2E3E8EFECA55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21.790" v="1364" actId="167"/>
        <pc:sldMkLst>
          <pc:docMk/>
          <pc:sldMk cId="1602851630" sldId="1014"/>
        </pc:sldMkLst>
        <pc:picChg chg="del mod">
          <ac:chgData name="Lê Hải" userId="33d688b4-8c69-421d-8449-84909330150c" providerId="ADAL" clId="{CEE65F86-29B4-4FF0-81D0-1D82AEA24791}" dt="2021-07-11T14:13:17.329" v="1362" actId="478"/>
          <ac:picMkLst>
            <pc:docMk/>
            <pc:sldMk cId="1602851630" sldId="1014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21.790" v="1364" actId="167"/>
          <ac:picMkLst>
            <pc:docMk/>
            <pc:sldMk cId="1602851630" sldId="1014"/>
            <ac:picMk id="14" creationId="{E15545A2-E7FF-490B-B0D6-2D80FF1B0C1F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30.087" v="1368" actId="167"/>
        <pc:sldMkLst>
          <pc:docMk/>
          <pc:sldMk cId="820491135" sldId="1015"/>
        </pc:sldMkLst>
        <pc:picChg chg="del mod">
          <ac:chgData name="Lê Hải" userId="33d688b4-8c69-421d-8449-84909330150c" providerId="ADAL" clId="{CEE65F86-29B4-4FF0-81D0-1D82AEA24791}" dt="2021-07-11T14:13:26.143" v="1366" actId="478"/>
          <ac:picMkLst>
            <pc:docMk/>
            <pc:sldMk cId="820491135" sldId="1015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30.087" v="1368" actId="167"/>
          <ac:picMkLst>
            <pc:docMk/>
            <pc:sldMk cId="820491135" sldId="1015"/>
            <ac:picMk id="7" creationId="{01B071EF-AC53-40D8-B903-4320BC52486D}"/>
          </ac:picMkLst>
        </pc:picChg>
      </pc:sldChg>
      <pc:sldChg chg="addSp delSp modSp mod modNotesTx">
        <pc:chgData name="Lê Hải" userId="33d688b4-8c69-421d-8449-84909330150c" providerId="ADAL" clId="{CEE65F86-29B4-4FF0-81D0-1D82AEA24791}" dt="2021-07-11T14:21:07.008" v="1832"/>
        <pc:sldMkLst>
          <pc:docMk/>
          <pc:sldMk cId="1825602585" sldId="1016"/>
        </pc:sldMkLst>
        <pc:picChg chg="del mod">
          <ac:chgData name="Lê Hải" userId="33d688b4-8c69-421d-8449-84909330150c" providerId="ADAL" clId="{CEE65F86-29B4-4FF0-81D0-1D82AEA24791}" dt="2021-07-11T14:13:41.774" v="1374" actId="478"/>
          <ac:picMkLst>
            <pc:docMk/>
            <pc:sldMk cId="1825602585" sldId="1016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45.164" v="1376" actId="167"/>
          <ac:picMkLst>
            <pc:docMk/>
            <pc:sldMk cId="1825602585" sldId="1016"/>
            <ac:picMk id="13" creationId="{E9AA5989-898F-42AE-9833-5203BBA7EEE9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37.786" v="1372" actId="167"/>
        <pc:sldMkLst>
          <pc:docMk/>
          <pc:sldMk cId="1729428500" sldId="1017"/>
        </pc:sldMkLst>
        <pc:picChg chg="del mod">
          <ac:chgData name="Lê Hải" userId="33d688b4-8c69-421d-8449-84909330150c" providerId="ADAL" clId="{CEE65F86-29B4-4FF0-81D0-1D82AEA24791}" dt="2021-07-11T14:13:34.610" v="1370" actId="478"/>
          <ac:picMkLst>
            <pc:docMk/>
            <pc:sldMk cId="1729428500" sldId="1017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37.786" v="1372" actId="167"/>
          <ac:picMkLst>
            <pc:docMk/>
            <pc:sldMk cId="1729428500" sldId="1017"/>
            <ac:picMk id="7" creationId="{0030C69E-9955-4FBD-865C-E31949C93A63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3:52.780" v="1380" actId="167"/>
        <pc:sldMkLst>
          <pc:docMk/>
          <pc:sldMk cId="1700707453" sldId="1018"/>
        </pc:sldMkLst>
        <pc:picChg chg="del mod">
          <ac:chgData name="Lê Hải" userId="33d688b4-8c69-421d-8449-84909330150c" providerId="ADAL" clId="{CEE65F86-29B4-4FF0-81D0-1D82AEA24791}" dt="2021-07-11T14:13:49.815" v="1378" actId="478"/>
          <ac:picMkLst>
            <pc:docMk/>
            <pc:sldMk cId="1700707453" sldId="1018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3:52.780" v="1380" actId="167"/>
          <ac:picMkLst>
            <pc:docMk/>
            <pc:sldMk cId="1700707453" sldId="1018"/>
            <ac:picMk id="7" creationId="{A8880E2C-2ADA-4880-83CE-00AF2549C65E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4:18.129" v="1384" actId="167"/>
        <pc:sldMkLst>
          <pc:docMk/>
          <pc:sldMk cId="4007488191" sldId="1019"/>
        </pc:sldMkLst>
        <pc:picChg chg="del mod">
          <ac:chgData name="Lê Hải" userId="33d688b4-8c69-421d-8449-84909330150c" providerId="ADAL" clId="{CEE65F86-29B4-4FF0-81D0-1D82AEA24791}" dt="2021-07-11T14:14:15.039" v="1382" actId="478"/>
          <ac:picMkLst>
            <pc:docMk/>
            <pc:sldMk cId="4007488191" sldId="1019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18.129" v="1384" actId="167"/>
          <ac:picMkLst>
            <pc:docMk/>
            <pc:sldMk cId="4007488191" sldId="1019"/>
            <ac:picMk id="10" creationId="{B07680F9-5C99-4DE2-8937-B85049655963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4:26.068" v="1388" actId="167"/>
        <pc:sldMkLst>
          <pc:docMk/>
          <pc:sldMk cId="615159281" sldId="1020"/>
        </pc:sldMkLst>
        <pc:picChg chg="del mod">
          <ac:chgData name="Lê Hải" userId="33d688b4-8c69-421d-8449-84909330150c" providerId="ADAL" clId="{CEE65F86-29B4-4FF0-81D0-1D82AEA24791}" dt="2021-07-11T14:14:22.099" v="1386" actId="478"/>
          <ac:picMkLst>
            <pc:docMk/>
            <pc:sldMk cId="615159281" sldId="1020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26.068" v="1388" actId="167"/>
          <ac:picMkLst>
            <pc:docMk/>
            <pc:sldMk cId="615159281" sldId="1020"/>
            <ac:picMk id="11" creationId="{1B51DB45-4E0A-41C7-A238-0C3A2A8C1C2B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4:34.498" v="1392" actId="167"/>
        <pc:sldMkLst>
          <pc:docMk/>
          <pc:sldMk cId="322870502" sldId="1021"/>
        </pc:sldMkLst>
        <pc:picChg chg="del mod">
          <ac:chgData name="Lê Hải" userId="33d688b4-8c69-421d-8449-84909330150c" providerId="ADAL" clId="{CEE65F86-29B4-4FF0-81D0-1D82AEA24791}" dt="2021-07-11T14:14:31.563" v="1390" actId="478"/>
          <ac:picMkLst>
            <pc:docMk/>
            <pc:sldMk cId="322870502" sldId="1021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34.498" v="1392" actId="167"/>
          <ac:picMkLst>
            <pc:docMk/>
            <pc:sldMk cId="322870502" sldId="1021"/>
            <ac:picMk id="7" creationId="{8FCA248D-C126-44B5-940E-D323FA204920}"/>
          </ac:picMkLst>
        </pc:picChg>
      </pc:sldChg>
      <pc:sldChg chg="addSp delSp modSp mod modNotesTx">
        <pc:chgData name="Lê Hải" userId="33d688b4-8c69-421d-8449-84909330150c" providerId="ADAL" clId="{CEE65F86-29B4-4FF0-81D0-1D82AEA24791}" dt="2021-07-11T14:21:29.678" v="1833"/>
        <pc:sldMkLst>
          <pc:docMk/>
          <pc:sldMk cId="1407551042" sldId="1022"/>
        </pc:sldMkLst>
        <pc:picChg chg="del mod">
          <ac:chgData name="Lê Hải" userId="33d688b4-8c69-421d-8449-84909330150c" providerId="ADAL" clId="{CEE65F86-29B4-4FF0-81D0-1D82AEA24791}" dt="2021-07-11T14:14:38.959" v="1394" actId="478"/>
          <ac:picMkLst>
            <pc:docMk/>
            <pc:sldMk cId="1407551042" sldId="1022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43.277" v="1396" actId="167"/>
          <ac:picMkLst>
            <pc:docMk/>
            <pc:sldMk cId="1407551042" sldId="1022"/>
            <ac:picMk id="21" creationId="{46CD4675-3BF7-483A-B73B-65EA01606C04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4:51.839" v="1400" actId="167"/>
        <pc:sldMkLst>
          <pc:docMk/>
          <pc:sldMk cId="358495920" sldId="1023"/>
        </pc:sldMkLst>
        <pc:picChg chg="del mod">
          <ac:chgData name="Lê Hải" userId="33d688b4-8c69-421d-8449-84909330150c" providerId="ADAL" clId="{CEE65F86-29B4-4FF0-81D0-1D82AEA24791}" dt="2021-07-11T14:14:47.282" v="1398" actId="478"/>
          <ac:picMkLst>
            <pc:docMk/>
            <pc:sldMk cId="358495920" sldId="1023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51.839" v="1400" actId="167"/>
          <ac:picMkLst>
            <pc:docMk/>
            <pc:sldMk cId="358495920" sldId="1023"/>
            <ac:picMk id="16" creationId="{6D226E91-933B-494F-B246-549451DD624A}"/>
          </ac:picMkLst>
        </pc:picChg>
      </pc:sldChg>
      <pc:sldChg chg="addSp delSp modSp mod">
        <pc:chgData name="Lê Hải" userId="33d688b4-8c69-421d-8449-84909330150c" providerId="ADAL" clId="{CEE65F86-29B4-4FF0-81D0-1D82AEA24791}" dt="2021-07-11T14:14:59.493" v="1404" actId="167"/>
        <pc:sldMkLst>
          <pc:docMk/>
          <pc:sldMk cId="2540850531" sldId="1025"/>
        </pc:sldMkLst>
        <pc:picChg chg="del mod">
          <ac:chgData name="Lê Hải" userId="33d688b4-8c69-421d-8449-84909330150c" providerId="ADAL" clId="{CEE65F86-29B4-4FF0-81D0-1D82AEA24791}" dt="2021-07-11T14:14:55.725" v="1402" actId="478"/>
          <ac:picMkLst>
            <pc:docMk/>
            <pc:sldMk cId="2540850531" sldId="1025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4:59.493" v="1404" actId="167"/>
          <ac:picMkLst>
            <pc:docMk/>
            <pc:sldMk cId="2540850531" sldId="1025"/>
            <ac:picMk id="17" creationId="{BF961470-8760-43F5-AF9D-25EB666E815A}"/>
          </ac:picMkLst>
        </pc:picChg>
      </pc:sldChg>
      <pc:sldChg chg="modSp mod">
        <pc:chgData name="Lê Hải" userId="33d688b4-8c69-421d-8449-84909330150c" providerId="ADAL" clId="{CEE65F86-29B4-4FF0-81D0-1D82AEA24791}" dt="2021-07-11T14:17:59.687" v="1414" actId="1035"/>
        <pc:sldMkLst>
          <pc:docMk/>
          <pc:sldMk cId="1387208523" sldId="1026"/>
        </pc:sldMkLst>
        <pc:spChg chg="mod">
          <ac:chgData name="Lê Hải" userId="33d688b4-8c69-421d-8449-84909330150c" providerId="ADAL" clId="{CEE65F86-29B4-4FF0-81D0-1D82AEA24791}" dt="2021-07-11T14:17:59.687" v="1414" actId="1035"/>
          <ac:spMkLst>
            <pc:docMk/>
            <pc:sldMk cId="1387208523" sldId="1026"/>
            <ac:spMk id="146" creationId="{7EC611EF-C451-4F7C-BCE9-FDC066A0CD3F}"/>
          </ac:spMkLst>
        </pc:spChg>
      </pc:sldChg>
      <pc:sldChg chg="addSp delSp modSp mod modNotesTx">
        <pc:chgData name="Lê Hải" userId="33d688b4-8c69-421d-8449-84909330150c" providerId="ADAL" clId="{CEE65F86-29B4-4FF0-81D0-1D82AEA24791}" dt="2021-07-11T14:21:37.849" v="1834"/>
        <pc:sldMkLst>
          <pc:docMk/>
          <pc:sldMk cId="2261012888" sldId="1027"/>
        </pc:sldMkLst>
        <pc:picChg chg="del mod">
          <ac:chgData name="Lê Hải" userId="33d688b4-8c69-421d-8449-84909330150c" providerId="ADAL" clId="{CEE65F86-29B4-4FF0-81D0-1D82AEA24791}" dt="2021-07-11T14:15:04.013" v="1406" actId="478"/>
          <ac:picMkLst>
            <pc:docMk/>
            <pc:sldMk cId="2261012888" sldId="1027"/>
            <ac:picMk id="6" creationId="{BF1319B6-5E11-4C2F-8D93-429A8E137B95}"/>
          </ac:picMkLst>
        </pc:picChg>
        <pc:picChg chg="add mod ord">
          <ac:chgData name="Lê Hải" userId="33d688b4-8c69-421d-8449-84909330150c" providerId="ADAL" clId="{CEE65F86-29B4-4FF0-81D0-1D82AEA24791}" dt="2021-07-11T14:15:09.519" v="1408" actId="167"/>
          <ac:picMkLst>
            <pc:docMk/>
            <pc:sldMk cId="2261012888" sldId="1027"/>
            <ac:picMk id="10" creationId="{7C6C3210-E55C-4D4D-9251-699D27A21E10}"/>
          </ac:picMkLst>
        </pc:picChg>
      </pc:sldChg>
      <pc:sldChg chg="add modAnim">
        <pc:chgData name="Lê Hải" userId="33d688b4-8c69-421d-8449-84909330150c" providerId="ADAL" clId="{CEE65F86-29B4-4FF0-81D0-1D82AEA24791}" dt="2021-07-11T14:00:12.644" v="255"/>
        <pc:sldMkLst>
          <pc:docMk/>
          <pc:sldMk cId="2195092469" sldId="1034"/>
        </pc:sldMkLst>
      </pc:sldChg>
      <pc:sldChg chg="addSp delSp modSp add mod modTransition">
        <pc:chgData name="Lê Hải" userId="33d688b4-8c69-421d-8449-84909330150c" providerId="ADAL" clId="{CEE65F86-29B4-4FF0-81D0-1D82AEA24791}" dt="2021-07-11T14:01:03.159" v="442"/>
        <pc:sldMkLst>
          <pc:docMk/>
          <pc:sldMk cId="3413101671" sldId="1035"/>
        </pc:sldMkLst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4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5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6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7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8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4:00:51.920" v="440" actId="1035"/>
          <ac:spMkLst>
            <pc:docMk/>
            <pc:sldMk cId="3413101671" sldId="1035"/>
            <ac:spMk id="9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3:56:20.612" v="225" actId="1076"/>
          <ac:spMkLst>
            <pc:docMk/>
            <pc:sldMk cId="3413101671" sldId="1035"/>
            <ac:spMk id="10" creationId="{00000000-0000-0000-0000-000000000000}"/>
          </ac:spMkLst>
        </pc:spChg>
        <pc:spChg chg="mod">
          <ac:chgData name="Lê Hải" userId="33d688b4-8c69-421d-8449-84909330150c" providerId="ADAL" clId="{CEE65F86-29B4-4FF0-81D0-1D82AEA24791}" dt="2021-07-11T13:56:40.827" v="254" actId="1035"/>
          <ac:spMkLst>
            <pc:docMk/>
            <pc:sldMk cId="3413101671" sldId="1035"/>
            <ac:spMk id="18" creationId="{00000000-0000-0000-0000-000000000000}"/>
          </ac:spMkLst>
        </pc:spChg>
        <pc:spChg chg="del">
          <ac:chgData name="Lê Hải" userId="33d688b4-8c69-421d-8449-84909330150c" providerId="ADAL" clId="{CEE65F86-29B4-4FF0-81D0-1D82AEA24791}" dt="2021-07-11T13:52:51.446" v="106" actId="478"/>
          <ac:spMkLst>
            <pc:docMk/>
            <pc:sldMk cId="3413101671" sldId="1035"/>
            <ac:spMk id="19" creationId="{00000000-0000-0000-0000-000000000000}"/>
          </ac:spMkLst>
        </pc:spChg>
        <pc:grpChg chg="mod">
          <ac:chgData name="Lê Hải" userId="33d688b4-8c69-421d-8449-84909330150c" providerId="ADAL" clId="{CEE65F86-29B4-4FF0-81D0-1D82AEA24791}" dt="2021-07-11T14:00:51.920" v="440" actId="1035"/>
          <ac:grpSpMkLst>
            <pc:docMk/>
            <pc:sldMk cId="3413101671" sldId="1035"/>
            <ac:grpSpMk id="3" creationId="{00000000-0000-0000-0000-000000000000}"/>
          </ac:grpSpMkLst>
        </pc:grpChg>
        <pc:grpChg chg="mod">
          <ac:chgData name="Lê Hải" userId="33d688b4-8c69-421d-8449-84909330150c" providerId="ADAL" clId="{CEE65F86-29B4-4FF0-81D0-1D82AEA24791}" dt="2021-07-11T14:00:51.920" v="440" actId="1035"/>
          <ac:grpSpMkLst>
            <pc:docMk/>
            <pc:sldMk cId="3413101671" sldId="1035"/>
            <ac:grpSpMk id="11" creationId="{00000000-0000-0000-0000-000000000000}"/>
          </ac:grpSpMkLst>
        </pc:grpChg>
        <pc:graphicFrameChg chg="add del mod">
          <ac:chgData name="Lê Hải" userId="33d688b4-8c69-421d-8449-84909330150c" providerId="ADAL" clId="{CEE65F86-29B4-4FF0-81D0-1D82AEA24791}" dt="2021-07-11T13:53:28.616" v="139"/>
          <ac:graphicFrameMkLst>
            <pc:docMk/>
            <pc:sldMk cId="3413101671" sldId="1035"/>
            <ac:graphicFrameMk id="2" creationId="{A5B6819D-CCD7-4AC4-ABFD-B37154DE2BE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91E2E0-917D-4E02-BB4E-4FD8D452BB05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4AAA36D-8086-4299-B44C-5F6857D4C6B7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pl-PL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hát biểu được quy tắc nhân hai số nguyên khác dấu, cùng dấu.</a:t>
          </a:r>
          <a:endParaRPr lang="en-US" sz="24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7D5D3-7690-4B26-A073-7F667C5B86FE}" type="parTrans" cxnId="{B7C88312-53E4-4DDA-941F-905F8F102153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9AAAD-15E8-4145-A7AE-0B04AF1A5BD7}" type="sibTrans" cxnId="{B7C88312-53E4-4DDA-941F-905F8F102153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B5B90-1A23-4758-9FFD-193F204C1BD4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vi-VN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 được các tính chất cơ bản của phép nhân trong tập hợp số nguyên: giao hoán, kết hợp, nhân với 1; phân phối của phép nhân đối với phép cộng.</a:t>
          </a:r>
          <a:endParaRPr lang="en-US" sz="24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319A3-A8B1-4BB8-850A-556B76B614E4}" type="parTrans" cxnId="{8C91C883-276E-4780-A512-538C044300D5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0F753-4F0E-452E-941A-DA9E61BDB0EC}" type="sibTrans" cxnId="{8C91C883-276E-4780-A512-538C044300D5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91459-1A68-49C5-BE85-351B1C4767B3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vi-VN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 dụng được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huống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4F05602-1E8B-4259-9EB6-950F89F08C78}" type="parTrans" cxnId="{66E2703A-57BF-44CD-8959-A111A340870C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FCE31-F517-4E5D-B93C-0A4ADF600532}" type="sibTrans" cxnId="{66E2703A-57BF-44CD-8959-A111A340870C}">
      <dgm:prSet/>
      <dgm:spPr/>
      <dgm:t>
        <a:bodyPr/>
        <a:lstStyle/>
        <a:p>
          <a:pPr algn="just"/>
          <a:endParaRPr lang="en-US" sz="18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90D4A6-1CA1-4AB3-923E-05CBE6F866A3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pl-PL" sz="2400" kern="1200">
              <a:ln>
                <a:solidFill>
                  <a:srgbClr val="656D78">
                    <a:lumMod val="50000"/>
                  </a:srgbClr>
                </a:solidFill>
              </a:ln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Hiểu được phép nhân 2 số nguyên khác dấu tương tự phép nhân 2 số tự nhiên là “ Thay phép nhân bởi phép cộng các số hạng bằng nhau”.</a:t>
          </a:r>
          <a:endParaRPr lang="en-US" sz="2400" kern="1200" dirty="0">
            <a:ln>
              <a:solidFill>
                <a:srgbClr val="656D78">
                  <a:lumMod val="50000"/>
                </a:srgbClr>
              </a:solidFill>
            </a:ln>
            <a:solidFill>
              <a:srgbClr val="E7E6E6">
                <a:lumMod val="10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7CA5BAC-7D17-45B2-9AC6-606CE8B9554A}" type="parTrans" cxnId="{2250A952-C55B-409F-BD47-9378C9498AF2}">
      <dgm:prSet/>
      <dgm:spPr/>
      <dgm:t>
        <a:bodyPr/>
        <a:lstStyle/>
        <a:p>
          <a:endParaRPr lang="en-US" sz="1600"/>
        </a:p>
      </dgm:t>
    </dgm:pt>
    <dgm:pt modelId="{F954A603-A178-4DFD-9AD3-649745EE3023}" type="sibTrans" cxnId="{2250A952-C55B-409F-BD47-9378C9498AF2}">
      <dgm:prSet/>
      <dgm:spPr/>
      <dgm:t>
        <a:bodyPr/>
        <a:lstStyle/>
        <a:p>
          <a:endParaRPr lang="en-US" sz="1600"/>
        </a:p>
      </dgm:t>
    </dgm:pt>
    <dgm:pt modelId="{52BF3497-AC09-4DB7-91CF-656CD8B6FC1D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vi-VN" sz="2400" kern="1200">
              <a:ln>
                <a:solidFill>
                  <a:srgbClr val="656D78">
                    <a:lumMod val="50000"/>
                  </a:srgbClr>
                </a:solidFill>
              </a:ln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HS tự hoàn thành được các nhiệm vụ học tập chuẩn bị ở nhà và tại lớp.</a:t>
          </a:r>
          <a:endParaRPr lang="en-US" sz="2400" kern="1200" dirty="0">
            <a:ln>
              <a:solidFill>
                <a:srgbClr val="656D78">
                  <a:lumMod val="50000"/>
                </a:srgbClr>
              </a:solidFill>
            </a:ln>
            <a:solidFill>
              <a:srgbClr val="E7E6E6">
                <a:lumMod val="10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A06473A-26D4-4144-B45C-EEDFA7F0A0D3}" type="parTrans" cxnId="{113585D7-0061-4EFB-907E-7B87AC89692E}">
      <dgm:prSet/>
      <dgm:spPr/>
      <dgm:t>
        <a:bodyPr/>
        <a:lstStyle/>
        <a:p>
          <a:endParaRPr lang="en-US" sz="1600"/>
        </a:p>
      </dgm:t>
    </dgm:pt>
    <dgm:pt modelId="{1B1DF746-318A-4A3A-9CB8-49458E3EE584}" type="sibTrans" cxnId="{113585D7-0061-4EFB-907E-7B87AC89692E}">
      <dgm:prSet/>
      <dgm:spPr/>
      <dgm:t>
        <a:bodyPr/>
        <a:lstStyle/>
        <a:p>
          <a:endParaRPr lang="en-US" sz="1600"/>
        </a:p>
      </dgm:t>
    </dgm:pt>
    <dgm:pt modelId="{C022C70B-A1DF-46B2-84A4-D443CDCF52F2}" type="pres">
      <dgm:prSet presAssocID="{2F91E2E0-917D-4E02-BB4E-4FD8D452BB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A274C7-F535-448D-B6AF-63398EE7E377}" type="pres">
      <dgm:prSet presAssocID="{2F91E2E0-917D-4E02-BB4E-4FD8D452BB05}" presName="Name1" presStyleCnt="0"/>
      <dgm:spPr/>
    </dgm:pt>
    <dgm:pt modelId="{0890F9C4-E774-4805-A376-A421FDD6A2BA}" type="pres">
      <dgm:prSet presAssocID="{2F91E2E0-917D-4E02-BB4E-4FD8D452BB05}" presName="cycle" presStyleCnt="0"/>
      <dgm:spPr/>
    </dgm:pt>
    <dgm:pt modelId="{823B097C-8354-4DFA-91E7-571C032D792E}" type="pres">
      <dgm:prSet presAssocID="{2F91E2E0-917D-4E02-BB4E-4FD8D452BB05}" presName="srcNode" presStyleLbl="node1" presStyleIdx="0" presStyleCnt="5"/>
      <dgm:spPr/>
    </dgm:pt>
    <dgm:pt modelId="{3FCA2EE2-C4E8-41EC-9BA0-CE7D9E0DB795}" type="pres">
      <dgm:prSet presAssocID="{2F91E2E0-917D-4E02-BB4E-4FD8D452BB05}" presName="conn" presStyleLbl="parChTrans1D2" presStyleIdx="0" presStyleCnt="1"/>
      <dgm:spPr/>
      <dgm:t>
        <a:bodyPr/>
        <a:lstStyle/>
        <a:p>
          <a:endParaRPr lang="en-US"/>
        </a:p>
      </dgm:t>
    </dgm:pt>
    <dgm:pt modelId="{2F527D3E-AC86-4525-8270-9107EC5F56C2}" type="pres">
      <dgm:prSet presAssocID="{2F91E2E0-917D-4E02-BB4E-4FD8D452BB05}" presName="extraNode" presStyleLbl="node1" presStyleIdx="0" presStyleCnt="5"/>
      <dgm:spPr/>
    </dgm:pt>
    <dgm:pt modelId="{C2B768AB-F18B-4799-A1D5-1C40E32963E2}" type="pres">
      <dgm:prSet presAssocID="{2F91E2E0-917D-4E02-BB4E-4FD8D452BB05}" presName="dstNode" presStyleLbl="node1" presStyleIdx="0" presStyleCnt="5"/>
      <dgm:spPr/>
    </dgm:pt>
    <dgm:pt modelId="{9F7CA0B7-0163-4397-BCAD-FA064D78C863}" type="pres">
      <dgm:prSet presAssocID="{F4AAA36D-8086-4299-B44C-5F6857D4C6B7}" presName="text_1" presStyleLbl="node1" presStyleIdx="0" presStyleCnt="5" custScaleY="80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01CFF-B046-465A-8051-3FC31A8A277A}" type="pres">
      <dgm:prSet presAssocID="{F4AAA36D-8086-4299-B44C-5F6857D4C6B7}" presName="accent_1" presStyleCnt="0"/>
      <dgm:spPr/>
    </dgm:pt>
    <dgm:pt modelId="{5C808F68-104A-4B7B-B81F-779B51B0816A}" type="pres">
      <dgm:prSet presAssocID="{F4AAA36D-8086-4299-B44C-5F6857D4C6B7}" presName="accentRepeatNode" presStyleLbl="solidFgAcc1" presStyleIdx="0" presStyleCnt="5"/>
      <dgm:spPr/>
    </dgm:pt>
    <dgm:pt modelId="{3E6277BD-A861-48D7-BA00-89B2DAC576CA}" type="pres">
      <dgm:prSet presAssocID="{6290D4A6-1CA1-4AB3-923E-05CBE6F866A3}" presName="text_2" presStyleLbl="node1" presStyleIdx="1" presStyleCnt="5" custScaleY="133100" custLinFactNeighborY="-18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60C73-45D8-40C9-99E3-F303F4BEED77}" type="pres">
      <dgm:prSet presAssocID="{6290D4A6-1CA1-4AB3-923E-05CBE6F866A3}" presName="accent_2" presStyleCnt="0"/>
      <dgm:spPr/>
    </dgm:pt>
    <dgm:pt modelId="{35C86052-6C99-4DF8-9D65-3C210563861B}" type="pres">
      <dgm:prSet presAssocID="{6290D4A6-1CA1-4AB3-923E-05CBE6F866A3}" presName="accentRepeatNode" presStyleLbl="solidFgAcc1" presStyleIdx="1" presStyleCnt="5" custLinFactNeighborY="-14640"/>
      <dgm:spPr/>
    </dgm:pt>
    <dgm:pt modelId="{92CE0823-421A-414B-8863-76BDCB0EDBD2}" type="pres">
      <dgm:prSet presAssocID="{F20B5B90-1A23-4758-9FFD-193F204C1BD4}" presName="text_3" presStyleLbl="node1" presStyleIdx="2" presStyleCnt="5" custScaleY="133100" custLinFactNeighborY="-9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39DD4-54D0-46FD-8B8D-2E50CD8E0C67}" type="pres">
      <dgm:prSet presAssocID="{F20B5B90-1A23-4758-9FFD-193F204C1BD4}" presName="accent_3" presStyleCnt="0"/>
      <dgm:spPr/>
    </dgm:pt>
    <dgm:pt modelId="{55EFE633-8114-4A26-8D83-24045BBF48B3}" type="pres">
      <dgm:prSet presAssocID="{F20B5B90-1A23-4758-9FFD-193F204C1BD4}" presName="accentRepeatNode" presStyleLbl="solidFgAcc1" presStyleIdx="2" presStyleCnt="5" custLinFactNeighborY="-7320"/>
      <dgm:spPr/>
    </dgm:pt>
    <dgm:pt modelId="{3934EC8C-CD88-4027-AE08-D96392AAB324}" type="pres">
      <dgm:prSet presAssocID="{DF291459-1A68-49C5-BE85-351B1C4767B3}" presName="text_4" presStyleLbl="node1" presStyleIdx="3" presStyleCnt="5" custScaleY="177156" custLinFactNeighborY="22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3DE88-DCC5-4380-A367-21D889C5F1D2}" type="pres">
      <dgm:prSet presAssocID="{DF291459-1A68-49C5-BE85-351B1C4767B3}" presName="accent_4" presStyleCnt="0"/>
      <dgm:spPr/>
    </dgm:pt>
    <dgm:pt modelId="{072140D9-4AE9-4FE8-BE50-12686B61500E}" type="pres">
      <dgm:prSet presAssocID="{DF291459-1A68-49C5-BE85-351B1C4767B3}" presName="accentRepeatNode" presStyleLbl="solidFgAcc1" presStyleIdx="3" presStyleCnt="5" custLinFactNeighborY="18300"/>
      <dgm:spPr/>
    </dgm:pt>
    <dgm:pt modelId="{9CBB6DC0-3C4C-412E-9900-2AFFB42754A4}" type="pres">
      <dgm:prSet presAssocID="{52BF3497-AC09-4DB7-91CF-656CD8B6FC1D}" presName="text_5" presStyleLbl="node1" presStyleIdx="4" presStyleCnt="5" custScaleY="75132" custLinFactNeighborY="25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4AA282-2249-4974-B945-E418A52A4048}" type="pres">
      <dgm:prSet presAssocID="{52BF3497-AC09-4DB7-91CF-656CD8B6FC1D}" presName="accent_5" presStyleCnt="0"/>
      <dgm:spPr/>
    </dgm:pt>
    <dgm:pt modelId="{6BD00AAC-1C8B-4E09-BCA6-7F240FD3FD79}" type="pres">
      <dgm:prSet presAssocID="{52BF3497-AC09-4DB7-91CF-656CD8B6FC1D}" presName="accentRepeatNode" presStyleLbl="solidFgAcc1" presStyleIdx="4" presStyleCnt="5" custLinFactNeighborY="20130"/>
      <dgm:spPr/>
    </dgm:pt>
  </dgm:ptLst>
  <dgm:cxnLst>
    <dgm:cxn modelId="{2250A952-C55B-409F-BD47-9378C9498AF2}" srcId="{2F91E2E0-917D-4E02-BB4E-4FD8D452BB05}" destId="{6290D4A6-1CA1-4AB3-923E-05CBE6F866A3}" srcOrd="1" destOrd="0" parTransId="{77CA5BAC-7D17-45B2-9AC6-606CE8B9554A}" sibTransId="{F954A603-A178-4DFD-9AD3-649745EE3023}"/>
    <dgm:cxn modelId="{4D04C48C-F852-471E-B84F-3E327E93CB50}" type="presOf" srcId="{F4AAA36D-8086-4299-B44C-5F6857D4C6B7}" destId="{9F7CA0B7-0163-4397-BCAD-FA064D78C863}" srcOrd="0" destOrd="0" presId="urn:microsoft.com/office/officeart/2008/layout/VerticalCurvedList"/>
    <dgm:cxn modelId="{66E2703A-57BF-44CD-8959-A111A340870C}" srcId="{2F91E2E0-917D-4E02-BB4E-4FD8D452BB05}" destId="{DF291459-1A68-49C5-BE85-351B1C4767B3}" srcOrd="3" destOrd="0" parTransId="{D4F05602-1E8B-4259-9EB6-950F89F08C78}" sibTransId="{3C4FCE31-F517-4E5D-B93C-0A4ADF600532}"/>
    <dgm:cxn modelId="{8C91C883-276E-4780-A512-538C044300D5}" srcId="{2F91E2E0-917D-4E02-BB4E-4FD8D452BB05}" destId="{F20B5B90-1A23-4758-9FFD-193F204C1BD4}" srcOrd="2" destOrd="0" parTransId="{1D0319A3-A8B1-4BB8-850A-556B76B614E4}" sibTransId="{FEB0F753-4F0E-452E-941A-DA9E61BDB0EC}"/>
    <dgm:cxn modelId="{9D4E0614-A55F-447A-A4D7-0772E37DEC24}" type="presOf" srcId="{DF291459-1A68-49C5-BE85-351B1C4767B3}" destId="{3934EC8C-CD88-4027-AE08-D96392AAB324}" srcOrd="0" destOrd="0" presId="urn:microsoft.com/office/officeart/2008/layout/VerticalCurvedList"/>
    <dgm:cxn modelId="{7F79691A-BE7B-4A68-9905-AC3653A5E692}" type="presOf" srcId="{52BF3497-AC09-4DB7-91CF-656CD8B6FC1D}" destId="{9CBB6DC0-3C4C-412E-9900-2AFFB42754A4}" srcOrd="0" destOrd="0" presId="urn:microsoft.com/office/officeart/2008/layout/VerticalCurvedList"/>
    <dgm:cxn modelId="{6121A6B4-0EDF-4CCE-8D1F-6F2CE0A5BA04}" type="presOf" srcId="{03B9AAAD-15E8-4145-A7AE-0B04AF1A5BD7}" destId="{3FCA2EE2-C4E8-41EC-9BA0-CE7D9E0DB795}" srcOrd="0" destOrd="0" presId="urn:microsoft.com/office/officeart/2008/layout/VerticalCurvedList"/>
    <dgm:cxn modelId="{1852FEB4-8F7E-47A7-90D1-5B120AB5BB24}" type="presOf" srcId="{6290D4A6-1CA1-4AB3-923E-05CBE6F866A3}" destId="{3E6277BD-A861-48D7-BA00-89B2DAC576CA}" srcOrd="0" destOrd="0" presId="urn:microsoft.com/office/officeart/2008/layout/VerticalCurvedList"/>
    <dgm:cxn modelId="{113585D7-0061-4EFB-907E-7B87AC89692E}" srcId="{2F91E2E0-917D-4E02-BB4E-4FD8D452BB05}" destId="{52BF3497-AC09-4DB7-91CF-656CD8B6FC1D}" srcOrd="4" destOrd="0" parTransId="{DA06473A-26D4-4144-B45C-EEDFA7F0A0D3}" sibTransId="{1B1DF746-318A-4A3A-9CB8-49458E3EE584}"/>
    <dgm:cxn modelId="{DB79384A-8A90-45D0-9005-DF3A8993DB6E}" type="presOf" srcId="{2F91E2E0-917D-4E02-BB4E-4FD8D452BB05}" destId="{C022C70B-A1DF-46B2-84A4-D443CDCF52F2}" srcOrd="0" destOrd="0" presId="urn:microsoft.com/office/officeart/2008/layout/VerticalCurvedList"/>
    <dgm:cxn modelId="{B7C88312-53E4-4DDA-941F-905F8F102153}" srcId="{2F91E2E0-917D-4E02-BB4E-4FD8D452BB05}" destId="{F4AAA36D-8086-4299-B44C-5F6857D4C6B7}" srcOrd="0" destOrd="0" parTransId="{5CF7D5D3-7690-4B26-A073-7F667C5B86FE}" sibTransId="{03B9AAAD-15E8-4145-A7AE-0B04AF1A5BD7}"/>
    <dgm:cxn modelId="{A37F98C4-CE2E-4992-B8F5-D398C1F5DDE5}" type="presOf" srcId="{F20B5B90-1A23-4758-9FFD-193F204C1BD4}" destId="{92CE0823-421A-414B-8863-76BDCB0EDBD2}" srcOrd="0" destOrd="0" presId="urn:microsoft.com/office/officeart/2008/layout/VerticalCurvedList"/>
    <dgm:cxn modelId="{5DE16447-AC5D-42C4-87A5-2ACA85979B8F}" type="presParOf" srcId="{C022C70B-A1DF-46B2-84A4-D443CDCF52F2}" destId="{66A274C7-F535-448D-B6AF-63398EE7E377}" srcOrd="0" destOrd="0" presId="urn:microsoft.com/office/officeart/2008/layout/VerticalCurvedList"/>
    <dgm:cxn modelId="{8F8D4D98-13FE-48EC-A874-09676BF427D0}" type="presParOf" srcId="{66A274C7-F535-448D-B6AF-63398EE7E377}" destId="{0890F9C4-E774-4805-A376-A421FDD6A2BA}" srcOrd="0" destOrd="0" presId="urn:microsoft.com/office/officeart/2008/layout/VerticalCurvedList"/>
    <dgm:cxn modelId="{81F139D6-1257-4A02-AAA9-69418D20862B}" type="presParOf" srcId="{0890F9C4-E774-4805-A376-A421FDD6A2BA}" destId="{823B097C-8354-4DFA-91E7-571C032D792E}" srcOrd="0" destOrd="0" presId="urn:microsoft.com/office/officeart/2008/layout/VerticalCurvedList"/>
    <dgm:cxn modelId="{E2942686-6495-441D-ADC3-550B7EE8A730}" type="presParOf" srcId="{0890F9C4-E774-4805-A376-A421FDD6A2BA}" destId="{3FCA2EE2-C4E8-41EC-9BA0-CE7D9E0DB795}" srcOrd="1" destOrd="0" presId="urn:microsoft.com/office/officeart/2008/layout/VerticalCurvedList"/>
    <dgm:cxn modelId="{F66479C1-B913-4774-B915-2A8AE3D25D13}" type="presParOf" srcId="{0890F9C4-E774-4805-A376-A421FDD6A2BA}" destId="{2F527D3E-AC86-4525-8270-9107EC5F56C2}" srcOrd="2" destOrd="0" presId="urn:microsoft.com/office/officeart/2008/layout/VerticalCurvedList"/>
    <dgm:cxn modelId="{DA4743BC-0B0D-4BE2-844B-696CF40BD977}" type="presParOf" srcId="{0890F9C4-E774-4805-A376-A421FDD6A2BA}" destId="{C2B768AB-F18B-4799-A1D5-1C40E32963E2}" srcOrd="3" destOrd="0" presId="urn:microsoft.com/office/officeart/2008/layout/VerticalCurvedList"/>
    <dgm:cxn modelId="{A85A6A56-360D-44B3-BE7F-9588A7DEA2D9}" type="presParOf" srcId="{66A274C7-F535-448D-B6AF-63398EE7E377}" destId="{9F7CA0B7-0163-4397-BCAD-FA064D78C863}" srcOrd="1" destOrd="0" presId="urn:microsoft.com/office/officeart/2008/layout/VerticalCurvedList"/>
    <dgm:cxn modelId="{7A8A1E79-F607-4087-BF22-91087C82FE5D}" type="presParOf" srcId="{66A274C7-F535-448D-B6AF-63398EE7E377}" destId="{A7601CFF-B046-465A-8051-3FC31A8A277A}" srcOrd="2" destOrd="0" presId="urn:microsoft.com/office/officeart/2008/layout/VerticalCurvedList"/>
    <dgm:cxn modelId="{AC5EDB94-8B60-4F21-9DD8-32975146821C}" type="presParOf" srcId="{A7601CFF-B046-465A-8051-3FC31A8A277A}" destId="{5C808F68-104A-4B7B-B81F-779B51B0816A}" srcOrd="0" destOrd="0" presId="urn:microsoft.com/office/officeart/2008/layout/VerticalCurvedList"/>
    <dgm:cxn modelId="{4D9F6BD8-35FB-4CC2-85C2-5C8CEC26E61E}" type="presParOf" srcId="{66A274C7-F535-448D-B6AF-63398EE7E377}" destId="{3E6277BD-A861-48D7-BA00-89B2DAC576CA}" srcOrd="3" destOrd="0" presId="urn:microsoft.com/office/officeart/2008/layout/VerticalCurvedList"/>
    <dgm:cxn modelId="{FCDBFECF-FDFC-4101-9332-3399258F27FF}" type="presParOf" srcId="{66A274C7-F535-448D-B6AF-63398EE7E377}" destId="{64160C73-45D8-40C9-99E3-F303F4BEED77}" srcOrd="4" destOrd="0" presId="urn:microsoft.com/office/officeart/2008/layout/VerticalCurvedList"/>
    <dgm:cxn modelId="{32905605-3FFB-4964-B6F0-8CE20E4D3446}" type="presParOf" srcId="{64160C73-45D8-40C9-99E3-F303F4BEED77}" destId="{35C86052-6C99-4DF8-9D65-3C210563861B}" srcOrd="0" destOrd="0" presId="urn:microsoft.com/office/officeart/2008/layout/VerticalCurvedList"/>
    <dgm:cxn modelId="{54B845E4-DCE3-483C-AD20-50BCAE4AE944}" type="presParOf" srcId="{66A274C7-F535-448D-B6AF-63398EE7E377}" destId="{92CE0823-421A-414B-8863-76BDCB0EDBD2}" srcOrd="5" destOrd="0" presId="urn:microsoft.com/office/officeart/2008/layout/VerticalCurvedList"/>
    <dgm:cxn modelId="{9091A9E7-89C3-4912-AC99-8336BD664690}" type="presParOf" srcId="{66A274C7-F535-448D-B6AF-63398EE7E377}" destId="{5F439DD4-54D0-46FD-8B8D-2E50CD8E0C67}" srcOrd="6" destOrd="0" presId="urn:microsoft.com/office/officeart/2008/layout/VerticalCurvedList"/>
    <dgm:cxn modelId="{C9750DEF-F3E2-4656-AC77-B2DA797A9EEA}" type="presParOf" srcId="{5F439DD4-54D0-46FD-8B8D-2E50CD8E0C67}" destId="{55EFE633-8114-4A26-8D83-24045BBF48B3}" srcOrd="0" destOrd="0" presId="urn:microsoft.com/office/officeart/2008/layout/VerticalCurvedList"/>
    <dgm:cxn modelId="{430EAF15-0CE2-43C6-8487-5FACE9AA1341}" type="presParOf" srcId="{66A274C7-F535-448D-B6AF-63398EE7E377}" destId="{3934EC8C-CD88-4027-AE08-D96392AAB324}" srcOrd="7" destOrd="0" presId="urn:microsoft.com/office/officeart/2008/layout/VerticalCurvedList"/>
    <dgm:cxn modelId="{03FEF2B8-144C-4E82-B3DB-55920F3E75AF}" type="presParOf" srcId="{66A274C7-F535-448D-B6AF-63398EE7E377}" destId="{0933DE88-DCC5-4380-A367-21D889C5F1D2}" srcOrd="8" destOrd="0" presId="urn:microsoft.com/office/officeart/2008/layout/VerticalCurvedList"/>
    <dgm:cxn modelId="{D33EC973-03BE-40AF-8223-98830CD82C21}" type="presParOf" srcId="{0933DE88-DCC5-4380-A367-21D889C5F1D2}" destId="{072140D9-4AE9-4FE8-BE50-12686B61500E}" srcOrd="0" destOrd="0" presId="urn:microsoft.com/office/officeart/2008/layout/VerticalCurvedList"/>
    <dgm:cxn modelId="{E71393C2-0190-4FEE-9293-21BFE117FCAD}" type="presParOf" srcId="{66A274C7-F535-448D-B6AF-63398EE7E377}" destId="{9CBB6DC0-3C4C-412E-9900-2AFFB42754A4}" srcOrd="9" destOrd="0" presId="urn:microsoft.com/office/officeart/2008/layout/VerticalCurvedList"/>
    <dgm:cxn modelId="{CEBC3613-FFA8-4F9A-94EA-3403C24021C2}" type="presParOf" srcId="{66A274C7-F535-448D-B6AF-63398EE7E377}" destId="{F64AA282-2249-4974-B945-E418A52A4048}" srcOrd="10" destOrd="0" presId="urn:microsoft.com/office/officeart/2008/layout/VerticalCurvedList"/>
    <dgm:cxn modelId="{B03A7242-5ABD-4C86-8180-037F6043CDDF}" type="presParOf" srcId="{F64AA282-2249-4974-B945-E418A52A4048}" destId="{6BD00AAC-1C8B-4E09-BCA6-7F240FD3F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1E2E0-917D-4E02-BB4E-4FD8D452BB05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4AAA36D-8086-4299-B44C-5F6857D4C6B7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pl-PL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hát biểu được quy tắc nhân hai số nguyên khác dấu, cùng dấu.</a:t>
          </a:r>
          <a:endParaRPr lang="en-US" sz="28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7D5D3-7690-4B26-A073-7F667C5B86FE}" type="parTrans" cxnId="{B7C88312-53E4-4DDA-941F-905F8F102153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9AAAD-15E8-4145-A7AE-0B04AF1A5BD7}" type="sibTrans" cxnId="{B7C88312-53E4-4DDA-941F-905F8F102153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B5B90-1A23-4758-9FFD-193F204C1BD4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vi-VN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 được các tính chất cơ bản của phép nhân trong tập hợp số nguyên: giao hoán, kết hợp, nhân với 1; phân phối của phép nhân đối với phép cộng.</a:t>
          </a:r>
          <a:endParaRPr lang="en-US" sz="28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319A3-A8B1-4BB8-850A-556B76B614E4}" type="parTrans" cxnId="{8C91C883-276E-4780-A512-538C044300D5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0F753-4F0E-452E-941A-DA9E61BDB0EC}" type="sibTrans" cxnId="{8C91C883-276E-4780-A512-538C044300D5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91459-1A68-49C5-BE85-351B1C4767B3}">
      <dgm:prSet phldrT="[Text]" custT="1"/>
      <dgm:spPr/>
      <dgm:t>
        <a:bodyPr/>
        <a:lstStyle/>
        <a:p>
          <a:pPr algn="just">
            <a:lnSpc>
              <a:spcPct val="105000"/>
            </a:lnSpc>
            <a:spcAft>
              <a:spcPts val="0"/>
            </a:spcAft>
          </a:pPr>
          <a:r>
            <a:rPr lang="vi-VN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 dụng được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huống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4F05602-1E8B-4259-9EB6-950F89F08C78}" type="parTrans" cxnId="{66E2703A-57BF-44CD-8959-A111A340870C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FCE31-F517-4E5D-B93C-0A4ADF600532}" type="sibTrans" cxnId="{66E2703A-57BF-44CD-8959-A111A340870C}">
      <dgm:prSet/>
      <dgm:spPr/>
      <dgm:t>
        <a:bodyPr/>
        <a:lstStyle/>
        <a:p>
          <a:pPr algn="just"/>
          <a:endParaRPr lang="en-US" sz="200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2C70B-A1DF-46B2-84A4-D443CDCF52F2}" type="pres">
      <dgm:prSet presAssocID="{2F91E2E0-917D-4E02-BB4E-4FD8D452BB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A274C7-F535-448D-B6AF-63398EE7E377}" type="pres">
      <dgm:prSet presAssocID="{2F91E2E0-917D-4E02-BB4E-4FD8D452BB05}" presName="Name1" presStyleCnt="0"/>
      <dgm:spPr/>
    </dgm:pt>
    <dgm:pt modelId="{0890F9C4-E774-4805-A376-A421FDD6A2BA}" type="pres">
      <dgm:prSet presAssocID="{2F91E2E0-917D-4E02-BB4E-4FD8D452BB05}" presName="cycle" presStyleCnt="0"/>
      <dgm:spPr/>
    </dgm:pt>
    <dgm:pt modelId="{823B097C-8354-4DFA-91E7-571C032D792E}" type="pres">
      <dgm:prSet presAssocID="{2F91E2E0-917D-4E02-BB4E-4FD8D452BB05}" presName="srcNode" presStyleLbl="node1" presStyleIdx="0" presStyleCnt="3"/>
      <dgm:spPr/>
    </dgm:pt>
    <dgm:pt modelId="{3FCA2EE2-C4E8-41EC-9BA0-CE7D9E0DB795}" type="pres">
      <dgm:prSet presAssocID="{2F91E2E0-917D-4E02-BB4E-4FD8D452BB05}" presName="conn" presStyleLbl="parChTrans1D2" presStyleIdx="0" presStyleCnt="1"/>
      <dgm:spPr/>
      <dgm:t>
        <a:bodyPr/>
        <a:lstStyle/>
        <a:p>
          <a:endParaRPr lang="en-US"/>
        </a:p>
      </dgm:t>
    </dgm:pt>
    <dgm:pt modelId="{2F527D3E-AC86-4525-8270-9107EC5F56C2}" type="pres">
      <dgm:prSet presAssocID="{2F91E2E0-917D-4E02-BB4E-4FD8D452BB05}" presName="extraNode" presStyleLbl="node1" presStyleIdx="0" presStyleCnt="3"/>
      <dgm:spPr/>
    </dgm:pt>
    <dgm:pt modelId="{C2B768AB-F18B-4799-A1D5-1C40E32963E2}" type="pres">
      <dgm:prSet presAssocID="{2F91E2E0-917D-4E02-BB4E-4FD8D452BB05}" presName="dstNode" presStyleLbl="node1" presStyleIdx="0" presStyleCnt="3"/>
      <dgm:spPr/>
    </dgm:pt>
    <dgm:pt modelId="{9F7CA0B7-0163-4397-BCAD-FA064D78C863}" type="pres">
      <dgm:prSet presAssocID="{F4AAA36D-8086-4299-B44C-5F6857D4C6B7}" presName="text_1" presStyleLbl="node1" presStyleIdx="0" presStyleCnt="3" custScaleY="118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01CFF-B046-465A-8051-3FC31A8A277A}" type="pres">
      <dgm:prSet presAssocID="{F4AAA36D-8086-4299-B44C-5F6857D4C6B7}" presName="accent_1" presStyleCnt="0"/>
      <dgm:spPr/>
    </dgm:pt>
    <dgm:pt modelId="{5C808F68-104A-4B7B-B81F-779B51B0816A}" type="pres">
      <dgm:prSet presAssocID="{F4AAA36D-8086-4299-B44C-5F6857D4C6B7}" presName="accentRepeatNode" presStyleLbl="solidFgAcc1" presStyleIdx="0" presStyleCnt="3"/>
      <dgm:spPr/>
    </dgm:pt>
    <dgm:pt modelId="{BBF166A1-22AB-49D9-8273-A8B48E76F1B0}" type="pres">
      <dgm:prSet presAssocID="{F20B5B90-1A23-4758-9FFD-193F204C1BD4}" presName="text_2" presStyleLbl="node1" presStyleIdx="1" presStyleCnt="3" custScaleY="118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59A59-82D7-41F0-9B75-054FDF7726D9}" type="pres">
      <dgm:prSet presAssocID="{F20B5B90-1A23-4758-9FFD-193F204C1BD4}" presName="accent_2" presStyleCnt="0"/>
      <dgm:spPr/>
    </dgm:pt>
    <dgm:pt modelId="{55EFE633-8114-4A26-8D83-24045BBF48B3}" type="pres">
      <dgm:prSet presAssocID="{F20B5B90-1A23-4758-9FFD-193F204C1BD4}" presName="accentRepeatNode" presStyleLbl="solidFgAcc1" presStyleIdx="1" presStyleCnt="3"/>
      <dgm:spPr/>
    </dgm:pt>
    <dgm:pt modelId="{0D136C7D-0CFB-4144-AFB5-DAB0B21093E6}" type="pres">
      <dgm:prSet presAssocID="{DF291459-1A68-49C5-BE85-351B1C4767B3}" presName="text_3" presStyleLbl="node1" presStyleIdx="2" presStyleCnt="3" custScaleY="118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DEE5F-C562-4613-8A54-573C1AE0C85C}" type="pres">
      <dgm:prSet presAssocID="{DF291459-1A68-49C5-BE85-351B1C4767B3}" presName="accent_3" presStyleCnt="0"/>
      <dgm:spPr/>
    </dgm:pt>
    <dgm:pt modelId="{072140D9-4AE9-4FE8-BE50-12686B61500E}" type="pres">
      <dgm:prSet presAssocID="{DF291459-1A68-49C5-BE85-351B1C4767B3}" presName="accentRepeatNode" presStyleLbl="solidFgAcc1" presStyleIdx="2" presStyleCnt="3"/>
      <dgm:spPr/>
    </dgm:pt>
  </dgm:ptLst>
  <dgm:cxnLst>
    <dgm:cxn modelId="{29332677-5B1A-4E5C-B44A-811D5C44DC26}" type="presOf" srcId="{DF291459-1A68-49C5-BE85-351B1C4767B3}" destId="{0D136C7D-0CFB-4144-AFB5-DAB0B21093E6}" srcOrd="0" destOrd="0" presId="urn:microsoft.com/office/officeart/2008/layout/VerticalCurvedList"/>
    <dgm:cxn modelId="{66E2703A-57BF-44CD-8959-A111A340870C}" srcId="{2F91E2E0-917D-4E02-BB4E-4FD8D452BB05}" destId="{DF291459-1A68-49C5-BE85-351B1C4767B3}" srcOrd="2" destOrd="0" parTransId="{D4F05602-1E8B-4259-9EB6-950F89F08C78}" sibTransId="{3C4FCE31-F517-4E5D-B93C-0A4ADF600532}"/>
    <dgm:cxn modelId="{8C91C883-276E-4780-A512-538C044300D5}" srcId="{2F91E2E0-917D-4E02-BB4E-4FD8D452BB05}" destId="{F20B5B90-1A23-4758-9FFD-193F204C1BD4}" srcOrd="1" destOrd="0" parTransId="{1D0319A3-A8B1-4BB8-850A-556B76B614E4}" sibTransId="{FEB0F753-4F0E-452E-941A-DA9E61BDB0EC}"/>
    <dgm:cxn modelId="{4D04C48C-F852-471E-B84F-3E327E93CB50}" type="presOf" srcId="{F4AAA36D-8086-4299-B44C-5F6857D4C6B7}" destId="{9F7CA0B7-0163-4397-BCAD-FA064D78C863}" srcOrd="0" destOrd="0" presId="urn:microsoft.com/office/officeart/2008/layout/VerticalCurvedList"/>
    <dgm:cxn modelId="{94C5C346-344D-4652-9B93-671C99A5AA2E}" type="presOf" srcId="{F20B5B90-1A23-4758-9FFD-193F204C1BD4}" destId="{BBF166A1-22AB-49D9-8273-A8B48E76F1B0}" srcOrd="0" destOrd="0" presId="urn:microsoft.com/office/officeart/2008/layout/VerticalCurvedList"/>
    <dgm:cxn modelId="{6121A6B4-0EDF-4CCE-8D1F-6F2CE0A5BA04}" type="presOf" srcId="{03B9AAAD-15E8-4145-A7AE-0B04AF1A5BD7}" destId="{3FCA2EE2-C4E8-41EC-9BA0-CE7D9E0DB795}" srcOrd="0" destOrd="0" presId="urn:microsoft.com/office/officeart/2008/layout/VerticalCurvedList"/>
    <dgm:cxn modelId="{DB79384A-8A90-45D0-9005-DF3A8993DB6E}" type="presOf" srcId="{2F91E2E0-917D-4E02-BB4E-4FD8D452BB05}" destId="{C022C70B-A1DF-46B2-84A4-D443CDCF52F2}" srcOrd="0" destOrd="0" presId="urn:microsoft.com/office/officeart/2008/layout/VerticalCurvedList"/>
    <dgm:cxn modelId="{B7C88312-53E4-4DDA-941F-905F8F102153}" srcId="{2F91E2E0-917D-4E02-BB4E-4FD8D452BB05}" destId="{F4AAA36D-8086-4299-B44C-5F6857D4C6B7}" srcOrd="0" destOrd="0" parTransId="{5CF7D5D3-7690-4B26-A073-7F667C5B86FE}" sibTransId="{03B9AAAD-15E8-4145-A7AE-0B04AF1A5BD7}"/>
    <dgm:cxn modelId="{5DE16447-AC5D-42C4-87A5-2ACA85979B8F}" type="presParOf" srcId="{C022C70B-A1DF-46B2-84A4-D443CDCF52F2}" destId="{66A274C7-F535-448D-B6AF-63398EE7E377}" srcOrd="0" destOrd="0" presId="urn:microsoft.com/office/officeart/2008/layout/VerticalCurvedList"/>
    <dgm:cxn modelId="{8F8D4D98-13FE-48EC-A874-09676BF427D0}" type="presParOf" srcId="{66A274C7-F535-448D-B6AF-63398EE7E377}" destId="{0890F9C4-E774-4805-A376-A421FDD6A2BA}" srcOrd="0" destOrd="0" presId="urn:microsoft.com/office/officeart/2008/layout/VerticalCurvedList"/>
    <dgm:cxn modelId="{81F139D6-1257-4A02-AAA9-69418D20862B}" type="presParOf" srcId="{0890F9C4-E774-4805-A376-A421FDD6A2BA}" destId="{823B097C-8354-4DFA-91E7-571C032D792E}" srcOrd="0" destOrd="0" presId="urn:microsoft.com/office/officeart/2008/layout/VerticalCurvedList"/>
    <dgm:cxn modelId="{E2942686-6495-441D-ADC3-550B7EE8A730}" type="presParOf" srcId="{0890F9C4-E774-4805-A376-A421FDD6A2BA}" destId="{3FCA2EE2-C4E8-41EC-9BA0-CE7D9E0DB795}" srcOrd="1" destOrd="0" presId="urn:microsoft.com/office/officeart/2008/layout/VerticalCurvedList"/>
    <dgm:cxn modelId="{F66479C1-B913-4774-B915-2A8AE3D25D13}" type="presParOf" srcId="{0890F9C4-E774-4805-A376-A421FDD6A2BA}" destId="{2F527D3E-AC86-4525-8270-9107EC5F56C2}" srcOrd="2" destOrd="0" presId="urn:microsoft.com/office/officeart/2008/layout/VerticalCurvedList"/>
    <dgm:cxn modelId="{DA4743BC-0B0D-4BE2-844B-696CF40BD977}" type="presParOf" srcId="{0890F9C4-E774-4805-A376-A421FDD6A2BA}" destId="{C2B768AB-F18B-4799-A1D5-1C40E32963E2}" srcOrd="3" destOrd="0" presId="urn:microsoft.com/office/officeart/2008/layout/VerticalCurvedList"/>
    <dgm:cxn modelId="{A85A6A56-360D-44B3-BE7F-9588A7DEA2D9}" type="presParOf" srcId="{66A274C7-F535-448D-B6AF-63398EE7E377}" destId="{9F7CA0B7-0163-4397-BCAD-FA064D78C863}" srcOrd="1" destOrd="0" presId="urn:microsoft.com/office/officeart/2008/layout/VerticalCurvedList"/>
    <dgm:cxn modelId="{7A8A1E79-F607-4087-BF22-91087C82FE5D}" type="presParOf" srcId="{66A274C7-F535-448D-B6AF-63398EE7E377}" destId="{A7601CFF-B046-465A-8051-3FC31A8A277A}" srcOrd="2" destOrd="0" presId="urn:microsoft.com/office/officeart/2008/layout/VerticalCurvedList"/>
    <dgm:cxn modelId="{AC5EDB94-8B60-4F21-9DD8-32975146821C}" type="presParOf" srcId="{A7601CFF-B046-465A-8051-3FC31A8A277A}" destId="{5C808F68-104A-4B7B-B81F-779B51B0816A}" srcOrd="0" destOrd="0" presId="urn:microsoft.com/office/officeart/2008/layout/VerticalCurvedList"/>
    <dgm:cxn modelId="{B05980B5-7DCD-4684-BE11-5217EF51D87F}" type="presParOf" srcId="{66A274C7-F535-448D-B6AF-63398EE7E377}" destId="{BBF166A1-22AB-49D9-8273-A8B48E76F1B0}" srcOrd="3" destOrd="0" presId="urn:microsoft.com/office/officeart/2008/layout/VerticalCurvedList"/>
    <dgm:cxn modelId="{04597936-7552-4FAA-8B27-860A1CC2EA20}" type="presParOf" srcId="{66A274C7-F535-448D-B6AF-63398EE7E377}" destId="{50F59A59-82D7-41F0-9B75-054FDF7726D9}" srcOrd="4" destOrd="0" presId="urn:microsoft.com/office/officeart/2008/layout/VerticalCurvedList"/>
    <dgm:cxn modelId="{0A39719D-E9C4-4006-937E-9170D33E03DD}" type="presParOf" srcId="{50F59A59-82D7-41F0-9B75-054FDF7726D9}" destId="{55EFE633-8114-4A26-8D83-24045BBF48B3}" srcOrd="0" destOrd="0" presId="urn:microsoft.com/office/officeart/2008/layout/VerticalCurvedList"/>
    <dgm:cxn modelId="{4CF4091B-7BF7-478A-A1AC-44DB42B5C7AB}" type="presParOf" srcId="{66A274C7-F535-448D-B6AF-63398EE7E377}" destId="{0D136C7D-0CFB-4144-AFB5-DAB0B21093E6}" srcOrd="5" destOrd="0" presId="urn:microsoft.com/office/officeart/2008/layout/VerticalCurvedList"/>
    <dgm:cxn modelId="{AEEB70D5-D188-45EE-BF56-79BA79658C2E}" type="presParOf" srcId="{66A274C7-F535-448D-B6AF-63398EE7E377}" destId="{D08DEE5F-C562-4613-8A54-573C1AE0C85C}" srcOrd="6" destOrd="0" presId="urn:microsoft.com/office/officeart/2008/layout/VerticalCurvedList"/>
    <dgm:cxn modelId="{F5FE82CB-08D1-4AB7-BE41-D7E5034130BB}" type="presParOf" srcId="{D08DEE5F-C562-4613-8A54-573C1AE0C85C}" destId="{072140D9-4AE9-4FE8-BE50-12686B61500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A2EE2-C4E8-41EC-9BA0-CE7D9E0DB79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CA0B7-0163-4397-BCAD-FA064D78C863}">
      <dsp:nvSpPr>
        <dsp:cNvPr id="0" name=""/>
        <dsp:cNvSpPr/>
      </dsp:nvSpPr>
      <dsp:spPr>
        <a:xfrm>
          <a:off x="509717" y="404006"/>
          <a:ext cx="10575876" cy="54665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pl-PL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hát biểu được quy tắc nhân hai số nguyên khác dấu, cùng dấu.</a:t>
          </a:r>
          <a:endParaRPr lang="en-US" sz="2400" kern="12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717" y="404006"/>
        <a:ext cx="10575876" cy="546654"/>
      </dsp:txXfrm>
    </dsp:sp>
    <dsp:sp modelId="{5C808F68-104A-4B7B-B81F-779B51B0816A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6277BD-A861-48D7-BA00-89B2DAC576CA}">
      <dsp:nvSpPr>
        <dsp:cNvPr id="0" name=""/>
        <dsp:cNvSpPr/>
      </dsp:nvSpPr>
      <dsp:spPr>
        <a:xfrm>
          <a:off x="995230" y="1118459"/>
          <a:ext cx="10090363" cy="901819"/>
        </a:xfrm>
        <a:prstGeom prst="rect">
          <a:avLst/>
        </a:prstGeom>
        <a:gradFill rotWithShape="0">
          <a:gsLst>
            <a:gs pos="0">
              <a:schemeClr val="accent3">
                <a:hueOff val="42550"/>
                <a:satOff val="446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2550"/>
                <a:satOff val="446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2550"/>
                <a:satOff val="446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pl-PL" sz="2400" kern="1200">
              <a:ln>
                <a:solidFill>
                  <a:srgbClr val="656D78">
                    <a:lumMod val="50000"/>
                  </a:srgbClr>
                </a:solidFill>
              </a:ln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Hiểu được phép nhân 2 số nguyên khác dấu tương tự phép nhân 2 số tự nhiên là “ Thay phép nhân bởi phép cộng các số hạng bằng nhau”.</a:t>
          </a:r>
          <a:endParaRPr lang="en-US" sz="2400" kern="1200" dirty="0">
            <a:ln>
              <a:solidFill>
                <a:srgbClr val="656D78">
                  <a:lumMod val="50000"/>
                </a:srgbClr>
              </a:solidFill>
            </a:ln>
            <a:solidFill>
              <a:srgbClr val="E7E6E6">
                <a:lumMod val="10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95230" y="1118459"/>
        <a:ext cx="10090363" cy="901819"/>
      </dsp:txXfrm>
    </dsp:sp>
    <dsp:sp modelId="{35C86052-6C99-4DF8-9D65-3C210563861B}">
      <dsp:nvSpPr>
        <dsp:cNvPr id="0" name=""/>
        <dsp:cNvSpPr/>
      </dsp:nvSpPr>
      <dsp:spPr>
        <a:xfrm>
          <a:off x="571761" y="1145872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42550"/>
              <a:satOff val="446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CE0823-421A-414B-8863-76BDCB0EDBD2}">
      <dsp:nvSpPr>
        <dsp:cNvPr id="0" name=""/>
        <dsp:cNvSpPr/>
      </dsp:nvSpPr>
      <dsp:spPr>
        <a:xfrm>
          <a:off x="1144243" y="2196441"/>
          <a:ext cx="9941350" cy="901819"/>
        </a:xfrm>
        <a:prstGeom prst="rect">
          <a:avLst/>
        </a:prstGeom>
        <a:gradFill rotWithShape="0">
          <a:gsLst>
            <a:gs pos="0">
              <a:schemeClr val="accent3">
                <a:hueOff val="85101"/>
                <a:satOff val="891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5101"/>
                <a:satOff val="891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5101"/>
                <a:satOff val="891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 được các tính chất cơ bản của phép nhân trong tập hợp số nguyên: giao hoán, kết hợp, nhân với 1; phân phối của phép nhân đối với phép cộng.</a:t>
          </a:r>
          <a:endParaRPr lang="en-US" sz="2400" kern="12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243" y="2196441"/>
        <a:ext cx="9941350" cy="901819"/>
      </dsp:txXfrm>
    </dsp:sp>
    <dsp:sp modelId="{55EFE633-8114-4A26-8D83-24045BBF48B3}">
      <dsp:nvSpPr>
        <dsp:cNvPr id="0" name=""/>
        <dsp:cNvSpPr/>
      </dsp:nvSpPr>
      <dsp:spPr>
        <a:xfrm>
          <a:off x="720774" y="2223868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85101"/>
              <a:satOff val="891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34EC8C-CD88-4027-AE08-D96392AAB324}">
      <dsp:nvSpPr>
        <dsp:cNvPr id="0" name=""/>
        <dsp:cNvSpPr/>
      </dsp:nvSpPr>
      <dsp:spPr>
        <a:xfrm>
          <a:off x="995230" y="3280128"/>
          <a:ext cx="10090363" cy="1200320"/>
        </a:xfrm>
        <a:prstGeom prst="rect">
          <a:avLst/>
        </a:prstGeom>
        <a:gradFill rotWithShape="0">
          <a:gsLst>
            <a:gs pos="0">
              <a:schemeClr val="accent3">
                <a:hueOff val="127651"/>
                <a:satOff val="1337"/>
                <a:lumOff val="-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7651"/>
                <a:satOff val="1337"/>
                <a:lumOff val="-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7651"/>
                <a:satOff val="1337"/>
                <a:lumOff val="-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 dụng được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huống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995230" y="3280128"/>
        <a:ext cx="10090363" cy="1200320"/>
      </dsp:txXfrm>
    </dsp:sp>
    <dsp:sp modelId="{072140D9-4AE9-4FE8-BE50-12686B61500E}">
      <dsp:nvSpPr>
        <dsp:cNvPr id="0" name=""/>
        <dsp:cNvSpPr/>
      </dsp:nvSpPr>
      <dsp:spPr>
        <a:xfrm>
          <a:off x="571761" y="345685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27651"/>
              <a:satOff val="1337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BB6DC0-3C4C-412E-9900-2AFFB42754A4}">
      <dsp:nvSpPr>
        <dsp:cNvPr id="0" name=""/>
        <dsp:cNvSpPr/>
      </dsp:nvSpPr>
      <dsp:spPr>
        <a:xfrm>
          <a:off x="509717" y="4657256"/>
          <a:ext cx="10575876" cy="509056"/>
        </a:xfrm>
        <a:prstGeom prst="rect">
          <a:avLst/>
        </a:prstGeom>
        <a:gradFill rotWithShape="0">
          <a:gsLst>
            <a:gs pos="0">
              <a:schemeClr val="accent3">
                <a:hueOff val="170201"/>
                <a:satOff val="1782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70201"/>
                <a:satOff val="1782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70201"/>
                <a:satOff val="1782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>
              <a:ln>
                <a:solidFill>
                  <a:srgbClr val="656D78">
                    <a:lumMod val="50000"/>
                  </a:srgbClr>
                </a:solidFill>
              </a:ln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HS tự hoàn thành được các nhiệm vụ học tập chuẩn bị ở nhà và tại lớp.</a:t>
          </a:r>
          <a:endParaRPr lang="en-US" sz="2400" kern="1200" dirty="0">
            <a:ln>
              <a:solidFill>
                <a:srgbClr val="656D78">
                  <a:lumMod val="50000"/>
                </a:srgbClr>
              </a:solidFill>
            </a:ln>
            <a:solidFill>
              <a:srgbClr val="E7E6E6">
                <a:lumMod val="10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09717" y="4657256"/>
        <a:ext cx="10575876" cy="509056"/>
      </dsp:txXfrm>
    </dsp:sp>
    <dsp:sp modelId="{6BD00AAC-1C8B-4E09-BCA6-7F240FD3FD79}">
      <dsp:nvSpPr>
        <dsp:cNvPr id="0" name=""/>
        <dsp:cNvSpPr/>
      </dsp:nvSpPr>
      <dsp:spPr>
        <a:xfrm>
          <a:off x="86248" y="4488353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70201"/>
              <a:satOff val="1782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A2EE2-C4E8-41EC-9BA0-CE7D9E0DB795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CA0B7-0163-4397-BCAD-FA064D78C863}">
      <dsp:nvSpPr>
        <dsp:cNvPr id="0" name=""/>
        <dsp:cNvSpPr/>
      </dsp:nvSpPr>
      <dsp:spPr>
        <a:xfrm>
          <a:off x="752110" y="443653"/>
          <a:ext cx="10335287" cy="12801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pl-PL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hát biểu được quy tắc nhân hai số nguyên khác dấu, cùng dấu.</a:t>
          </a:r>
          <a:endParaRPr lang="en-US" sz="2800" kern="12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443653"/>
        <a:ext cx="10335287" cy="1280160"/>
      </dsp:txXfrm>
    </dsp:sp>
    <dsp:sp modelId="{5C808F68-104A-4B7B-B81F-779B51B0816A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F166A1-22AB-49D9-8273-A8B48E76F1B0}">
      <dsp:nvSpPr>
        <dsp:cNvPr id="0" name=""/>
        <dsp:cNvSpPr/>
      </dsp:nvSpPr>
      <dsp:spPr>
        <a:xfrm>
          <a:off x="1146048" y="2069253"/>
          <a:ext cx="9941350" cy="1280160"/>
        </a:xfrm>
        <a:prstGeom prst="rect">
          <a:avLst/>
        </a:prstGeom>
        <a:gradFill rotWithShape="0">
          <a:gsLst>
            <a:gs pos="0">
              <a:schemeClr val="accent3">
                <a:hueOff val="85101"/>
                <a:satOff val="891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5101"/>
                <a:satOff val="891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5101"/>
                <a:satOff val="891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vi-VN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 được các tính chất cơ bản của phép nhân trong tập hợp số nguyên: giao hoán, kết hợp, nhân với 1; phân phối của phép nhân đối với phép cộng.</a:t>
          </a:r>
          <a:endParaRPr lang="en-US" sz="2800" kern="1200" dirty="0">
            <a:ln>
              <a:solidFill>
                <a:schemeClr val="tx1">
                  <a:lumMod val="50000"/>
                </a:schemeClr>
              </a:solidFill>
            </a:ln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069253"/>
        <a:ext cx="9941350" cy="1280160"/>
      </dsp:txXfrm>
    </dsp:sp>
    <dsp:sp modelId="{55EFE633-8114-4A26-8D83-24045BBF48B3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85101"/>
              <a:satOff val="891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136C7D-0CFB-4144-AFB5-DAB0B21093E6}">
      <dsp:nvSpPr>
        <dsp:cNvPr id="0" name=""/>
        <dsp:cNvSpPr/>
      </dsp:nvSpPr>
      <dsp:spPr>
        <a:xfrm>
          <a:off x="752110" y="3694853"/>
          <a:ext cx="10335287" cy="1280160"/>
        </a:xfrm>
        <a:prstGeom prst="rect">
          <a:avLst/>
        </a:prstGeom>
        <a:gradFill rotWithShape="0">
          <a:gsLst>
            <a:gs pos="0">
              <a:schemeClr val="accent3">
                <a:hueOff val="170201"/>
                <a:satOff val="1782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70201"/>
                <a:satOff val="1782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70201"/>
                <a:satOff val="1782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105000"/>
            </a:lnSpc>
            <a:spcBef>
              <a:spcPct val="0"/>
            </a:spcBef>
            <a:spcAft>
              <a:spcPts val="0"/>
            </a:spcAft>
          </a:pPr>
          <a:r>
            <a:rPr lang="vi-VN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 dụng được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huống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kern="12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52110" y="3694853"/>
        <a:ext cx="10335287" cy="1280160"/>
      </dsp:txXfrm>
    </dsp:sp>
    <dsp:sp modelId="{072140D9-4AE9-4FE8-BE50-12686B61500E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70201"/>
              <a:satOff val="1782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55D7E-6613-497E-9342-C553BDE4A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D17E-11EA-467A-B97A-9797E5BC6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D9561-E035-4158-A8AB-19D7294ECD2F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DB0B6-115A-4940-9669-5C4F68D968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1C85F-3B95-4DC9-B0C0-DF037E50E4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4C8AC-AA59-420A-A9F7-105C9C11C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4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7FBE2-5744-E246-88CB-FCD66C10232E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72958-0E28-4D4A-82BD-3DFDDDCB2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50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7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43868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233170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0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i="0" smtClean="0"/>
              <a:t>Đáp</a:t>
            </a:r>
            <a:r>
              <a:rPr lang="en-US" i="0" baseline="0" smtClean="0"/>
              <a:t> án sửa trực tiếp từ bài của HS làm trên bảng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78922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i="0" smtClean="0"/>
              <a:t>Đáp</a:t>
            </a:r>
            <a:r>
              <a:rPr lang="en-US" i="0" baseline="0" smtClean="0"/>
              <a:t> án sửa trực tiếp từ bài của HS làm trên bảng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4107335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1"/>
          </a:p>
        </p:txBody>
      </p:sp>
    </p:spTree>
    <p:extLst>
      <p:ext uri="{BB962C8B-B14F-4D97-AF65-F5344CB8AC3E}">
        <p14:creationId xmlns:p14="http://schemas.microsoft.com/office/powerpoint/2010/main" val="3244399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7417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42398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baseline="0" smtClean="0"/>
              <a:t>Gọi </a:t>
            </a:r>
            <a:r>
              <a:rPr lang="en-US" b="1" baseline="0"/>
              <a:t>là máy chiếu vật thể hoặc Webcam để chiếu bài làm từ giấy của HS lên màn hình ạ</a:t>
            </a:r>
            <a:endParaRPr lang="en-US" b="1"/>
          </a:p>
          <a:p>
            <a:r>
              <a:rPr lang="en-US"/>
              <a:t>- Dùng máy chiếu hắt hoặc HS trình bày trên bảng, HS nhận xét chéo, GV chữa bài trực tiếp.</a:t>
            </a:r>
          </a:p>
        </p:txBody>
      </p:sp>
    </p:spTree>
    <p:extLst>
      <p:ext uri="{BB962C8B-B14F-4D97-AF65-F5344CB8AC3E}">
        <p14:creationId xmlns:p14="http://schemas.microsoft.com/office/powerpoint/2010/main" val="2694326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18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76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71479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Dùng máy chiếu hắt hoặc HS trình bày trên bảng, HS nhận xét chéo, GV chữa bài trực tiếp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38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7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7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9688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5353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1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7539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4073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02C2-838B-3145-880C-6F90FCC4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E7ECF-FF59-A848-9357-99805436E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F9D07-0D80-8742-9E81-2E11665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97197-03C2-2D45-BC4C-645479E1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C048A-E548-BD4B-82E1-77658BF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7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21C9-5D8D-9045-8C97-0D5DFF7C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813B-9EA2-0343-A349-5DD61C65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E8A1F-5F86-1C4A-B0ED-E9A79D202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C9E72-0D80-1E4B-ABC1-4299A22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6BD04-4F91-1945-BC76-15998D8E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60A47-F8D5-BA44-8113-A208BCFB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18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C37C-920D-0B44-9D7D-3B223A12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020FF-78A4-F540-AB69-65958E2B3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20DFB-D0E9-FD4B-8039-82F2D6EDD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746DA-F7A9-DD4D-9B1F-CAD12592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797BD-DFFC-3247-A68B-F0543DA2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9F6D7-C1E0-EE47-9ECF-02150BCA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17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444D-3942-2D44-B511-1F23F902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5E4-1B3A-BD4A-AE99-027AE13C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6C61-C33A-DA41-ADF5-730877C8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9AF99-8F9A-B649-BB5F-14B1FE5B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F4F4E-07D1-A64A-9E39-28436F14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0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8F46B-097B-6945-8FDC-5E8CB3681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41727-ACCE-F648-8EA5-AAED8AEC7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03FA6-0729-4843-9838-DADC0507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86826-1796-BD4D-8EAB-382D2B64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258E9-BEEE-0948-8C55-B37811F0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22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F318-9D3C-4E4F-B84D-551B08B7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7896A-0F36-6949-8BD3-539C70E7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FD073-832A-D943-816B-44C9EDC5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84680-D5A0-D149-A6A3-608FF080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3EFAB-C1C1-244A-B1EE-FC880ED1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7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EDC5-808E-BA4A-9DB7-6133338F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32B68-1E90-0845-8C3B-FAD5A3C8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3ED37-E233-B849-9764-1760FBC2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02777-2AA4-DA49-A333-97D6FDCB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71E4-84BC-864D-BED4-2C04038D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45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AA32-E684-9849-B820-3AB2FFC7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ADAE2-45CD-BD4F-85E1-3C962A766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E341F-AE86-824D-B90C-38C1506DB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F8306-3485-414B-A128-C6712D30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E1B0A-0E24-E944-B1AC-82B54370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038A9-6DAB-5941-8F49-E67139E4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8F8A-2D10-2445-A47E-BC6D485A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F7E02-627E-F04F-8EF0-C74F694A5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8FF87-CEB3-3445-9E1C-2FCE2B0BE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0F5B0-E638-F341-930A-960846A97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7008C-C649-A546-8D7D-4655BE103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123B2-7D43-7947-8EA4-A9944A6EC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505383-F69F-E846-9C52-C74D761D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40612-1A26-0F4A-B162-7AF16EAE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21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013A-96E0-754B-82F9-E6207EE1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F6CA3-A55C-D442-917D-5D6386E7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D854C-E54E-CE42-A757-A0D264C6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4F8FF-73CA-B14E-A60C-B94BCAA0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7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18B9F-5E98-BB4C-8F0B-609D3701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86858-FD0B-EE40-89A2-D2A067E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C8E8-DEC7-9946-94EF-BED42E52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09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18B9F-5E98-BB4C-8F0B-609D3701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86858-FD0B-EE40-89A2-D2A067E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C8E8-DEC7-9946-94EF-BED42E52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2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18B9F-5E98-BB4C-8F0B-609D3701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86858-FD0B-EE40-89A2-D2A067E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C8E8-DEC7-9946-94EF-BED42E52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22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88D5C6E-DD9C-40DF-83FB-C43D32EDB4CD}"/>
              </a:ext>
            </a:extLst>
          </p:cNvPr>
          <p:cNvSpPr txBox="1"/>
          <p:nvPr userDrawn="1"/>
        </p:nvSpPr>
        <p:spPr>
          <a:xfrm>
            <a:off x="0" y="-9716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B9E9E-57F4-D547-BD43-D3C03634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09EF-AA94-0647-87D9-A0EFF1EA1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A9AF-E888-EB44-95BA-7B536E3A3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0C38F-02B6-5F41-9631-F1FB65B731AB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ADE9-EA2B-2345-A017-F506CBED7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1FC19-BA83-9049-84E4-4866CC82A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9B427-C6CA-47D8-B290-06605C9EDC3C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373165" y="5847410"/>
            <a:ext cx="1982916" cy="10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Tm="0">
        <p159:morph option="byObject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openxmlformats.org/officeDocument/2006/relationships/image" Target="../media/image310.png"/><Relationship Id="rId4" Type="http://schemas.openxmlformats.org/officeDocument/2006/relationships/image" Target="../media/image22.png"/><Relationship Id="rId9" Type="http://schemas.openxmlformats.org/officeDocument/2006/relationships/image" Target="../media/image28.jpeg"/><Relationship Id="rId1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0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9.wdp"/><Relationship Id="rId10" Type="http://schemas.openxmlformats.org/officeDocument/2006/relationships/image" Target="../media/image390.png"/><Relationship Id="rId4" Type="http://schemas.openxmlformats.org/officeDocument/2006/relationships/image" Target="../media/image35.png"/><Relationship Id="rId9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slide" Target="slide34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slide" Target="slide33.xml"/><Relationship Id="rId4" Type="http://schemas.openxmlformats.org/officeDocument/2006/relationships/slide" Target="slide30.xml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9.xml"/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12" Type="http://schemas.openxmlformats.org/officeDocument/2006/relationships/image" Target="../media/image58.png"/><Relationship Id="rId17" Type="http://schemas.openxmlformats.org/officeDocument/2006/relationships/image" Target="../media/image62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6.gif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5" Type="http://schemas.openxmlformats.org/officeDocument/2006/relationships/slide" Target="slide29.xml"/><Relationship Id="rId10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56.gif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59.png"/><Relationship Id="rId18" Type="http://schemas.openxmlformats.org/officeDocument/2006/relationships/image" Target="../media/image650.png"/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12" Type="http://schemas.openxmlformats.org/officeDocument/2006/relationships/slide" Target="slide29.xml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8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gif"/><Relationship Id="rId19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640.png"/><Relationship Id="rId1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57.png"/><Relationship Id="rId3" Type="http://schemas.openxmlformats.org/officeDocument/2006/relationships/image" Target="../media/image40.png"/><Relationship Id="rId21" Type="http://schemas.openxmlformats.org/officeDocument/2006/relationships/image" Target="../media/image60.png"/><Relationship Id="rId7" Type="http://schemas.microsoft.com/office/2007/relationships/hdphoto" Target="../media/hdphoto12.wdp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6.gif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0.png"/><Relationship Id="rId5" Type="http://schemas.openxmlformats.org/officeDocument/2006/relationships/image" Target="../media/image52.png"/><Relationship Id="rId15" Type="http://schemas.openxmlformats.org/officeDocument/2006/relationships/image" Target="../media/image68.png"/><Relationship Id="rId10" Type="http://schemas.openxmlformats.org/officeDocument/2006/relationships/image" Target="../media/image67.png"/><Relationship Id="rId19" Type="http://schemas.openxmlformats.org/officeDocument/2006/relationships/slide" Target="slide29.xml"/><Relationship Id="rId4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0.png"/><Relationship Id="rId18" Type="http://schemas.openxmlformats.org/officeDocument/2006/relationships/image" Target="../media/image58.png"/><Relationship Id="rId3" Type="http://schemas.openxmlformats.org/officeDocument/2006/relationships/image" Target="../media/image40.png"/><Relationship Id="rId21" Type="http://schemas.openxmlformats.org/officeDocument/2006/relationships/image" Target="../media/image60.png"/><Relationship Id="rId7" Type="http://schemas.microsoft.com/office/2007/relationships/hdphoto" Target="../media/hdphoto12.wdp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6.gif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20.png"/><Relationship Id="rId5" Type="http://schemas.openxmlformats.org/officeDocument/2006/relationships/image" Target="../media/image52.png"/><Relationship Id="rId15" Type="http://schemas.openxmlformats.org/officeDocument/2006/relationships/image" Target="../media/image74.png"/><Relationship Id="rId23" Type="http://schemas.openxmlformats.org/officeDocument/2006/relationships/image" Target="../media/image71.png"/><Relationship Id="rId10" Type="http://schemas.openxmlformats.org/officeDocument/2006/relationships/image" Target="../media/image76.png"/><Relationship Id="rId19" Type="http://schemas.openxmlformats.org/officeDocument/2006/relationships/slide" Target="slide29.xml"/><Relationship Id="rId4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2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1">
            <a:extLst>
              <a:ext uri="{FF2B5EF4-FFF2-40B4-BE49-F238E27FC236}">
                <a16:creationId xmlns:a16="http://schemas.microsoft.com/office/drawing/2014/main" id="{8B075C91-1FE4-463B-A233-F3DED86025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tx2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9Slide.vn 2">
            <a:extLst>
              <a:ext uri="{FF2B5EF4-FFF2-40B4-BE49-F238E27FC236}">
                <a16:creationId xmlns:a16="http://schemas.microsoft.com/office/drawing/2014/main" id="{DDD72AFB-91BC-4687-A26C-A87D583F44E9}"/>
              </a:ext>
            </a:extLst>
          </p:cNvPr>
          <p:cNvGrpSpPr/>
          <p:nvPr/>
        </p:nvGrpSpPr>
        <p:grpSpPr>
          <a:xfrm>
            <a:off x="-1548018" y="-758210"/>
            <a:ext cx="15412825" cy="16074031"/>
            <a:chOff x="0" y="-77012"/>
            <a:chExt cx="15412825" cy="16074031"/>
          </a:xfrm>
        </p:grpSpPr>
        <p:grpSp>
          <p:nvGrpSpPr>
            <p:cNvPr id="20" name="Group 84">
              <a:extLst>
                <a:ext uri="{FF2B5EF4-FFF2-40B4-BE49-F238E27FC236}">
                  <a16:creationId xmlns:a16="http://schemas.microsoft.com/office/drawing/2014/main" id="{DEE67AA6-FDAD-486E-BD22-5D8F911744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5280998"/>
              <a:ext cx="12148525" cy="10716021"/>
              <a:chOff x="3286" y="1675"/>
              <a:chExt cx="1094" cy="965"/>
            </a:xfrm>
            <a:solidFill>
              <a:schemeClr val="bg1">
                <a:alpha val="3000"/>
              </a:schemeClr>
            </a:solidFill>
          </p:grpSpPr>
          <p:sp>
            <p:nvSpPr>
              <p:cNvPr id="23" name="9Slide.vn 3">
                <a:extLst>
                  <a:ext uri="{FF2B5EF4-FFF2-40B4-BE49-F238E27FC236}">
                    <a16:creationId xmlns:a16="http://schemas.microsoft.com/office/drawing/2014/main" id="{82C5A28A-BCC3-4238-AEB6-9628E0FF4B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" y="1685"/>
                <a:ext cx="910" cy="838"/>
              </a:xfrm>
              <a:custGeom>
                <a:avLst/>
                <a:gdLst>
                  <a:gd name="T0" fmla="*/ 233 w 383"/>
                  <a:gd name="T1" fmla="*/ 49 h 352"/>
                  <a:gd name="T2" fmla="*/ 212 w 383"/>
                  <a:gd name="T3" fmla="*/ 51 h 352"/>
                  <a:gd name="T4" fmla="*/ 151 w 383"/>
                  <a:gd name="T5" fmla="*/ 70 h 352"/>
                  <a:gd name="T6" fmla="*/ 187 w 383"/>
                  <a:gd name="T7" fmla="*/ 66 h 352"/>
                  <a:gd name="T8" fmla="*/ 189 w 383"/>
                  <a:gd name="T9" fmla="*/ 66 h 352"/>
                  <a:gd name="T10" fmla="*/ 198 w 383"/>
                  <a:gd name="T11" fmla="*/ 67 h 352"/>
                  <a:gd name="T12" fmla="*/ 225 w 383"/>
                  <a:gd name="T13" fmla="*/ 74 h 352"/>
                  <a:gd name="T14" fmla="*/ 270 w 383"/>
                  <a:gd name="T15" fmla="*/ 102 h 352"/>
                  <a:gd name="T16" fmla="*/ 319 w 383"/>
                  <a:gd name="T17" fmla="*/ 164 h 352"/>
                  <a:gd name="T18" fmla="*/ 328 w 383"/>
                  <a:gd name="T19" fmla="*/ 202 h 352"/>
                  <a:gd name="T20" fmla="*/ 328 w 383"/>
                  <a:gd name="T21" fmla="*/ 201 h 352"/>
                  <a:gd name="T22" fmla="*/ 303 w 383"/>
                  <a:gd name="T23" fmla="*/ 278 h 352"/>
                  <a:gd name="T24" fmla="*/ 245 w 383"/>
                  <a:gd name="T25" fmla="*/ 333 h 352"/>
                  <a:gd name="T26" fmla="*/ 192 w 383"/>
                  <a:gd name="T27" fmla="*/ 350 h 352"/>
                  <a:gd name="T28" fmla="*/ 199 w 383"/>
                  <a:gd name="T29" fmla="*/ 351 h 352"/>
                  <a:gd name="T30" fmla="*/ 199 w 383"/>
                  <a:gd name="T31" fmla="*/ 351 h 352"/>
                  <a:gd name="T32" fmla="*/ 215 w 383"/>
                  <a:gd name="T33" fmla="*/ 352 h 352"/>
                  <a:gd name="T34" fmla="*/ 253 w 383"/>
                  <a:gd name="T35" fmla="*/ 347 h 352"/>
                  <a:gd name="T36" fmla="*/ 306 w 383"/>
                  <a:gd name="T37" fmla="*/ 322 h 352"/>
                  <a:gd name="T38" fmla="*/ 371 w 383"/>
                  <a:gd name="T39" fmla="*/ 241 h 352"/>
                  <a:gd name="T40" fmla="*/ 382 w 383"/>
                  <a:gd name="T41" fmla="*/ 183 h 352"/>
                  <a:gd name="T42" fmla="*/ 382 w 383"/>
                  <a:gd name="T43" fmla="*/ 183 h 352"/>
                  <a:gd name="T44" fmla="*/ 382 w 383"/>
                  <a:gd name="T45" fmla="*/ 183 h 352"/>
                  <a:gd name="T46" fmla="*/ 382 w 383"/>
                  <a:gd name="T47" fmla="*/ 183 h 352"/>
                  <a:gd name="T48" fmla="*/ 382 w 383"/>
                  <a:gd name="T49" fmla="*/ 183 h 352"/>
                  <a:gd name="T50" fmla="*/ 332 w 383"/>
                  <a:gd name="T51" fmla="*/ 82 h 352"/>
                  <a:gd name="T52" fmla="*/ 233 w 383"/>
                  <a:gd name="T53" fmla="*/ 49 h 352"/>
                  <a:gd name="T54" fmla="*/ 382 w 383"/>
                  <a:gd name="T55" fmla="*/ 180 h 352"/>
                  <a:gd name="T56" fmla="*/ 382 w 383"/>
                  <a:gd name="T57" fmla="*/ 183 h 352"/>
                  <a:gd name="T58" fmla="*/ 382 w 383"/>
                  <a:gd name="T59" fmla="*/ 183 h 352"/>
                  <a:gd name="T60" fmla="*/ 382 w 383"/>
                  <a:gd name="T61" fmla="*/ 183 h 352"/>
                  <a:gd name="T62" fmla="*/ 382 w 383"/>
                  <a:gd name="T63" fmla="*/ 184 h 352"/>
                  <a:gd name="T64" fmla="*/ 382 w 383"/>
                  <a:gd name="T65" fmla="*/ 182 h 352"/>
                  <a:gd name="T66" fmla="*/ 382 w 383"/>
                  <a:gd name="T67" fmla="*/ 180 h 352"/>
                  <a:gd name="T68" fmla="*/ 207 w 383"/>
                  <a:gd name="T69" fmla="*/ 0 h 352"/>
                  <a:gd name="T70" fmla="*/ 200 w 383"/>
                  <a:gd name="T71" fmla="*/ 0 h 352"/>
                  <a:gd name="T72" fmla="*/ 200 w 383"/>
                  <a:gd name="T73" fmla="*/ 0 h 352"/>
                  <a:gd name="T74" fmla="*/ 200 w 383"/>
                  <a:gd name="T75" fmla="*/ 0 h 352"/>
                  <a:gd name="T76" fmla="*/ 199 w 383"/>
                  <a:gd name="T77" fmla="*/ 0 h 352"/>
                  <a:gd name="T78" fmla="*/ 30 w 383"/>
                  <a:gd name="T79" fmla="*/ 80 h 352"/>
                  <a:gd name="T80" fmla="*/ 0 w 383"/>
                  <a:gd name="T81" fmla="*/ 115 h 352"/>
                  <a:gd name="T82" fmla="*/ 59 w 383"/>
                  <a:gd name="T83" fmla="*/ 60 h 352"/>
                  <a:gd name="T84" fmla="*/ 143 w 383"/>
                  <a:gd name="T85" fmla="*/ 14 h 352"/>
                  <a:gd name="T86" fmla="*/ 207 w 383"/>
                  <a:gd name="T8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3" h="352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9Slide.vn 4">
                <a:extLst>
                  <a:ext uri="{FF2B5EF4-FFF2-40B4-BE49-F238E27FC236}">
                    <a16:creationId xmlns:a16="http://schemas.microsoft.com/office/drawing/2014/main" id="{91909217-462E-4CA4-97C2-212811900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9Slide.vn 5">
                <a:extLst>
                  <a:ext uri="{FF2B5EF4-FFF2-40B4-BE49-F238E27FC236}">
                    <a16:creationId xmlns:a16="http://schemas.microsoft.com/office/drawing/2014/main" id="{2DBC06EE-6FA7-4A3E-AE2E-7CAD2444FA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9Slide.vn 6">
                <a:extLst>
                  <a:ext uri="{FF2B5EF4-FFF2-40B4-BE49-F238E27FC236}">
                    <a16:creationId xmlns:a16="http://schemas.microsoft.com/office/drawing/2014/main" id="{99136001-6965-4386-8279-A64FA2971A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6" y="1675"/>
                <a:ext cx="1094" cy="965"/>
              </a:xfrm>
              <a:custGeom>
                <a:avLst/>
                <a:gdLst>
                  <a:gd name="T0" fmla="*/ 456 w 460"/>
                  <a:gd name="T1" fmla="*/ 144 h 405"/>
                  <a:gd name="T2" fmla="*/ 389 w 460"/>
                  <a:gd name="T3" fmla="*/ 39 h 405"/>
                  <a:gd name="T4" fmla="*/ 253 w 460"/>
                  <a:gd name="T5" fmla="*/ 3 h 405"/>
                  <a:gd name="T6" fmla="*/ 175 w 460"/>
                  <a:gd name="T7" fmla="*/ 21 h 405"/>
                  <a:gd name="T8" fmla="*/ 107 w 460"/>
                  <a:gd name="T9" fmla="*/ 59 h 405"/>
                  <a:gd name="T10" fmla="*/ 28 w 460"/>
                  <a:gd name="T11" fmla="*/ 137 h 405"/>
                  <a:gd name="T12" fmla="*/ 12 w 460"/>
                  <a:gd name="T13" fmla="*/ 248 h 405"/>
                  <a:gd name="T14" fmla="*/ 76 w 460"/>
                  <a:gd name="T15" fmla="*/ 340 h 405"/>
                  <a:gd name="T16" fmla="*/ 186 w 460"/>
                  <a:gd name="T17" fmla="*/ 398 h 405"/>
                  <a:gd name="T18" fmla="*/ 243 w 460"/>
                  <a:gd name="T19" fmla="*/ 404 h 405"/>
                  <a:gd name="T20" fmla="*/ 306 w 460"/>
                  <a:gd name="T21" fmla="*/ 390 h 405"/>
                  <a:gd name="T22" fmla="*/ 416 w 460"/>
                  <a:gd name="T23" fmla="*/ 307 h 405"/>
                  <a:gd name="T24" fmla="*/ 460 w 460"/>
                  <a:gd name="T25" fmla="*/ 179 h 405"/>
                  <a:gd name="T26" fmla="*/ 456 w 460"/>
                  <a:gd name="T27" fmla="*/ 144 h 405"/>
                  <a:gd name="T28" fmla="*/ 456 w 460"/>
                  <a:gd name="T29" fmla="*/ 144 h 405"/>
                  <a:gd name="T30" fmla="*/ 423 w 460"/>
                  <a:gd name="T31" fmla="*/ 195 h 405"/>
                  <a:gd name="T32" fmla="*/ 380 w 460"/>
                  <a:gd name="T33" fmla="*/ 297 h 405"/>
                  <a:gd name="T34" fmla="*/ 299 w 460"/>
                  <a:gd name="T35" fmla="*/ 350 h 405"/>
                  <a:gd name="T36" fmla="*/ 240 w 460"/>
                  <a:gd name="T37" fmla="*/ 355 h 405"/>
                  <a:gd name="T38" fmla="*/ 240 w 460"/>
                  <a:gd name="T39" fmla="*/ 355 h 405"/>
                  <a:gd name="T40" fmla="*/ 127 w 460"/>
                  <a:gd name="T41" fmla="*/ 281 h 405"/>
                  <a:gd name="T42" fmla="*/ 95 w 460"/>
                  <a:gd name="T43" fmla="*/ 212 h 405"/>
                  <a:gd name="T44" fmla="*/ 103 w 460"/>
                  <a:gd name="T45" fmla="*/ 167 h 405"/>
                  <a:gd name="T46" fmla="*/ 143 w 460"/>
                  <a:gd name="T47" fmla="*/ 112 h 405"/>
                  <a:gd name="T48" fmla="*/ 186 w 460"/>
                  <a:gd name="T49" fmla="*/ 78 h 405"/>
                  <a:gd name="T50" fmla="*/ 339 w 460"/>
                  <a:gd name="T51" fmla="*/ 66 h 405"/>
                  <a:gd name="T52" fmla="*/ 423 w 460"/>
                  <a:gd name="T53" fmla="*/ 180 h 405"/>
                  <a:gd name="T54" fmla="*/ 423 w 460"/>
                  <a:gd name="T55" fmla="*/ 195 h 405"/>
                  <a:gd name="T56" fmla="*/ 423 w 460"/>
                  <a:gd name="T57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0" h="405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9Slide.vn 7">
              <a:extLst>
                <a:ext uri="{FF2B5EF4-FFF2-40B4-BE49-F238E27FC236}">
                  <a16:creationId xmlns:a16="http://schemas.microsoft.com/office/drawing/2014/main" id="{C1748034-C2AA-4C0F-B62C-466ED4280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32" y="2688184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9Slide.vn 8">
              <a:extLst>
                <a:ext uri="{FF2B5EF4-FFF2-40B4-BE49-F238E27FC236}">
                  <a16:creationId xmlns:a16="http://schemas.microsoft.com/office/drawing/2014/main" id="{0E6DA7DC-AE36-4F72-850F-92A3DDA03B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4300" y="-77012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9Slide.vn 10">
            <a:extLst>
              <a:ext uri="{FF2B5EF4-FFF2-40B4-BE49-F238E27FC236}">
                <a16:creationId xmlns:a16="http://schemas.microsoft.com/office/drawing/2014/main" id="{449ECC60-DECC-4323-A6EA-81178CBE4368}"/>
              </a:ext>
            </a:extLst>
          </p:cNvPr>
          <p:cNvSpPr txBox="1"/>
          <p:nvPr/>
        </p:nvSpPr>
        <p:spPr>
          <a:xfrm>
            <a:off x="1841439" y="3823605"/>
            <a:ext cx="857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………………………………………………………………………………………..</a:t>
            </a:r>
          </a:p>
        </p:txBody>
      </p:sp>
      <p:sp>
        <p:nvSpPr>
          <p:cNvPr id="28" name="9Slide.vn 11">
            <a:extLst>
              <a:ext uri="{FF2B5EF4-FFF2-40B4-BE49-F238E27FC236}">
                <a16:creationId xmlns:a16="http://schemas.microsoft.com/office/drawing/2014/main" id="{01B6586E-5A1E-4725-95C3-08FE4850746A}"/>
              </a:ext>
            </a:extLst>
          </p:cNvPr>
          <p:cNvSpPr txBox="1"/>
          <p:nvPr/>
        </p:nvSpPr>
        <p:spPr>
          <a:xfrm>
            <a:off x="104870" y="96839"/>
            <a:ext cx="4459741" cy="78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Open Sans" charset="0"/>
              </a:rPr>
              <a:t>PHÒNG GIÁO DỤC VÀ ĐÀO TẠO ………..</a:t>
            </a:r>
          </a:p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Open Sans" charset="0"/>
              </a:rPr>
              <a:t>TRƯỜNG THCS </a:t>
            </a:r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Open Sans" charset="0"/>
              </a:rPr>
              <a:t>……………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9Slide.vn 12">
            <a:extLst>
              <a:ext uri="{FF2B5EF4-FFF2-40B4-BE49-F238E27FC236}">
                <a16:creationId xmlns:a16="http://schemas.microsoft.com/office/drawing/2014/main" id="{1444CD5E-F75B-4F06-AB23-82AA232D268B}"/>
              </a:ext>
            </a:extLst>
          </p:cNvPr>
          <p:cNvSpPr/>
          <p:nvPr/>
        </p:nvSpPr>
        <p:spPr>
          <a:xfrm>
            <a:off x="5880840" y="5280998"/>
            <a:ext cx="427940" cy="42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9Slide.vn 10">
            <a:extLst>
              <a:ext uri="{FF2B5EF4-FFF2-40B4-BE49-F238E27FC236}">
                <a16:creationId xmlns:a16="http://schemas.microsoft.com/office/drawing/2014/main" id="{08FCA9F6-4B38-4DC7-BFEA-B4249D4D5F6A}"/>
              </a:ext>
            </a:extLst>
          </p:cNvPr>
          <p:cNvSpPr txBox="1"/>
          <p:nvPr/>
        </p:nvSpPr>
        <p:spPr>
          <a:xfrm>
            <a:off x="4202273" y="4470836"/>
            <a:ext cx="421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</a:t>
            </a:r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</a:t>
            </a:r>
            <a:r>
              <a:rPr lang="en-US" sz="1200" b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4552A6-2DF5-40EC-A1FB-9E76C477F271}"/>
              </a:ext>
            </a:extLst>
          </p:cNvPr>
          <p:cNvSpPr/>
          <p:nvPr/>
        </p:nvSpPr>
        <p:spPr>
          <a:xfrm>
            <a:off x="2489854" y="1746748"/>
            <a:ext cx="7276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………..</a:t>
            </a:r>
          </a:p>
        </p:txBody>
      </p:sp>
    </p:spTree>
    <p:extLst>
      <p:ext uri="{BB962C8B-B14F-4D97-AF65-F5344CB8AC3E}">
        <p14:creationId xmlns:p14="http://schemas.microsoft.com/office/powerpoint/2010/main" val="26974473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repeatCount="4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30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8CAA95-5380-4193-BB09-8B4037FB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10624044" cy="1143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E8125-46EE-49AD-87FC-26F7C255347F}"/>
              </a:ext>
            </a:extLst>
          </p:cNvPr>
          <p:cNvSpPr txBox="1"/>
          <p:nvPr/>
        </p:nvSpPr>
        <p:spPr>
          <a:xfrm>
            <a:off x="815960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284161-BB69-4C97-A6E1-82FC94F18FDE}"/>
              </a:ext>
            </a:extLst>
          </p:cNvPr>
          <p:cNvGrpSpPr/>
          <p:nvPr/>
        </p:nvGrpSpPr>
        <p:grpSpPr>
          <a:xfrm>
            <a:off x="1852568" y="1395202"/>
            <a:ext cx="1299240" cy="687176"/>
            <a:chOff x="830522" y="1472063"/>
            <a:chExt cx="1299240" cy="6871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CCABBF-E54D-4D28-BBE3-7A061CE7935C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BF629BF-578B-4AFC-A708-1BF05EF62F0B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7550546-4AC0-4774-90B4-594AF26396AF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722B16D-044E-4B42-B544-FCE612DFA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6A4B0-D74C-430D-87D0-73863C5D6F3E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1BA7ADD-E8DB-4B25-8BF1-633E7275EA33}"/>
              </a:ext>
            </a:extLst>
          </p:cNvPr>
          <p:cNvSpPr txBox="1"/>
          <p:nvPr/>
        </p:nvSpPr>
        <p:spPr>
          <a:xfrm>
            <a:off x="1936420" y="2148987"/>
            <a:ext cx="7168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– 3 ) . 4 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– ( 3 . 4 )</a:t>
            </a:r>
            <a:endParaRPr lang="en-US" sz="28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Question Confused Boy - Free image on Pixabay">
            <a:extLst>
              <a:ext uri="{FF2B5EF4-FFF2-40B4-BE49-F238E27FC236}">
                <a16:creationId xmlns:a16="http://schemas.microsoft.com/office/drawing/2014/main" id="{8E6B42B3-DAC2-41CE-B270-FF7402C1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FA3C16-397B-494B-A9FB-D1E06F6D5140}"/>
              </a:ext>
            </a:extLst>
          </p:cNvPr>
          <p:cNvSpPr txBox="1"/>
          <p:nvPr/>
        </p:nvSpPr>
        <p:spPr>
          <a:xfrm>
            <a:off x="3159448" y="3934489"/>
            <a:ext cx="8453238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FFB0EB-C293-44CD-8A45-41D18492F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7425" y="2458923"/>
            <a:ext cx="6062979" cy="9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83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5A4E29-00CC-4229-A3E3-88E8725D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E8125-46EE-49AD-87FC-26F7C255347F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284161-BB69-4C97-A6E1-82FC94F18FDE}"/>
              </a:ext>
            </a:extLst>
          </p:cNvPr>
          <p:cNvGrpSpPr/>
          <p:nvPr/>
        </p:nvGrpSpPr>
        <p:grpSpPr>
          <a:xfrm>
            <a:off x="1852568" y="1395202"/>
            <a:ext cx="1299240" cy="687176"/>
            <a:chOff x="830522" y="1472063"/>
            <a:chExt cx="1299240" cy="6871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CCABBF-E54D-4D28-BBE3-7A061CE7935C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BF629BF-578B-4AFC-A708-1BF05EF62F0B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7550546-4AC0-4774-90B4-594AF26396AF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722B16D-044E-4B42-B544-FCE612DFA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6A4B0-D74C-430D-87D0-73863C5D6F3E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1BA7ADD-E8DB-4B25-8BF1-633E7275EA33}"/>
              </a:ext>
            </a:extLst>
          </p:cNvPr>
          <p:cNvSpPr txBox="1"/>
          <p:nvPr/>
        </p:nvSpPr>
        <p:spPr>
          <a:xfrm>
            <a:off x="1936420" y="2148987"/>
            <a:ext cx="71689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So sánh ( – 3 ) . 4  và  – ( 3 . 4 )</a:t>
            </a:r>
            <a:endParaRPr lang="en-US" sz="280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Question Confused Boy - Free image on Pixabay">
            <a:extLst>
              <a:ext uri="{FF2B5EF4-FFF2-40B4-BE49-F238E27FC236}">
                <a16:creationId xmlns:a16="http://schemas.microsoft.com/office/drawing/2014/main" id="{8E6B42B3-DAC2-41CE-B270-FF7402C1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34152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FA3C16-397B-494B-A9FB-D1E06F6D5140}"/>
              </a:ext>
            </a:extLst>
          </p:cNvPr>
          <p:cNvSpPr txBox="1"/>
          <p:nvPr/>
        </p:nvSpPr>
        <p:spPr>
          <a:xfrm>
            <a:off x="1683862" y="4099438"/>
            <a:ext cx="6515130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59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098080-EF89-4E89-A27E-EE42A4A71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2B1DE-D4CD-46D0-A600-7D4A811450C2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7953CB-E32D-49FD-A3C5-0C2CE2049F62}"/>
              </a:ext>
            </a:extLst>
          </p:cNvPr>
          <p:cNvGrpSpPr/>
          <p:nvPr/>
        </p:nvGrpSpPr>
        <p:grpSpPr>
          <a:xfrm>
            <a:off x="416320" y="1721987"/>
            <a:ext cx="11498574" cy="3979791"/>
            <a:chOff x="416320" y="1721987"/>
            <a:chExt cx="11498574" cy="39797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06DEF0-678A-4DED-B749-1A39860D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CECA4B2-EF81-4116-8F86-E3C89BB0FC8E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3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Bước 3. </a:t>
                  </a:r>
                  <a:r>
                    <a:rPr lang="en-US" sz="23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300" b="1" i="1" spc="-15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3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”  trước kết quả nhận được ở Bước 2</a:t>
                  </a: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CECA4B2-EF81-4116-8F86-E3C89BB0FC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6"/>
                  <a:stretch>
                    <a:fillRect l="-1230" t="-1629" r="-114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8160E4-2E03-4E80-AF92-800EC8277FBD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của hai số nguyên khác dấu là số nguyên âm.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748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!!2" descr="Student doing homework clipart - WikiClipArt">
            <a:extLst>
              <a:ext uri="{FF2B5EF4-FFF2-40B4-BE49-F238E27FC236}">
                <a16:creationId xmlns:a16="http://schemas.microsoft.com/office/drawing/2014/main" id="{7BF7AD98-53EE-4B7C-944C-C27A1E85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!!1">
            <a:extLst>
              <a:ext uri="{FF2B5EF4-FFF2-40B4-BE49-F238E27FC236}">
                <a16:creationId xmlns:a16="http://schemas.microsoft.com/office/drawing/2014/main" id="{FE025306-44E4-4672-90F2-4A91A37E11FE}"/>
              </a:ext>
            </a:extLst>
          </p:cNvPr>
          <p:cNvSpPr txBox="1"/>
          <p:nvPr/>
        </p:nvSpPr>
        <p:spPr>
          <a:xfrm>
            <a:off x="289567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7FFA0-A1B0-470C-9266-BEB10EAE3A0F}"/>
              </a:ext>
            </a:extLst>
          </p:cNvPr>
          <p:cNvSpPr txBox="1"/>
          <p:nvPr/>
        </p:nvSpPr>
        <p:spPr>
          <a:xfrm>
            <a:off x="2757092" y="2754579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Ví dụ 1 SGK trang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vi-VN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3E987E-8706-454F-851F-53B298F5F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70E99C-3CAF-4151-AC04-2B64BEFC9C66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D8AAE2-C205-4976-BF62-24C033636ED6}"/>
              </a:ext>
            </a:extLst>
          </p:cNvPr>
          <p:cNvGrpSpPr/>
          <p:nvPr/>
        </p:nvGrpSpPr>
        <p:grpSpPr>
          <a:xfrm>
            <a:off x="5553075" y="3834690"/>
            <a:ext cx="3228967" cy="2247188"/>
            <a:chOff x="5553075" y="3834690"/>
            <a:chExt cx="3228967" cy="224718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3E2AA0-42C8-4B03-8234-B5A8FBDCD63C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30942"/>
              <a:chOff x="5553075" y="3834690"/>
              <a:chExt cx="1828800" cy="63094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A9A19B4-31EE-405E-B2DF-AA8244C699C9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E87AFC4E-717F-44C7-A00D-2D72AA037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99B2729C-737B-42A8-A43E-C97DE3B2A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B385FC9-A098-4698-9069-258525D6EAB6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BAE87C-A62C-464D-B9B3-AD9B4AD31C74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1CF81-47C3-47E2-943E-AB1DB6D2CACD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EFD29D1-9438-427F-90A0-B9038D244C0A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3039043" cy="1621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</a:t>
                  </a:r>
                  <a:r>
                    <a: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endParaRPr lang="en-US" sz="3500" b="1" i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</a:t>
                  </a:r>
                  <a:r>
                    <a: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500" b="1" i="1" spc="60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500" b="1" i="1" spc="6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EFD29D1-9438-427F-90A0-B9038D244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3039043" cy="1621854"/>
                </a:xfrm>
                <a:prstGeom prst="rect">
                  <a:avLst/>
                </a:prstGeom>
                <a:blipFill>
                  <a:blip r:embed="rId5"/>
                  <a:stretch>
                    <a:fillRect l="-5812" b="-124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6500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1">
            <a:extLst>
              <a:ext uri="{FF2B5EF4-FFF2-40B4-BE49-F238E27FC236}">
                <a16:creationId xmlns:a16="http://schemas.microsoft.com/office/drawing/2014/main" id="{FE025306-44E4-4672-90F2-4A91A37E11FE}"/>
              </a:ext>
            </a:extLst>
          </p:cNvPr>
          <p:cNvSpPr txBox="1"/>
          <p:nvPr/>
        </p:nvSpPr>
        <p:spPr>
          <a:xfrm>
            <a:off x="3360976" y="1672452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FF0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CẶP ĐÔI</a:t>
            </a:r>
            <a:endParaRPr lang="en-US" sz="2800" b="1" kern="0" dirty="0">
              <a:solidFill>
                <a:srgbClr val="FF0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7FFA0-A1B0-470C-9266-BEB10EAE3A0F}"/>
              </a:ext>
            </a:extLst>
          </p:cNvPr>
          <p:cNvSpPr txBox="1"/>
          <p:nvPr/>
        </p:nvSpPr>
        <p:spPr>
          <a:xfrm>
            <a:off x="2859326" y="2210602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Luyện tập 1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CCAF7B-0227-4FC3-B937-D46DA4C5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25420-DA35-49A2-A396-3E8D9FE396EC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!!2" descr="Icon&#10;&#10;Description automatically generated">
            <a:extLst>
              <a:ext uri="{FF2B5EF4-FFF2-40B4-BE49-F238E27FC236}">
                <a16:creationId xmlns:a16="http://schemas.microsoft.com/office/drawing/2014/main" id="{28F35014-663C-4CB9-A01E-EA2316258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26" y="1164278"/>
            <a:ext cx="3409788" cy="340978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631C743-2B53-4450-86D4-9CAA5C43C68A}"/>
              </a:ext>
            </a:extLst>
          </p:cNvPr>
          <p:cNvGrpSpPr/>
          <p:nvPr/>
        </p:nvGrpSpPr>
        <p:grpSpPr>
          <a:xfrm>
            <a:off x="4458953" y="2792012"/>
            <a:ext cx="5428801" cy="3463059"/>
            <a:chOff x="4458953" y="2792012"/>
            <a:chExt cx="5428801" cy="34630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B91DB1-C70A-4A56-8764-8F7BF61BB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E61750-6E08-47E1-A83D-F4B20CCC9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E0355A-F56B-4A67-A929-7E3FA1453ED7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1913805"/>
              <a:chOff x="9332139" y="3724947"/>
              <a:chExt cx="3648250" cy="19138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A7D417C-4C43-4D18-BC03-C9685F649845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307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28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28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28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28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28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28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28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A7D417C-4C43-4D18-BC03-C9685F6498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30753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460" b="-120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DAB1CA1-1385-4BB3-9BD5-DEE307E169CE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6D0960B9-29B1-428A-894F-ECF0E4C00303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4" name="Graphic 3" descr="Badge 1 with solid fill">
                    <a:extLst>
                      <a:ext uri="{FF2B5EF4-FFF2-40B4-BE49-F238E27FC236}">
                        <a16:creationId xmlns:a16="http://schemas.microsoft.com/office/drawing/2014/main" id="{C259AFF0-E014-459B-9DAD-92C6D0B47D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xmlns="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2C0AC2D-CCD2-48CA-8DCF-F8BCB0F5D406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341738D-D956-49AE-984F-5AF90383DCE6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8292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A7AA5FCF-A13F-4377-9EDF-5E7184D8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41" y="2199689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E7FFA0-A1B0-470C-9266-BEB10EAE3A0F}"/>
              </a:ext>
            </a:extLst>
          </p:cNvPr>
          <p:cNvSpPr txBox="1"/>
          <p:nvPr/>
        </p:nvSpPr>
        <p:spPr>
          <a:xfrm>
            <a:off x="4715495" y="3317096"/>
            <a:ext cx="6230132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dương.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6BF14-9587-469A-A46B-1FDD0D45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2EA62E-CAA0-49D9-93D6-7F123848A0D6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32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2DE5C-3F0C-4CAE-9787-EDE2C52B52A2}"/>
              </a:ext>
            </a:extLst>
          </p:cNvPr>
          <p:cNvGrpSpPr/>
          <p:nvPr/>
        </p:nvGrpSpPr>
        <p:grpSpPr>
          <a:xfrm>
            <a:off x="1333639" y="2390403"/>
            <a:ext cx="1299240" cy="687176"/>
            <a:chOff x="830522" y="1472063"/>
            <a:chExt cx="1299240" cy="6871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A9C68C-94C5-4874-AAE3-B94D1BABF022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6F56C-8901-4A8C-9856-C0AB7EA4A0DC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371E1F-A4C7-4DB1-9E8D-E3DA3A540617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48B976A2-7B44-429C-8466-728E6BDCD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7C4140-0D29-421A-AC44-83AE9C01368E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12E4EE4-46F5-4167-88DC-A1F6B2E59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3C62C2-33C2-4DF9-AA8A-492E36C62D38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04B769-287A-48E9-A0D3-00760AF1D5B3}"/>
              </a:ext>
            </a:extLst>
          </p:cNvPr>
          <p:cNvGrpSpPr/>
          <p:nvPr/>
        </p:nvGrpSpPr>
        <p:grpSpPr>
          <a:xfrm>
            <a:off x="2675464" y="2345808"/>
            <a:ext cx="8552597" cy="3727944"/>
            <a:chOff x="10719162" y="620521"/>
            <a:chExt cx="8552597" cy="37279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D33F63-5A3D-484F-8EA8-8F8DC7E77998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52958FD-005C-4AE7-BC9A-B7B4FC563EFC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52958FD-005C-4AE7-BC9A-B7B4FC563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55627EDC-0178-4815-B610-628B0F0B39B7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1AE162F6-2645-47C6-B5EC-5E205E577F0F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Arrow: Curved Left 34">
              <a:extLst>
                <a:ext uri="{FF2B5EF4-FFF2-40B4-BE49-F238E27FC236}">
                  <a16:creationId xmlns:a16="http://schemas.microsoft.com/office/drawing/2014/main" id="{6BCA940F-0AD8-44CE-9779-FDDDE7CD5D84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row: Curved Left 35">
              <a:extLst>
                <a:ext uri="{FF2B5EF4-FFF2-40B4-BE49-F238E27FC236}">
                  <a16:creationId xmlns:a16="http://schemas.microsoft.com/office/drawing/2014/main" id="{3686C99B-6197-4B72-9764-AF8B1C3F102E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BE4F17-1229-4929-B497-5B6AF8B8E37B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F309BF-E181-49D6-87B5-4A96BC5EDC97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25D287A-EE23-4B1E-BABE-78823A8B2BFB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29741F-B97E-46A2-B865-3EBE52EF485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0D2364-C22C-430D-9D51-F0C8631DF912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B683B94-FDC0-44F1-87C8-AF962001BE0B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Heptagon 3">
            <a:extLst>
              <a:ext uri="{FF2B5EF4-FFF2-40B4-BE49-F238E27FC236}">
                <a16:creationId xmlns:a16="http://schemas.microsoft.com/office/drawing/2014/main" id="{980A4F46-B33C-4024-A9E1-D7ED13737AEA}"/>
              </a:ext>
            </a:extLst>
          </p:cNvPr>
          <p:cNvSpPr/>
          <p:nvPr/>
        </p:nvSpPr>
        <p:spPr>
          <a:xfrm>
            <a:off x="7297101" y="4598218"/>
            <a:ext cx="640080" cy="640080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</a:rPr>
              <a:t>3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40F720DF-9BFE-42DB-B642-B986ECC007E9}"/>
              </a:ext>
            </a:extLst>
          </p:cNvPr>
          <p:cNvSpPr/>
          <p:nvPr/>
        </p:nvSpPr>
        <p:spPr>
          <a:xfrm>
            <a:off x="7291787" y="5340547"/>
            <a:ext cx="640080" cy="640080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</a:rPr>
              <a:t>6</a:t>
            </a:r>
            <a:endParaRPr 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61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2DE5C-3F0C-4CAE-9787-EDE2C52B52A2}"/>
              </a:ext>
            </a:extLst>
          </p:cNvPr>
          <p:cNvGrpSpPr/>
          <p:nvPr/>
        </p:nvGrpSpPr>
        <p:grpSpPr>
          <a:xfrm>
            <a:off x="1455007" y="1978299"/>
            <a:ext cx="1299240" cy="687176"/>
            <a:chOff x="830522" y="1472063"/>
            <a:chExt cx="1299240" cy="6871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A9C68C-94C5-4874-AAE3-B94D1BABF022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6F56C-8901-4A8C-9856-C0AB7EA4A0DC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371E1F-A4C7-4DB1-9E8D-E3DA3A540617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48B976A2-7B44-429C-8466-728E6BDCD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7C4140-0D29-421A-AC44-83AE9C01368E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B03E9D-520C-43CD-85F4-641E9332FF3E}"/>
                  </a:ext>
                </a:extLst>
              </p:cNvPr>
              <p:cNvSpPr txBox="1"/>
              <p:nvPr/>
            </p:nvSpPr>
            <p:spPr>
              <a:xfrm>
                <a:off x="3343445" y="2467749"/>
                <a:ext cx="6230132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B03E9D-520C-43CD-85F4-641E9332F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445" y="2467749"/>
                <a:ext cx="6230132" cy="678327"/>
              </a:xfrm>
              <a:prstGeom prst="rect">
                <a:avLst/>
              </a:prstGeom>
              <a:blipFill>
                <a:blip r:embed="rId4"/>
                <a:stretch>
                  <a:fillRect l="-2935" t="-991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714EDB8-2335-4A2B-93AE-5A1E473A9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B8C9F4-3628-4213-9E50-505E1452345D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B571C0-67F3-4659-9737-AA941534EC93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B08536-6B21-42BA-A713-9BD9DF01D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B048DEF-D73A-4EA8-87AE-FFCA54914DF8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B048DEF-D73A-4EA8-87AE-FFCA54914D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285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EEA46457-240D-4229-9FF2-44382589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2199689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03E9D-520C-43CD-85F4-641E9332FF3E}"/>
              </a:ext>
            </a:extLst>
          </p:cNvPr>
          <p:cNvSpPr txBox="1"/>
          <p:nvPr/>
        </p:nvSpPr>
        <p:spPr>
          <a:xfrm>
            <a:off x="3897960" y="3138935"/>
            <a:ext cx="7247118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d</a:t>
            </a: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 đoán và phát biểu quy tắc 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hai số nguyên âm.</a:t>
            </a:r>
            <a:endParaRPr lang="en-US" sz="40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D10CA-3841-4E21-8A7B-394873D00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DAB349-5BEF-4F52-B1FE-83730FA2B5F5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91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6BBE8-6DDD-4AA7-B98F-E53BD787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2067BA-1EAF-4EA1-9B8B-07DA00A9C4FC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89BFF8-8EB0-4A38-A3DE-F8669105702C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B0BF51-36F2-44F0-9D11-4EF3ADC74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9FC8CE5-6F54-4B05-BCC5-47A4DA72CA80}"/>
                    </a:ext>
                  </a:extLst>
                </p:cNvPr>
                <p:cNvSpPr/>
                <p:nvPr/>
              </p:nvSpPr>
              <p:spPr>
                <a:xfrm>
                  <a:off x="1626466" y="2793206"/>
                  <a:ext cx="995593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300"/>
                    </a:spcAft>
                  </a:pPr>
                  <a:r>
                    <a:rPr lang="en-US" sz="3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  <a:spcAft>
                      <a:spcPts val="300"/>
                    </a:spcAft>
                  </a:pPr>
                  <a:r>
                    <a:rPr lang="en-US" sz="3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33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  <a:spcAft>
                      <a:spcPts val="300"/>
                    </a:spcAft>
                  </a:pPr>
                  <a:r>
                    <a:rPr lang="en-US" sz="3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Bước 2. 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  <a:spcAft>
                      <a:spcPts val="300"/>
                    </a:spcAft>
                  </a:pPr>
                  <a:r>
                    <a:rPr lang="en-US" sz="33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     ở Bước 1, ta có tích cần tìm</a:t>
                  </a: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9FC8CE5-6F54-4B05-BCC5-47A4DA72CA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466" y="2793206"/>
                  <a:ext cx="9955934" cy="2816410"/>
                </a:xfrm>
                <a:prstGeom prst="rect">
                  <a:avLst/>
                </a:prstGeom>
                <a:blipFill>
                  <a:blip r:embed="rId5"/>
                  <a:stretch>
                    <a:fillRect l="-1653" t="-216" r="-674" b="-54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9428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1">
            <a:extLst>
              <a:ext uri="{FF2B5EF4-FFF2-40B4-BE49-F238E27FC236}">
                <a16:creationId xmlns:a16="http://schemas.microsoft.com/office/drawing/2014/main" id="{B27C43AF-A549-C94B-AFE6-7AEC998D0F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tx2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9Slide.vn 2"/>
          <p:cNvGrpSpPr/>
          <p:nvPr/>
        </p:nvGrpSpPr>
        <p:grpSpPr>
          <a:xfrm>
            <a:off x="-459761" y="-4485085"/>
            <a:ext cx="13811947" cy="18501662"/>
            <a:chOff x="1088257" y="-3803887"/>
            <a:chExt cx="13811947" cy="18501662"/>
          </a:xfrm>
        </p:grpSpPr>
        <p:grpSp>
          <p:nvGrpSpPr>
            <p:cNvPr id="3" name="Group 84"/>
            <p:cNvGrpSpPr>
              <a:grpSpLocks noChangeAspect="1"/>
            </p:cNvGrpSpPr>
            <p:nvPr/>
          </p:nvGrpSpPr>
          <p:grpSpPr bwMode="auto">
            <a:xfrm>
              <a:off x="1088257" y="3404310"/>
              <a:ext cx="12537189" cy="11293465"/>
              <a:chOff x="3384" y="1506"/>
              <a:chExt cx="1129" cy="1017"/>
            </a:xfrm>
            <a:solidFill>
              <a:schemeClr val="bg1">
                <a:alpha val="3000"/>
              </a:schemeClr>
            </a:solidFill>
          </p:grpSpPr>
          <p:sp>
            <p:nvSpPr>
              <p:cNvPr id="4" name="9Slide.vn 3"/>
              <p:cNvSpPr>
                <a:spLocks noEditPoints="1"/>
              </p:cNvSpPr>
              <p:nvPr/>
            </p:nvSpPr>
            <p:spPr bwMode="auto">
              <a:xfrm>
                <a:off x="3384" y="1685"/>
                <a:ext cx="910" cy="838"/>
              </a:xfrm>
              <a:custGeom>
                <a:avLst/>
                <a:gdLst>
                  <a:gd name="T0" fmla="*/ 233 w 383"/>
                  <a:gd name="T1" fmla="*/ 49 h 352"/>
                  <a:gd name="T2" fmla="*/ 212 w 383"/>
                  <a:gd name="T3" fmla="*/ 51 h 352"/>
                  <a:gd name="T4" fmla="*/ 151 w 383"/>
                  <a:gd name="T5" fmla="*/ 70 h 352"/>
                  <a:gd name="T6" fmla="*/ 187 w 383"/>
                  <a:gd name="T7" fmla="*/ 66 h 352"/>
                  <a:gd name="T8" fmla="*/ 189 w 383"/>
                  <a:gd name="T9" fmla="*/ 66 h 352"/>
                  <a:gd name="T10" fmla="*/ 198 w 383"/>
                  <a:gd name="T11" fmla="*/ 67 h 352"/>
                  <a:gd name="T12" fmla="*/ 225 w 383"/>
                  <a:gd name="T13" fmla="*/ 74 h 352"/>
                  <a:gd name="T14" fmla="*/ 270 w 383"/>
                  <a:gd name="T15" fmla="*/ 102 h 352"/>
                  <a:gd name="T16" fmla="*/ 319 w 383"/>
                  <a:gd name="T17" fmla="*/ 164 h 352"/>
                  <a:gd name="T18" fmla="*/ 328 w 383"/>
                  <a:gd name="T19" fmla="*/ 202 h 352"/>
                  <a:gd name="T20" fmla="*/ 328 w 383"/>
                  <a:gd name="T21" fmla="*/ 201 h 352"/>
                  <a:gd name="T22" fmla="*/ 303 w 383"/>
                  <a:gd name="T23" fmla="*/ 278 h 352"/>
                  <a:gd name="T24" fmla="*/ 245 w 383"/>
                  <a:gd name="T25" fmla="*/ 333 h 352"/>
                  <a:gd name="T26" fmla="*/ 192 w 383"/>
                  <a:gd name="T27" fmla="*/ 350 h 352"/>
                  <a:gd name="T28" fmla="*/ 199 w 383"/>
                  <a:gd name="T29" fmla="*/ 351 h 352"/>
                  <a:gd name="T30" fmla="*/ 199 w 383"/>
                  <a:gd name="T31" fmla="*/ 351 h 352"/>
                  <a:gd name="T32" fmla="*/ 215 w 383"/>
                  <a:gd name="T33" fmla="*/ 352 h 352"/>
                  <a:gd name="T34" fmla="*/ 253 w 383"/>
                  <a:gd name="T35" fmla="*/ 347 h 352"/>
                  <a:gd name="T36" fmla="*/ 306 w 383"/>
                  <a:gd name="T37" fmla="*/ 322 h 352"/>
                  <a:gd name="T38" fmla="*/ 371 w 383"/>
                  <a:gd name="T39" fmla="*/ 241 h 352"/>
                  <a:gd name="T40" fmla="*/ 382 w 383"/>
                  <a:gd name="T41" fmla="*/ 183 h 352"/>
                  <a:gd name="T42" fmla="*/ 382 w 383"/>
                  <a:gd name="T43" fmla="*/ 183 h 352"/>
                  <a:gd name="T44" fmla="*/ 382 w 383"/>
                  <a:gd name="T45" fmla="*/ 183 h 352"/>
                  <a:gd name="T46" fmla="*/ 382 w 383"/>
                  <a:gd name="T47" fmla="*/ 183 h 352"/>
                  <a:gd name="T48" fmla="*/ 382 w 383"/>
                  <a:gd name="T49" fmla="*/ 183 h 352"/>
                  <a:gd name="T50" fmla="*/ 332 w 383"/>
                  <a:gd name="T51" fmla="*/ 82 h 352"/>
                  <a:gd name="T52" fmla="*/ 233 w 383"/>
                  <a:gd name="T53" fmla="*/ 49 h 352"/>
                  <a:gd name="T54" fmla="*/ 382 w 383"/>
                  <a:gd name="T55" fmla="*/ 180 h 352"/>
                  <a:gd name="T56" fmla="*/ 382 w 383"/>
                  <a:gd name="T57" fmla="*/ 183 h 352"/>
                  <a:gd name="T58" fmla="*/ 382 w 383"/>
                  <a:gd name="T59" fmla="*/ 183 h 352"/>
                  <a:gd name="T60" fmla="*/ 382 w 383"/>
                  <a:gd name="T61" fmla="*/ 183 h 352"/>
                  <a:gd name="T62" fmla="*/ 382 w 383"/>
                  <a:gd name="T63" fmla="*/ 184 h 352"/>
                  <a:gd name="T64" fmla="*/ 382 w 383"/>
                  <a:gd name="T65" fmla="*/ 182 h 352"/>
                  <a:gd name="T66" fmla="*/ 382 w 383"/>
                  <a:gd name="T67" fmla="*/ 180 h 352"/>
                  <a:gd name="T68" fmla="*/ 207 w 383"/>
                  <a:gd name="T69" fmla="*/ 0 h 352"/>
                  <a:gd name="T70" fmla="*/ 200 w 383"/>
                  <a:gd name="T71" fmla="*/ 0 h 352"/>
                  <a:gd name="T72" fmla="*/ 200 w 383"/>
                  <a:gd name="T73" fmla="*/ 0 h 352"/>
                  <a:gd name="T74" fmla="*/ 200 w 383"/>
                  <a:gd name="T75" fmla="*/ 0 h 352"/>
                  <a:gd name="T76" fmla="*/ 199 w 383"/>
                  <a:gd name="T77" fmla="*/ 0 h 352"/>
                  <a:gd name="T78" fmla="*/ 30 w 383"/>
                  <a:gd name="T79" fmla="*/ 80 h 352"/>
                  <a:gd name="T80" fmla="*/ 0 w 383"/>
                  <a:gd name="T81" fmla="*/ 115 h 352"/>
                  <a:gd name="T82" fmla="*/ 59 w 383"/>
                  <a:gd name="T83" fmla="*/ 60 h 352"/>
                  <a:gd name="T84" fmla="*/ 143 w 383"/>
                  <a:gd name="T85" fmla="*/ 14 h 352"/>
                  <a:gd name="T86" fmla="*/ 207 w 383"/>
                  <a:gd name="T8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3" h="352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9Slide.vn 4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9Slide.vn 5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9Slide.vn 6"/>
              <p:cNvSpPr>
                <a:spLocks noEditPoints="1"/>
              </p:cNvSpPr>
              <p:nvPr/>
            </p:nvSpPr>
            <p:spPr bwMode="auto">
              <a:xfrm>
                <a:off x="3419" y="1506"/>
                <a:ext cx="1094" cy="965"/>
              </a:xfrm>
              <a:custGeom>
                <a:avLst/>
                <a:gdLst>
                  <a:gd name="T0" fmla="*/ 456 w 460"/>
                  <a:gd name="T1" fmla="*/ 144 h 405"/>
                  <a:gd name="T2" fmla="*/ 389 w 460"/>
                  <a:gd name="T3" fmla="*/ 39 h 405"/>
                  <a:gd name="T4" fmla="*/ 253 w 460"/>
                  <a:gd name="T5" fmla="*/ 3 h 405"/>
                  <a:gd name="T6" fmla="*/ 175 w 460"/>
                  <a:gd name="T7" fmla="*/ 21 h 405"/>
                  <a:gd name="T8" fmla="*/ 107 w 460"/>
                  <a:gd name="T9" fmla="*/ 59 h 405"/>
                  <a:gd name="T10" fmla="*/ 28 w 460"/>
                  <a:gd name="T11" fmla="*/ 137 h 405"/>
                  <a:gd name="T12" fmla="*/ 12 w 460"/>
                  <a:gd name="T13" fmla="*/ 248 h 405"/>
                  <a:gd name="T14" fmla="*/ 76 w 460"/>
                  <a:gd name="T15" fmla="*/ 340 h 405"/>
                  <a:gd name="T16" fmla="*/ 186 w 460"/>
                  <a:gd name="T17" fmla="*/ 398 h 405"/>
                  <a:gd name="T18" fmla="*/ 243 w 460"/>
                  <a:gd name="T19" fmla="*/ 404 h 405"/>
                  <a:gd name="T20" fmla="*/ 306 w 460"/>
                  <a:gd name="T21" fmla="*/ 390 h 405"/>
                  <a:gd name="T22" fmla="*/ 416 w 460"/>
                  <a:gd name="T23" fmla="*/ 307 h 405"/>
                  <a:gd name="T24" fmla="*/ 460 w 460"/>
                  <a:gd name="T25" fmla="*/ 179 h 405"/>
                  <a:gd name="T26" fmla="*/ 456 w 460"/>
                  <a:gd name="T27" fmla="*/ 144 h 405"/>
                  <a:gd name="T28" fmla="*/ 456 w 460"/>
                  <a:gd name="T29" fmla="*/ 144 h 405"/>
                  <a:gd name="T30" fmla="*/ 423 w 460"/>
                  <a:gd name="T31" fmla="*/ 195 h 405"/>
                  <a:gd name="T32" fmla="*/ 380 w 460"/>
                  <a:gd name="T33" fmla="*/ 297 h 405"/>
                  <a:gd name="T34" fmla="*/ 299 w 460"/>
                  <a:gd name="T35" fmla="*/ 350 h 405"/>
                  <a:gd name="T36" fmla="*/ 240 w 460"/>
                  <a:gd name="T37" fmla="*/ 355 h 405"/>
                  <a:gd name="T38" fmla="*/ 240 w 460"/>
                  <a:gd name="T39" fmla="*/ 355 h 405"/>
                  <a:gd name="T40" fmla="*/ 127 w 460"/>
                  <a:gd name="T41" fmla="*/ 281 h 405"/>
                  <a:gd name="T42" fmla="*/ 95 w 460"/>
                  <a:gd name="T43" fmla="*/ 212 h 405"/>
                  <a:gd name="T44" fmla="*/ 103 w 460"/>
                  <a:gd name="T45" fmla="*/ 167 h 405"/>
                  <a:gd name="T46" fmla="*/ 143 w 460"/>
                  <a:gd name="T47" fmla="*/ 112 h 405"/>
                  <a:gd name="T48" fmla="*/ 186 w 460"/>
                  <a:gd name="T49" fmla="*/ 78 h 405"/>
                  <a:gd name="T50" fmla="*/ 339 w 460"/>
                  <a:gd name="T51" fmla="*/ 66 h 405"/>
                  <a:gd name="T52" fmla="*/ 423 w 460"/>
                  <a:gd name="T53" fmla="*/ 180 h 405"/>
                  <a:gd name="T54" fmla="*/ 423 w 460"/>
                  <a:gd name="T55" fmla="*/ 195 h 405"/>
                  <a:gd name="T56" fmla="*/ 423 w 460"/>
                  <a:gd name="T57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0" h="405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9Slide.vn 7"/>
            <p:cNvSpPr>
              <a:spLocks noEditPoints="1"/>
            </p:cNvSpPr>
            <p:nvPr/>
          </p:nvSpPr>
          <p:spPr bwMode="auto">
            <a:xfrm>
              <a:off x="1646032" y="388329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9Slide.vn 8"/>
            <p:cNvSpPr>
              <a:spLocks noEditPoints="1"/>
            </p:cNvSpPr>
            <p:nvPr/>
          </p:nvSpPr>
          <p:spPr bwMode="auto">
            <a:xfrm>
              <a:off x="2751679" y="-3803887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9Slide.vn 9"/>
          <p:cNvSpPr txBox="1"/>
          <p:nvPr/>
        </p:nvSpPr>
        <p:spPr>
          <a:xfrm>
            <a:off x="3884925" y="809173"/>
            <a:ext cx="4847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b="1" ker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CHUẨN BỊ</a:t>
            </a:r>
            <a:endParaRPr lang="en-US" sz="4400" b="1" kern="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9Slide.vn 10"/>
          <p:cNvSpPr txBox="1"/>
          <p:nvPr/>
        </p:nvSpPr>
        <p:spPr>
          <a:xfrm>
            <a:off x="749396" y="2026896"/>
            <a:ext cx="11086249" cy="334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vi-V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SGK, kế hoạch bài dạy, thước thẳng,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   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phụ hoặc máy chiếu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  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Học sinh: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SGK, thước thẳng, bảng nhóm.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9Slide.vn 12"/>
          <p:cNvSpPr/>
          <p:nvPr/>
        </p:nvSpPr>
        <p:spPr>
          <a:xfrm>
            <a:off x="5864580" y="5783238"/>
            <a:ext cx="427940" cy="42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01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22222E-6 L 4.16667E-6 -3.7037E-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5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 descr="Student doing homework clipart - WikiClipArt">
            <a:extLst>
              <a:ext uri="{FF2B5EF4-FFF2-40B4-BE49-F238E27FC236}">
                <a16:creationId xmlns:a16="http://schemas.microsoft.com/office/drawing/2014/main" id="{A96976FD-9A60-4CEA-B956-5CE729C4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08" y="704584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B8AD5D0-93F2-4C7E-B370-A22F1AFFFBC9}"/>
              </a:ext>
            </a:extLst>
          </p:cNvPr>
          <p:cNvGrpSpPr/>
          <p:nvPr/>
        </p:nvGrpSpPr>
        <p:grpSpPr>
          <a:xfrm>
            <a:off x="4170863" y="3245524"/>
            <a:ext cx="6519418" cy="4454330"/>
            <a:chOff x="9076182" y="3838770"/>
            <a:chExt cx="6519418" cy="445433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D20673-2D9E-43C7-8442-41022FCCC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5B5C896-E174-4B12-AE54-B2F242C82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8C69F20-F868-4FF2-AB86-08B0247F4CBA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8C69F20-F868-4FF2-AB86-08B0247F4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7"/>
                  <a:stretch>
                    <a:fillRect l="-323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991AF8-3265-488C-919C-D2E52F38D1DC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46" name="Graphic 13" descr="Badge with solid fill">
              <a:extLst>
                <a:ext uri="{FF2B5EF4-FFF2-40B4-BE49-F238E27FC236}">
                  <a16:creationId xmlns:a16="http://schemas.microsoft.com/office/drawing/2014/main" id="{F7DE5A87-CEE4-4FEC-B71C-6EF97F3BF2E2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BD4016F-6228-4073-BB3D-3AEF265EA54E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FD74BF-B940-48F5-8ADD-55B0F9F0B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6A9362-EF2D-40BF-B146-06E8ABC23277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247BE2B5-56CC-4FD5-BCFF-E2BEF49FEEFA}"/>
              </a:ext>
            </a:extLst>
          </p:cNvPr>
          <p:cNvSpPr txBox="1"/>
          <p:nvPr/>
        </p:nvSpPr>
        <p:spPr>
          <a:xfrm>
            <a:off x="1588077" y="2031881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5EB922-E90B-48E1-9B94-BF860B7ECC41}"/>
              </a:ext>
            </a:extLst>
          </p:cNvPr>
          <p:cNvSpPr txBox="1"/>
          <p:nvPr/>
        </p:nvSpPr>
        <p:spPr>
          <a:xfrm>
            <a:off x="1058664" y="2672873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 Luyện tập 2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2E5CB-A02E-4C4F-A0BB-9F0DAFDBD9D2}"/>
              </a:ext>
            </a:extLst>
          </p:cNvPr>
          <p:cNvGrpSpPr/>
          <p:nvPr/>
        </p:nvGrpSpPr>
        <p:grpSpPr>
          <a:xfrm>
            <a:off x="163045" y="157324"/>
            <a:ext cx="11883346" cy="3448146"/>
            <a:chOff x="154327" y="104174"/>
            <a:chExt cx="11883346" cy="3448146"/>
          </a:xfrm>
        </p:grpSpPr>
        <p:pic>
          <p:nvPicPr>
            <p:cNvPr id="1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D128E2-9E2B-4A14-BB58-C7C6DCBC5B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2CC5CE-B00A-428D-AE30-ADD327365D5E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56C43F3D-1C9F-4097-9B28-360135FFB63D}"/>
              </a:ext>
            </a:extLst>
          </p:cNvPr>
          <p:cNvSpPr/>
          <p:nvPr/>
        </p:nvSpPr>
        <p:spPr>
          <a:xfrm>
            <a:off x="-2438400" y="4447701"/>
            <a:ext cx="2254603" cy="2245199"/>
          </a:xfrm>
          <a:prstGeom prst="rightArrow">
            <a:avLst>
              <a:gd name="adj1" fmla="val 7262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Ấn vào để hiện giải mẫu ý b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1432508-EAF8-4262-925E-0C6F68459FAF}"/>
              </a:ext>
            </a:extLst>
          </p:cNvPr>
          <p:cNvSpPr/>
          <p:nvPr/>
        </p:nvSpPr>
        <p:spPr>
          <a:xfrm rot="16200000">
            <a:off x="5696651" y="6529150"/>
            <a:ext cx="1587500" cy="2245199"/>
          </a:xfrm>
          <a:prstGeom prst="rightArrow">
            <a:avLst>
              <a:gd name="adj1" fmla="val 72626"/>
              <a:gd name="adj2" fmla="val 31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Ấn vào để hiện đáp án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6EE527-F712-478A-829F-293E5EFA48F6}"/>
              </a:ext>
            </a:extLst>
          </p:cNvPr>
          <p:cNvSpPr/>
          <p:nvPr/>
        </p:nvSpPr>
        <p:spPr>
          <a:xfrm rot="16200000">
            <a:off x="1762108" y="6630749"/>
            <a:ext cx="1587500" cy="2245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Ấn lần 2 để ẩn đi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E92187-AA47-4655-80CB-6EE543AAE622}"/>
              </a:ext>
            </a:extLst>
          </p:cNvPr>
          <p:cNvGrpSpPr/>
          <p:nvPr/>
        </p:nvGrpSpPr>
        <p:grpSpPr>
          <a:xfrm>
            <a:off x="281134" y="4191913"/>
            <a:ext cx="4705358" cy="2106509"/>
            <a:chOff x="5553075" y="3834690"/>
            <a:chExt cx="4705358" cy="21065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CC3C092-61E8-4CF5-BC83-ED7A01F8A89A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5CACCEB-4456-469E-AC7E-5276AB80D0FA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D604DB3-92D2-45FD-90CA-42C1F4E4BF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F81BC72-83D5-488F-9271-7F1A5C4CC6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6A36063-57D0-4D5B-8043-1AED5CB7C233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7F412-5A16-4C27-8BF5-0D9419343D20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12DA9E-501E-45A8-B498-58B0064C88D7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5331A7-EFF2-4F71-9B85-A2FA28F45ABB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5331A7-EFF2-4F71-9B85-A2FA28F45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6"/>
                  <a:stretch>
                    <a:fillRect l="-3311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1EE98281-7D50-4320-A612-FCAAD1871745}"/>
              </a:ext>
            </a:extLst>
          </p:cNvPr>
          <p:cNvSpPr/>
          <p:nvPr/>
        </p:nvSpPr>
        <p:spPr>
          <a:xfrm>
            <a:off x="-156866" y="4810161"/>
            <a:ext cx="474278" cy="163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BDE4F9-6E2A-43D5-AA3F-EC103E969098}"/>
              </a:ext>
            </a:extLst>
          </p:cNvPr>
          <p:cNvGrpSpPr/>
          <p:nvPr/>
        </p:nvGrpSpPr>
        <p:grpSpPr>
          <a:xfrm>
            <a:off x="163045" y="179045"/>
            <a:ext cx="11883346" cy="3448146"/>
            <a:chOff x="154327" y="104174"/>
            <a:chExt cx="11883346" cy="3448146"/>
          </a:xfrm>
        </p:grpSpPr>
        <p:pic>
          <p:nvPicPr>
            <p:cNvPr id="21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BFD179A6-D4B3-4470-8221-1F5186B75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25602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!!1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EEA46457-240D-4229-9FF2-44382589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2199689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03E9D-520C-43CD-85F4-641E9332FF3E}"/>
              </a:ext>
            </a:extLst>
          </p:cNvPr>
          <p:cNvSpPr txBox="1"/>
          <p:nvPr/>
        </p:nvSpPr>
        <p:spPr>
          <a:xfrm>
            <a:off x="3897960" y="3138935"/>
            <a:ext cx="7247118" cy="2261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43485-F44D-4F02-9DB8-6244B1ECF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70171-E7F9-4FCE-A42B-6B66B55021D9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07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!!1" descr="Premium Vector | Child with an idea">
            <a:extLst>
              <a:ext uri="{FF2B5EF4-FFF2-40B4-BE49-F238E27FC236}">
                <a16:creationId xmlns:a16="http://schemas.microsoft.com/office/drawing/2014/main" id="{02212A26-B3B9-4075-A912-D742D472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C3CA3F-FBA7-4AFE-BC6C-4033BA44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5A474B-BBBD-4219-8C46-B9901EBDFA5B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D6C6F9-6934-4898-990C-65626473E2EA}"/>
              </a:ext>
            </a:extLst>
          </p:cNvPr>
          <p:cNvGrpSpPr/>
          <p:nvPr/>
        </p:nvGrpSpPr>
        <p:grpSpPr>
          <a:xfrm>
            <a:off x="5283214" y="2012350"/>
            <a:ext cx="5467517" cy="4617050"/>
            <a:chOff x="5326555" y="2012350"/>
            <a:chExt cx="5434706" cy="4617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7796D8-298E-468F-97B3-F3DA37851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434706" cy="4617050"/>
            </a:xfrm>
            <a:prstGeom prst="rect">
              <a:avLst/>
            </a:prstGeom>
          </p:spPr>
        </p:pic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7620362A-35B3-46EF-883E-A2C28E9D7BCF}"/>
                </a:ext>
              </a:extLst>
            </p:cNvPr>
            <p:cNvSpPr/>
            <p:nvPr/>
          </p:nvSpPr>
          <p:spPr>
            <a:xfrm>
              <a:off x="5659115" y="3062796"/>
              <a:ext cx="4562209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của hai số nguyên cùng dấu là số nguyên dương.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488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!!1" descr="Premium Vector | Child with an idea">
            <a:extLst>
              <a:ext uri="{FF2B5EF4-FFF2-40B4-BE49-F238E27FC236}">
                <a16:creationId xmlns:a16="http://schemas.microsoft.com/office/drawing/2014/main" id="{02212A26-B3B9-4075-A912-D742D472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CC4BD-83BD-4C44-9E9E-2E69022C1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51D9E9-D0DB-4F87-ACB3-E473D60BFC5E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C51EA-8796-4A13-804C-EC2AFD02F05B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7796D8-298E-468F-97B3-F3DA37851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5869C09F-C45C-4BE1-8F00-9944DC524A21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04489-75DE-4F1C-B950-66D5D691C5D2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5BEE58-EAD8-4A4E-A45B-FC3BA0A18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248FCD61-2CAE-419C-8AD7-D89CB75DC64B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của hai số nguyên khác dấu là số nguyên âm.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15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943769" y="1273785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Phép nhân hai số nguyên </a:t>
            </a:r>
            <a:r>
              <a:rPr lang="en-US" sz="2800" b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âm.</a:t>
            </a:r>
            <a:endParaRPr lang="en-US" sz="2800">
              <a:solidFill>
                <a:srgbClr val="9D3A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mium Vector | Child with an idea">
            <a:extLst>
              <a:ext uri="{FF2B5EF4-FFF2-40B4-BE49-F238E27FC236}">
                <a16:creationId xmlns:a16="http://schemas.microsoft.com/office/drawing/2014/main" id="{02212A26-B3B9-4075-A912-D742D472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4512" y="1897120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C4D415-3DAC-4C69-AD12-259900C9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026" y="1857365"/>
            <a:ext cx="7123116" cy="4851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F9E7F-4956-4BA4-9C69-661DD110F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16056" y="2428533"/>
            <a:ext cx="745544" cy="86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911BE0-B5A1-4CB9-8DCC-A25F9E016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16056" y="3454399"/>
            <a:ext cx="745544" cy="860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24130-F714-4F1F-A0C4-858020829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16056" y="4480265"/>
            <a:ext cx="745544" cy="860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ED234-93F2-46B7-88DB-833DAB6ADE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16056" y="5506131"/>
            <a:ext cx="745544" cy="860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427B27-9697-47CB-9CDE-2E624BE20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4A8E62-1631-4AD1-8D2E-7429C05C8984}"/>
              </a:ext>
            </a:extLst>
          </p:cNvPr>
          <p:cNvSpPr txBox="1"/>
          <p:nvPr/>
        </p:nvSpPr>
        <p:spPr>
          <a:xfrm>
            <a:off x="656305" y="602929"/>
            <a:ext cx="77990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0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3E5970F-2962-437F-B2E5-B6BDFB19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pic>
        <p:nvPicPr>
          <p:cNvPr id="4098" name="Picture 2" descr="English - your future">
            <a:extLst>
              <a:ext uri="{FF2B5EF4-FFF2-40B4-BE49-F238E27FC236}">
                <a16:creationId xmlns:a16="http://schemas.microsoft.com/office/drawing/2014/main" id="{E6CA15D1-947D-4C94-8D9B-11D3B0C7E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9" y="4299174"/>
            <a:ext cx="2056077" cy="20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E8125-46EE-49AD-87FC-26F7C255347F}"/>
              </a:ext>
            </a:extLst>
          </p:cNvPr>
          <p:cNvSpPr txBox="1"/>
          <p:nvPr/>
        </p:nvSpPr>
        <p:spPr>
          <a:xfrm>
            <a:off x="656302" y="612729"/>
            <a:ext cx="96002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NGUYÊN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A65B2-E5AA-44A9-9DE7-AE9201D15D02}"/>
              </a:ext>
            </a:extLst>
          </p:cNvPr>
          <p:cNvSpPr txBox="1"/>
          <p:nvPr/>
        </p:nvSpPr>
        <p:spPr>
          <a:xfrm>
            <a:off x="2747433" y="1530787"/>
            <a:ext cx="60939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và so sánh kết quả:</a:t>
            </a:r>
            <a:endParaRPr lang="en-US" sz="280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650C94-01A8-463F-AC07-2A3DCDB22596}"/>
              </a:ext>
            </a:extLst>
          </p:cNvPr>
          <p:cNvGrpSpPr/>
          <p:nvPr/>
        </p:nvGrpSpPr>
        <p:grpSpPr>
          <a:xfrm>
            <a:off x="1376224" y="1461837"/>
            <a:ext cx="1299240" cy="687176"/>
            <a:chOff x="830522" y="1472063"/>
            <a:chExt cx="1299240" cy="68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0AC4F1-216F-49F2-BDDA-F8D196748E93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6126521-15A7-44D1-BBC1-BFAEF60F606B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8F5C919-2090-47E7-A642-7F97A5C224FE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3F5C0783-45D1-4A90-92F0-0B19DF530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1670BD-F419-45A2-A0C0-C8F6A890FB6D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AD66AB-2694-4019-A5C8-4E26B0742EA9}"/>
                  </a:ext>
                </a:extLst>
              </p:cNvPr>
              <p:cNvSpPr txBox="1"/>
              <p:nvPr/>
            </p:nvSpPr>
            <p:spPr>
              <a:xfrm>
                <a:off x="834607" y="2351306"/>
                <a:ext cx="5177367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en-US" sz="2800"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b="1"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AD66AB-2694-4019-A5C8-4E26B0742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07" y="2351306"/>
                <a:ext cx="5177367" cy="548099"/>
              </a:xfrm>
              <a:prstGeom prst="rect">
                <a:avLst/>
              </a:prstGeom>
              <a:blipFill>
                <a:blip r:embed="rId7"/>
                <a:stretch>
                  <a:fillRect l="-2473"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C06139-C0F8-44E6-9A48-B0B160FFB806}"/>
                  </a:ext>
                </a:extLst>
              </p:cNvPr>
              <p:cNvSpPr txBox="1"/>
              <p:nvPr/>
            </p:nvSpPr>
            <p:spPr>
              <a:xfrm>
                <a:off x="5689415" y="2351306"/>
                <a:ext cx="5972498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.[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800" b="1"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C06139-C0F8-44E6-9A48-B0B160FFB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415" y="2351306"/>
                <a:ext cx="5972498" cy="548099"/>
              </a:xfrm>
              <a:prstGeom prst="rect">
                <a:avLst/>
              </a:prstGeom>
              <a:blipFill>
                <a:blip r:embed="rId8"/>
                <a:stretch>
                  <a:fillRect l="-2041"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A6BFB5-B155-4E9B-8219-9191292656E5}"/>
                  </a:ext>
                </a:extLst>
              </p:cNvPr>
              <p:cNvSpPr txBox="1"/>
              <p:nvPr/>
            </p:nvSpPr>
            <p:spPr>
              <a:xfrm>
                <a:off x="841235" y="3206074"/>
                <a:ext cx="5177367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800"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2800" b="1"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A6BFB5-B155-4E9B-8219-919129265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35" y="3206074"/>
                <a:ext cx="5177367" cy="548099"/>
              </a:xfrm>
              <a:prstGeom prst="rect">
                <a:avLst/>
              </a:prstGeom>
              <a:blipFill>
                <a:blip r:embed="rId9"/>
                <a:stretch>
                  <a:fillRect l="-2473"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FF4FB2-25CB-4FC4-80AA-444BB7F1F420}"/>
                  </a:ext>
                </a:extLst>
              </p:cNvPr>
              <p:cNvSpPr txBox="1"/>
              <p:nvPr/>
            </p:nvSpPr>
            <p:spPr>
              <a:xfrm>
                <a:off x="5689415" y="3206073"/>
                <a:ext cx="5972498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2800" b="1" i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  <m:r>
                      <a:rPr lang="en-US" sz="2800" b="1" i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2800" b="1"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FF4FB2-25CB-4FC4-80AA-444BB7F1F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415" y="3206073"/>
                <a:ext cx="5972498" cy="548099"/>
              </a:xfrm>
              <a:prstGeom prst="rect">
                <a:avLst/>
              </a:prstGeom>
              <a:blipFill>
                <a:blip r:embed="rId10"/>
                <a:stretch>
                  <a:fillRect l="-2041"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2066123" y="4857554"/>
            <a:ext cx="8788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9D3A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 đoán và phát biểu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9D3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51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B4B8A8-32F0-4C8B-A08B-327048FF3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36" y="3125532"/>
            <a:ext cx="9787366" cy="34621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B650C94-01A8-463F-AC07-2A3DCDB22596}"/>
              </a:ext>
            </a:extLst>
          </p:cNvPr>
          <p:cNvGrpSpPr/>
          <p:nvPr/>
        </p:nvGrpSpPr>
        <p:grpSpPr>
          <a:xfrm>
            <a:off x="1376224" y="1461837"/>
            <a:ext cx="1299240" cy="687176"/>
            <a:chOff x="830522" y="1472063"/>
            <a:chExt cx="1299240" cy="68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0AC4F1-216F-49F2-BDDA-F8D196748E93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6126521-15A7-44D1-BBC1-BFAEF60F606B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8F5C919-2090-47E7-A642-7F97A5C224FE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3F5C0783-45D1-4A90-92F0-0B19DF530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1670BD-F419-45A2-A0C0-C8F6A890FB6D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1136635" y="2224716"/>
            <a:ext cx="10604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tính chất của phép nhân các số nguyên</a:t>
            </a:r>
            <a:endParaRPr lang="en-US" sz="3600" b="1">
              <a:solidFill>
                <a:srgbClr val="9D3AC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9F47B2-F418-4276-B373-3D3852F76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A9773E-AE6D-46D0-9637-226DA142909F}"/>
              </a:ext>
            </a:extLst>
          </p:cNvPr>
          <p:cNvSpPr txBox="1"/>
          <p:nvPr/>
        </p:nvSpPr>
        <p:spPr>
          <a:xfrm>
            <a:off x="656302" y="612729"/>
            <a:ext cx="96002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NGUYÊN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07377-415D-4D1D-8573-D7525EE3BE91}"/>
              </a:ext>
            </a:extLst>
          </p:cNvPr>
          <p:cNvGrpSpPr/>
          <p:nvPr/>
        </p:nvGrpSpPr>
        <p:grpSpPr>
          <a:xfrm>
            <a:off x="1242255" y="2927155"/>
            <a:ext cx="10432512" cy="3816545"/>
            <a:chOff x="1242255" y="3041455"/>
            <a:chExt cx="10432512" cy="38165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DE4AF3-86C4-4BDA-A100-93D8B5F8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2255" y="3041455"/>
              <a:ext cx="10432512" cy="381654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8818D8-754D-4B84-AA15-69169E3D6C67}"/>
                </a:ext>
              </a:extLst>
            </p:cNvPr>
            <p:cNvSpPr/>
            <p:nvPr/>
          </p:nvSpPr>
          <p:spPr>
            <a:xfrm>
              <a:off x="1617233" y="3520067"/>
              <a:ext cx="9787367" cy="3071234"/>
            </a:xfrm>
            <a:prstGeom prst="rect">
              <a:avLst/>
            </a:prstGeom>
            <a:solidFill>
              <a:srgbClr val="F2F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30000"/>
                </a:lnSpc>
                <a:spcAft>
                  <a:spcPts val="300"/>
                </a:spcAft>
              </a:pPr>
              <a:r>
                <a:rPr lang="en-US" sz="3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Giống  như   phép  nhân   các   số  tự  nhiên,</a:t>
              </a:r>
            </a:p>
            <a:p>
              <a:pPr algn="just">
                <a:lnSpc>
                  <a:spcPct val="130000"/>
                </a:lnSpc>
                <a:spcAft>
                  <a:spcPts val="300"/>
                </a:spcAft>
              </a:pPr>
              <a:r>
                <a:rPr lang="en-US" sz="3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nhân  các số nguyên  cũng có các  tính chất:</a:t>
              </a:r>
            </a:p>
            <a:p>
              <a:pPr algn="just">
                <a:lnSpc>
                  <a:spcPct val="130000"/>
                </a:lnSpc>
                <a:spcAft>
                  <a:spcPts val="300"/>
                </a:spcAft>
              </a:pPr>
              <a:r>
                <a:rPr lang="en-US" sz="3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hoán; kết hợp; nhân với số 1; phân phối của</a:t>
              </a:r>
            </a:p>
            <a:p>
              <a:pPr algn="just">
                <a:lnSpc>
                  <a:spcPct val="130000"/>
                </a:lnSpc>
                <a:spcAft>
                  <a:spcPts val="300"/>
                </a:spcAft>
              </a:pPr>
              <a:r>
                <a:rPr lang="en-US" sz="36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nhân  đối với  phép cộng,  phép trừ.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F28E0-F7A6-4786-8A5A-6CCAB976C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87723" b="69547"/>
            <a:stretch/>
          </p:blipFill>
          <p:spPr>
            <a:xfrm>
              <a:off x="1242255" y="3041455"/>
              <a:ext cx="1280809" cy="116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9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650C94-01A8-463F-AC07-2A3DCDB22596}"/>
              </a:ext>
            </a:extLst>
          </p:cNvPr>
          <p:cNvGrpSpPr/>
          <p:nvPr/>
        </p:nvGrpSpPr>
        <p:grpSpPr>
          <a:xfrm>
            <a:off x="1376224" y="1461837"/>
            <a:ext cx="1299240" cy="687176"/>
            <a:chOff x="830522" y="1472063"/>
            <a:chExt cx="1299240" cy="68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0AC4F1-216F-49F2-BDDA-F8D196748E93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6126521-15A7-44D1-BBC1-BFAEF60F606B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8F5C919-2090-47E7-A642-7F97A5C224FE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3F5C0783-45D1-4A90-92F0-0B19DF530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1670BD-F419-45A2-A0C0-C8F6A890FB6D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1200370" y="1538043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9D3ACA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tính chất của phép nhân các số nguyên</a:t>
            </a:r>
            <a:endParaRPr lang="en-US" sz="3200" b="1">
              <a:solidFill>
                <a:srgbClr val="9D3AC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C441F8-109C-4CCF-AEFF-7E3CE735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519938-2B44-48DB-A9A1-023FD792B742}"/>
              </a:ext>
            </a:extLst>
          </p:cNvPr>
          <p:cNvSpPr txBox="1"/>
          <p:nvPr/>
        </p:nvSpPr>
        <p:spPr>
          <a:xfrm>
            <a:off x="656302" y="612729"/>
            <a:ext cx="96002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NGUYÊN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9B590-4EC2-42CE-9214-FB1E3D13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12" y="2401632"/>
            <a:ext cx="6099720" cy="21576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999C0B-1C8D-45D0-831D-39FE0ED46D20}"/>
              </a:ext>
            </a:extLst>
          </p:cNvPr>
          <p:cNvGrpSpPr/>
          <p:nvPr/>
        </p:nvGrpSpPr>
        <p:grpSpPr>
          <a:xfrm>
            <a:off x="6445259" y="2189501"/>
            <a:ext cx="5627144" cy="4330567"/>
            <a:chOff x="6445259" y="2189501"/>
            <a:chExt cx="5627144" cy="43305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FBB354-520E-4239-9994-00086C10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5259" y="2189501"/>
              <a:ext cx="5627144" cy="43305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EAA006-8272-44E6-99FC-3A2847A1A088}"/>
                </a:ext>
              </a:extLst>
            </p:cNvPr>
            <p:cNvSpPr txBox="1"/>
            <p:nvPr/>
          </p:nvSpPr>
          <p:spPr>
            <a:xfrm>
              <a:off x="6851373" y="2222017"/>
              <a:ext cx="35648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2BABC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Lưu ý</a:t>
              </a:r>
              <a:endParaRPr lang="en-US" sz="3600" b="1" i="1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810241D-317E-477C-8944-094EAC434F54}"/>
                    </a:ext>
                  </a:extLst>
                </p:cNvPr>
                <p:cNvSpPr/>
                <p:nvPr/>
              </p:nvSpPr>
              <p:spPr>
                <a:xfrm>
                  <a:off x="6998231" y="3505866"/>
                  <a:ext cx="4521200" cy="2565400"/>
                </a:xfrm>
                <a:prstGeom prst="rect">
                  <a:avLst/>
                </a:prstGeom>
                <a:solidFill>
                  <a:srgbClr val="FEF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r>
                    <a:rPr lang="en-US" sz="44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4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thì hoặc</a:t>
                  </a:r>
                </a:p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4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hoặc</a:t>
                  </a:r>
                  <a:r>
                    <a:rPr lang="en-US" sz="44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44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810241D-317E-477C-8944-094EAC434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8231" y="3505866"/>
                  <a:ext cx="4521200" cy="2565400"/>
                </a:xfrm>
                <a:prstGeom prst="rect">
                  <a:avLst/>
                </a:prstGeom>
                <a:blipFill>
                  <a:blip r:embed="rId8"/>
                  <a:stretch>
                    <a:fillRect t="-1425" b="-125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40850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1531687" y="1577996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3200" b="1" kern="0" dirty="0"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Student doing homework clipart - WikiClipArt">
            <a:extLst>
              <a:ext uri="{FF2B5EF4-FFF2-40B4-BE49-F238E27FC236}">
                <a16:creationId xmlns:a16="http://schemas.microsoft.com/office/drawing/2014/main" id="{9C7C8C65-FBB9-40E4-B5AF-937B076B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1" y="123558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!!4">
            <a:extLst>
              <a:ext uri="{FF2B5EF4-FFF2-40B4-BE49-F238E27FC236}">
                <a16:creationId xmlns:a16="http://schemas.microsoft.com/office/drawing/2014/main" id="{E7883008-82CD-4157-87E2-42D91C2A2705}"/>
              </a:ext>
            </a:extLst>
          </p:cNvPr>
          <p:cNvSpPr txBox="1"/>
          <p:nvPr/>
        </p:nvSpPr>
        <p:spPr>
          <a:xfrm>
            <a:off x="2933727" y="2311872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Luyện tập 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5D55F8-E8F8-4548-91F4-C0D5B3650D00}"/>
                  </a:ext>
                </a:extLst>
              </p:cNvPr>
              <p:cNvSpPr txBox="1"/>
              <p:nvPr/>
            </p:nvSpPr>
            <p:spPr>
              <a:xfrm>
                <a:off x="1044087" y="4798966"/>
                <a:ext cx="4497530" cy="1744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;</m:t>
                    </m:r>
                  </m:oMath>
                </a14:m>
                <a:endParaRPr lang="en-US" sz="28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;</m:t>
                    </m:r>
                  </m:oMath>
                </a14:m>
                <a:endParaRPr lang="en-US" sz="28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𝟒𝟏𝟏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𝟗𝟐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en-US" sz="28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5D55F8-E8F8-4548-91F4-C0D5B3650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87" y="4798966"/>
                <a:ext cx="4497530" cy="17443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603CF7F-6C84-4A18-80B0-73CBFCB02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2" y="-12193"/>
            <a:ext cx="8200574" cy="1143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CEA3C7-8536-43B1-86FC-1000730A3094}"/>
              </a:ext>
            </a:extLst>
          </p:cNvPr>
          <p:cNvSpPr txBox="1"/>
          <p:nvPr/>
        </p:nvSpPr>
        <p:spPr>
          <a:xfrm>
            <a:off x="656302" y="612729"/>
            <a:ext cx="96002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NGUYÊN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F93D92-45E4-4129-B4E3-178CE1FE8A9D}"/>
              </a:ext>
            </a:extLst>
          </p:cNvPr>
          <p:cNvGrpSpPr/>
          <p:nvPr/>
        </p:nvGrpSpPr>
        <p:grpSpPr>
          <a:xfrm>
            <a:off x="479567" y="4090313"/>
            <a:ext cx="6581633" cy="626756"/>
            <a:chOff x="-333233" y="7024013"/>
            <a:chExt cx="6581633" cy="6267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EC59AD-F4E8-42B1-8C01-510DFBEEBF41}"/>
                </a:ext>
              </a:extLst>
            </p:cNvPr>
            <p:cNvGrpSpPr/>
            <p:nvPr/>
          </p:nvGrpSpPr>
          <p:grpSpPr>
            <a:xfrm>
              <a:off x="-333233" y="7024013"/>
              <a:ext cx="1828800" cy="618248"/>
              <a:chOff x="5553075" y="3834690"/>
              <a:chExt cx="1828800" cy="6182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C8F3D3B-27E9-45C9-85A8-A76B86E516EB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028E470-6FEC-4710-9FEC-70DDD85F6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A737D4C-601E-419A-8E22-E651220B35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5621AC7-AF93-4CCF-8DE6-E3F297B75B86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F79841-9701-48AE-8240-284377B8A22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E3ABFB-3AD0-49B1-8372-BA4FCD8EEE70}"/>
                </a:ext>
              </a:extLst>
            </p:cNvPr>
            <p:cNvSpPr txBox="1"/>
            <p:nvPr/>
          </p:nvSpPr>
          <p:spPr>
            <a:xfrm>
              <a:off x="1495559" y="7065994"/>
              <a:ext cx="4752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một cách hợp lí: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CA5A07-9227-4900-A068-BB1824B3EA2C}"/>
              </a:ext>
            </a:extLst>
          </p:cNvPr>
          <p:cNvGrpSpPr/>
          <p:nvPr/>
        </p:nvGrpSpPr>
        <p:grpSpPr>
          <a:xfrm>
            <a:off x="6057900" y="3405119"/>
            <a:ext cx="6519418" cy="3504728"/>
            <a:chOff x="6057900" y="3405119"/>
            <a:chExt cx="6519418" cy="35047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F95977-4CB7-4ED5-9B11-ED087E122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6374774" y="3405119"/>
              <a:ext cx="6202544" cy="3504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AFD24A-434D-4FD4-B8BB-3B547392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6057900" y="3418752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4BD5D6-5EDD-4EC9-AF48-39A12711605F}"/>
                    </a:ext>
                  </a:extLst>
                </p:cNvPr>
                <p:cNvSpPr txBox="1"/>
                <p:nvPr/>
              </p:nvSpPr>
              <p:spPr>
                <a:xfrm>
                  <a:off x="7157820" y="4945814"/>
                  <a:ext cx="4706482" cy="1407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pc="-15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pPr>
                    <a:lnSpc>
                      <a:spcPct val="110000"/>
                    </a:lnSpc>
                  </a:pPr>
                  <a:endParaRPr lang="en-US" sz="1400" b="1" i="1" spc="-15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𝟒𝟏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𝟖𝟏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𝟒𝟏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𝟏𝟗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84BD5D6-5EDD-4EC9-AF48-39A127116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7820" y="4945814"/>
                  <a:ext cx="4706482" cy="1407308"/>
                </a:xfrm>
                <a:prstGeom prst="rect">
                  <a:avLst/>
                </a:prstGeom>
                <a:blipFill>
                  <a:blip r:embed="rId9"/>
                  <a:stretch>
                    <a:fillRect l="-3238" t="-5195" b="-108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D7B5E5-B226-49A8-BD69-4A967957129E}"/>
                </a:ext>
              </a:extLst>
            </p:cNvPr>
            <p:cNvSpPr txBox="1"/>
            <p:nvPr/>
          </p:nvSpPr>
          <p:spPr>
            <a:xfrm>
              <a:off x="7109244" y="4231930"/>
              <a:ext cx="4799426" cy="5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một cách hợp lí: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7DABB33-9FFE-4343-BEEB-B66F9DEB613C}"/>
                </a:ext>
              </a:extLst>
            </p:cNvPr>
            <p:cNvSpPr/>
            <p:nvPr/>
          </p:nvSpPr>
          <p:spPr>
            <a:xfrm>
              <a:off x="7064199" y="4330646"/>
              <a:ext cx="516283" cy="5162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8EA2CA-2400-4461-BEAC-B463B2F4FB81}"/>
                </a:ext>
              </a:extLst>
            </p:cNvPr>
            <p:cNvSpPr txBox="1"/>
            <p:nvPr/>
          </p:nvSpPr>
          <p:spPr>
            <a:xfrm>
              <a:off x="7114646" y="4313599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012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648583" y="726166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277257"/>
            <a:ext cx="11610109" cy="5348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3771337" y="1508603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8629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8231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8311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8944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8848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8320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71177" y="744962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417512" y="2842121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5837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7621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1924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5672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5959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5916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A56741C-02E9-4C41-A37D-04C33AF25B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27979" y="9568"/>
            <a:ext cx="5773368" cy="7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1">
            <a:extLst>
              <a:ext uri="{FF2B5EF4-FFF2-40B4-BE49-F238E27FC236}">
                <a16:creationId xmlns:a16="http://schemas.microsoft.com/office/drawing/2014/main" id="{B27C43AF-A549-C94B-AFE6-7AEC998D0F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tx2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9Slide.vn 2"/>
          <p:cNvGrpSpPr/>
          <p:nvPr/>
        </p:nvGrpSpPr>
        <p:grpSpPr>
          <a:xfrm>
            <a:off x="-459760" y="-3155969"/>
            <a:ext cx="16179524" cy="17117652"/>
            <a:chOff x="1088258" y="-2419876"/>
            <a:chExt cx="16179524" cy="17117652"/>
          </a:xfrm>
        </p:grpSpPr>
        <p:grpSp>
          <p:nvGrpSpPr>
            <p:cNvPr id="3" name="Group 84"/>
            <p:cNvGrpSpPr>
              <a:grpSpLocks noChangeAspect="1"/>
            </p:cNvGrpSpPr>
            <p:nvPr/>
          </p:nvGrpSpPr>
          <p:grpSpPr bwMode="auto">
            <a:xfrm>
              <a:off x="1088258" y="1383258"/>
              <a:ext cx="12270677" cy="13314518"/>
              <a:chOff x="3384" y="1324"/>
              <a:chExt cx="1105" cy="1199"/>
            </a:xfrm>
            <a:solidFill>
              <a:schemeClr val="bg1">
                <a:alpha val="3000"/>
              </a:schemeClr>
            </a:solidFill>
          </p:grpSpPr>
          <p:sp>
            <p:nvSpPr>
              <p:cNvPr id="4" name="9Slide.vn 3"/>
              <p:cNvSpPr>
                <a:spLocks noEditPoints="1"/>
              </p:cNvSpPr>
              <p:nvPr/>
            </p:nvSpPr>
            <p:spPr bwMode="auto">
              <a:xfrm>
                <a:off x="3384" y="1685"/>
                <a:ext cx="910" cy="838"/>
              </a:xfrm>
              <a:custGeom>
                <a:avLst/>
                <a:gdLst>
                  <a:gd name="T0" fmla="*/ 233 w 383"/>
                  <a:gd name="T1" fmla="*/ 49 h 352"/>
                  <a:gd name="T2" fmla="*/ 212 w 383"/>
                  <a:gd name="T3" fmla="*/ 51 h 352"/>
                  <a:gd name="T4" fmla="*/ 151 w 383"/>
                  <a:gd name="T5" fmla="*/ 70 h 352"/>
                  <a:gd name="T6" fmla="*/ 187 w 383"/>
                  <a:gd name="T7" fmla="*/ 66 h 352"/>
                  <a:gd name="T8" fmla="*/ 189 w 383"/>
                  <a:gd name="T9" fmla="*/ 66 h 352"/>
                  <a:gd name="T10" fmla="*/ 198 w 383"/>
                  <a:gd name="T11" fmla="*/ 67 h 352"/>
                  <a:gd name="T12" fmla="*/ 225 w 383"/>
                  <a:gd name="T13" fmla="*/ 74 h 352"/>
                  <a:gd name="T14" fmla="*/ 270 w 383"/>
                  <a:gd name="T15" fmla="*/ 102 h 352"/>
                  <a:gd name="T16" fmla="*/ 319 w 383"/>
                  <a:gd name="T17" fmla="*/ 164 h 352"/>
                  <a:gd name="T18" fmla="*/ 328 w 383"/>
                  <a:gd name="T19" fmla="*/ 202 h 352"/>
                  <a:gd name="T20" fmla="*/ 328 w 383"/>
                  <a:gd name="T21" fmla="*/ 201 h 352"/>
                  <a:gd name="T22" fmla="*/ 303 w 383"/>
                  <a:gd name="T23" fmla="*/ 278 h 352"/>
                  <a:gd name="T24" fmla="*/ 245 w 383"/>
                  <a:gd name="T25" fmla="*/ 333 h 352"/>
                  <a:gd name="T26" fmla="*/ 192 w 383"/>
                  <a:gd name="T27" fmla="*/ 350 h 352"/>
                  <a:gd name="T28" fmla="*/ 199 w 383"/>
                  <a:gd name="T29" fmla="*/ 351 h 352"/>
                  <a:gd name="T30" fmla="*/ 199 w 383"/>
                  <a:gd name="T31" fmla="*/ 351 h 352"/>
                  <a:gd name="T32" fmla="*/ 215 w 383"/>
                  <a:gd name="T33" fmla="*/ 352 h 352"/>
                  <a:gd name="T34" fmla="*/ 253 w 383"/>
                  <a:gd name="T35" fmla="*/ 347 h 352"/>
                  <a:gd name="T36" fmla="*/ 306 w 383"/>
                  <a:gd name="T37" fmla="*/ 322 h 352"/>
                  <a:gd name="T38" fmla="*/ 371 w 383"/>
                  <a:gd name="T39" fmla="*/ 241 h 352"/>
                  <a:gd name="T40" fmla="*/ 382 w 383"/>
                  <a:gd name="T41" fmla="*/ 183 h 352"/>
                  <a:gd name="T42" fmla="*/ 382 w 383"/>
                  <a:gd name="T43" fmla="*/ 183 h 352"/>
                  <a:gd name="T44" fmla="*/ 382 w 383"/>
                  <a:gd name="T45" fmla="*/ 183 h 352"/>
                  <a:gd name="T46" fmla="*/ 382 w 383"/>
                  <a:gd name="T47" fmla="*/ 183 h 352"/>
                  <a:gd name="T48" fmla="*/ 382 w 383"/>
                  <a:gd name="T49" fmla="*/ 183 h 352"/>
                  <a:gd name="T50" fmla="*/ 332 w 383"/>
                  <a:gd name="T51" fmla="*/ 82 h 352"/>
                  <a:gd name="T52" fmla="*/ 233 w 383"/>
                  <a:gd name="T53" fmla="*/ 49 h 352"/>
                  <a:gd name="T54" fmla="*/ 382 w 383"/>
                  <a:gd name="T55" fmla="*/ 180 h 352"/>
                  <a:gd name="T56" fmla="*/ 382 w 383"/>
                  <a:gd name="T57" fmla="*/ 183 h 352"/>
                  <a:gd name="T58" fmla="*/ 382 w 383"/>
                  <a:gd name="T59" fmla="*/ 183 h 352"/>
                  <a:gd name="T60" fmla="*/ 382 w 383"/>
                  <a:gd name="T61" fmla="*/ 183 h 352"/>
                  <a:gd name="T62" fmla="*/ 382 w 383"/>
                  <a:gd name="T63" fmla="*/ 184 h 352"/>
                  <a:gd name="T64" fmla="*/ 382 w 383"/>
                  <a:gd name="T65" fmla="*/ 182 h 352"/>
                  <a:gd name="T66" fmla="*/ 382 w 383"/>
                  <a:gd name="T67" fmla="*/ 180 h 352"/>
                  <a:gd name="T68" fmla="*/ 207 w 383"/>
                  <a:gd name="T69" fmla="*/ 0 h 352"/>
                  <a:gd name="T70" fmla="*/ 200 w 383"/>
                  <a:gd name="T71" fmla="*/ 0 h 352"/>
                  <a:gd name="T72" fmla="*/ 200 w 383"/>
                  <a:gd name="T73" fmla="*/ 0 h 352"/>
                  <a:gd name="T74" fmla="*/ 200 w 383"/>
                  <a:gd name="T75" fmla="*/ 0 h 352"/>
                  <a:gd name="T76" fmla="*/ 199 w 383"/>
                  <a:gd name="T77" fmla="*/ 0 h 352"/>
                  <a:gd name="T78" fmla="*/ 30 w 383"/>
                  <a:gd name="T79" fmla="*/ 80 h 352"/>
                  <a:gd name="T80" fmla="*/ 0 w 383"/>
                  <a:gd name="T81" fmla="*/ 115 h 352"/>
                  <a:gd name="T82" fmla="*/ 59 w 383"/>
                  <a:gd name="T83" fmla="*/ 60 h 352"/>
                  <a:gd name="T84" fmla="*/ 143 w 383"/>
                  <a:gd name="T85" fmla="*/ 14 h 352"/>
                  <a:gd name="T86" fmla="*/ 207 w 383"/>
                  <a:gd name="T8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3" h="352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9Slide.vn 4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9Slide.vn 5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9Slide.vn 6"/>
              <p:cNvSpPr>
                <a:spLocks noEditPoints="1"/>
              </p:cNvSpPr>
              <p:nvPr/>
            </p:nvSpPr>
            <p:spPr bwMode="auto">
              <a:xfrm>
                <a:off x="3395" y="1324"/>
                <a:ext cx="1094" cy="965"/>
              </a:xfrm>
              <a:custGeom>
                <a:avLst/>
                <a:gdLst>
                  <a:gd name="T0" fmla="*/ 456 w 460"/>
                  <a:gd name="T1" fmla="*/ 144 h 405"/>
                  <a:gd name="T2" fmla="*/ 389 w 460"/>
                  <a:gd name="T3" fmla="*/ 39 h 405"/>
                  <a:gd name="T4" fmla="*/ 253 w 460"/>
                  <a:gd name="T5" fmla="*/ 3 h 405"/>
                  <a:gd name="T6" fmla="*/ 175 w 460"/>
                  <a:gd name="T7" fmla="*/ 21 h 405"/>
                  <a:gd name="T8" fmla="*/ 107 w 460"/>
                  <a:gd name="T9" fmla="*/ 59 h 405"/>
                  <a:gd name="T10" fmla="*/ 28 w 460"/>
                  <a:gd name="T11" fmla="*/ 137 h 405"/>
                  <a:gd name="T12" fmla="*/ 12 w 460"/>
                  <a:gd name="T13" fmla="*/ 248 h 405"/>
                  <a:gd name="T14" fmla="*/ 76 w 460"/>
                  <a:gd name="T15" fmla="*/ 340 h 405"/>
                  <a:gd name="T16" fmla="*/ 186 w 460"/>
                  <a:gd name="T17" fmla="*/ 398 h 405"/>
                  <a:gd name="T18" fmla="*/ 243 w 460"/>
                  <a:gd name="T19" fmla="*/ 404 h 405"/>
                  <a:gd name="T20" fmla="*/ 306 w 460"/>
                  <a:gd name="T21" fmla="*/ 390 h 405"/>
                  <a:gd name="T22" fmla="*/ 416 w 460"/>
                  <a:gd name="T23" fmla="*/ 307 h 405"/>
                  <a:gd name="T24" fmla="*/ 460 w 460"/>
                  <a:gd name="T25" fmla="*/ 179 h 405"/>
                  <a:gd name="T26" fmla="*/ 456 w 460"/>
                  <a:gd name="T27" fmla="*/ 144 h 405"/>
                  <a:gd name="T28" fmla="*/ 456 w 460"/>
                  <a:gd name="T29" fmla="*/ 144 h 405"/>
                  <a:gd name="T30" fmla="*/ 423 w 460"/>
                  <a:gd name="T31" fmla="*/ 195 h 405"/>
                  <a:gd name="T32" fmla="*/ 380 w 460"/>
                  <a:gd name="T33" fmla="*/ 297 h 405"/>
                  <a:gd name="T34" fmla="*/ 299 w 460"/>
                  <a:gd name="T35" fmla="*/ 350 h 405"/>
                  <a:gd name="T36" fmla="*/ 240 w 460"/>
                  <a:gd name="T37" fmla="*/ 355 h 405"/>
                  <a:gd name="T38" fmla="*/ 240 w 460"/>
                  <a:gd name="T39" fmla="*/ 355 h 405"/>
                  <a:gd name="T40" fmla="*/ 127 w 460"/>
                  <a:gd name="T41" fmla="*/ 281 h 405"/>
                  <a:gd name="T42" fmla="*/ 95 w 460"/>
                  <a:gd name="T43" fmla="*/ 212 h 405"/>
                  <a:gd name="T44" fmla="*/ 103 w 460"/>
                  <a:gd name="T45" fmla="*/ 167 h 405"/>
                  <a:gd name="T46" fmla="*/ 143 w 460"/>
                  <a:gd name="T47" fmla="*/ 112 h 405"/>
                  <a:gd name="T48" fmla="*/ 186 w 460"/>
                  <a:gd name="T49" fmla="*/ 78 h 405"/>
                  <a:gd name="T50" fmla="*/ 339 w 460"/>
                  <a:gd name="T51" fmla="*/ 66 h 405"/>
                  <a:gd name="T52" fmla="*/ 423 w 460"/>
                  <a:gd name="T53" fmla="*/ 180 h 405"/>
                  <a:gd name="T54" fmla="*/ 423 w 460"/>
                  <a:gd name="T55" fmla="*/ 195 h 405"/>
                  <a:gd name="T56" fmla="*/ 423 w 460"/>
                  <a:gd name="T57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0" h="405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9Slide.vn 7"/>
            <p:cNvSpPr>
              <a:spLocks noEditPoints="1"/>
            </p:cNvSpPr>
            <p:nvPr/>
          </p:nvSpPr>
          <p:spPr bwMode="auto">
            <a:xfrm>
              <a:off x="5119257" y="-2419875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9Slide.vn 8"/>
            <p:cNvSpPr>
              <a:spLocks noEditPoints="1"/>
            </p:cNvSpPr>
            <p:nvPr/>
          </p:nvSpPr>
          <p:spPr bwMode="auto">
            <a:xfrm>
              <a:off x="1379750" y="-2419876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9Slide.vn 9"/>
          <p:cNvSpPr txBox="1"/>
          <p:nvPr/>
        </p:nvSpPr>
        <p:spPr>
          <a:xfrm rot="19800000">
            <a:off x="-607524" y="581854"/>
            <a:ext cx="4847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ker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CHÚ THÍCH</a:t>
            </a:r>
            <a:endParaRPr lang="en-US" sz="3600" b="1" kern="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9Slide.vn 12"/>
          <p:cNvSpPr/>
          <p:nvPr/>
        </p:nvSpPr>
        <p:spPr>
          <a:xfrm>
            <a:off x="5864580" y="5783238"/>
            <a:ext cx="427940" cy="42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3D96B-6314-4339-B6D9-13487624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39" y="6977675"/>
            <a:ext cx="6400800" cy="1214255"/>
          </a:xfrm>
          <a:prstGeom prst="rect">
            <a:avLst/>
          </a:prstGeom>
        </p:spPr>
      </p:pic>
      <p:pic>
        <p:nvPicPr>
          <p:cNvPr id="16" name="Picture 8" descr="Student doing homework clipart - WikiClipArt">
            <a:extLst>
              <a:ext uri="{FF2B5EF4-FFF2-40B4-BE49-F238E27FC236}">
                <a16:creationId xmlns:a16="http://schemas.microsoft.com/office/drawing/2014/main" id="{E56EBC44-1437-4603-AC5A-B7D75D9A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3" y="2294440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!!1">
            <a:extLst>
              <a:ext uri="{FF2B5EF4-FFF2-40B4-BE49-F238E27FC236}">
                <a16:creationId xmlns:a16="http://schemas.microsoft.com/office/drawing/2014/main" id="{6EFE1CF3-C6CB-467A-8EF0-9A6F367E0D80}"/>
              </a:ext>
            </a:extLst>
          </p:cNvPr>
          <p:cNvSpPr txBox="1"/>
          <p:nvPr/>
        </p:nvSpPr>
        <p:spPr>
          <a:xfrm>
            <a:off x="-1339731" y="4177038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 dirty="0">
                <a:ln>
                  <a:solidFill>
                    <a:schemeClr val="bg1"/>
                  </a:solidFill>
                </a:ln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119CF04-0E25-4A7B-8268-17160426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574" y="0"/>
            <a:ext cx="3409788" cy="3409788"/>
          </a:xfrm>
          <a:prstGeom prst="rect">
            <a:avLst/>
          </a:prstGeom>
        </p:spPr>
      </p:pic>
      <p:sp>
        <p:nvSpPr>
          <p:cNvPr id="21" name="!!1">
            <a:extLst>
              <a:ext uri="{FF2B5EF4-FFF2-40B4-BE49-F238E27FC236}">
                <a16:creationId xmlns:a16="http://schemas.microsoft.com/office/drawing/2014/main" id="{45C2E700-268A-4FB9-9C94-ABDDF5B978FE}"/>
              </a:ext>
            </a:extLst>
          </p:cNvPr>
          <p:cNvSpPr txBox="1"/>
          <p:nvPr/>
        </p:nvSpPr>
        <p:spPr>
          <a:xfrm>
            <a:off x="2355034" y="3445137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ln>
                  <a:solidFill>
                    <a:schemeClr val="bg1"/>
                  </a:solidFill>
                </a:ln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CẶP ĐÔI</a:t>
            </a:r>
            <a:endParaRPr lang="en-US" sz="2400" b="1" kern="0" dirty="0">
              <a:ln>
                <a:solidFill>
                  <a:schemeClr val="bg1"/>
                </a:solidFill>
              </a:ln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Truyện ngụ ngôn Aesop: Một câu chuyện về làm việc nhóm - Phần mềm Quản lý  Doanh nghiệp &amp;amp; Cộng tác trực tuyến thời gian thực mọi lúc, mọi nơi">
            <a:extLst>
              <a:ext uri="{FF2B5EF4-FFF2-40B4-BE49-F238E27FC236}">
                <a16:creationId xmlns:a16="http://schemas.microsoft.com/office/drawing/2014/main" id="{AE73AACD-FDDA-424E-818B-2853633EC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5352"/>
          <a:stretch/>
        </p:blipFill>
        <p:spPr bwMode="auto">
          <a:xfrm>
            <a:off x="8341571" y="2504930"/>
            <a:ext cx="3258355" cy="27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!!1">
            <a:extLst>
              <a:ext uri="{FF2B5EF4-FFF2-40B4-BE49-F238E27FC236}">
                <a16:creationId xmlns:a16="http://schemas.microsoft.com/office/drawing/2014/main" id="{809C9DFD-B6B6-46E7-9E85-83438792F047}"/>
              </a:ext>
            </a:extLst>
          </p:cNvPr>
          <p:cNvSpPr txBox="1"/>
          <p:nvPr/>
        </p:nvSpPr>
        <p:spPr>
          <a:xfrm>
            <a:off x="6292520" y="5360454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ln>
                  <a:solidFill>
                    <a:schemeClr val="bg1"/>
                  </a:solidFill>
                </a:ln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en-US" sz="2400" b="1" kern="0" dirty="0">
              <a:ln>
                <a:solidFill>
                  <a:schemeClr val="bg1"/>
                </a:solidFill>
              </a:ln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54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9" grpId="0"/>
      <p:bldP spid="21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613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613245"/>
              </a:xfrm>
              <a:prstGeom prst="rect">
                <a:avLst/>
              </a:prstGeom>
              <a:blipFill>
                <a:blip r:embed="rId17"/>
                <a:stretch>
                  <a:fillRect l="-2510" t="-9000" r="-24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8274847" y="3629356"/>
              <a:ext cx="3418894" cy="635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1" y="5506915"/>
              <a:ext cx="3368904" cy="601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/>
                <a:t>Khi nhân hai số âm với hai số dương ta được kết qủa là một số dương</a:t>
              </a:r>
              <a:endParaRPr lang="en-US" sz="1500"/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khẳng định nào đúng?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604170" y="2638738"/>
              <a:ext cx="3719067" cy="639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402106" y="5732838"/>
              <a:ext cx="3234810" cy="601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/>
                <a:t>Khi nhân một số âm với ba số dương ta được kết </a:t>
              </a:r>
              <a:r>
                <a:rPr lang="en-US"/>
                <a:t>quả</a:t>
              </a:r>
              <a:r>
                <a:rPr lang="vi-VN"/>
                <a:t> là một số dương</a:t>
              </a:r>
              <a:endParaRPr lang="en-US"/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A picture containing text, accessor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37" name="Picture 36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3E155C-4A88-44D0-8FA4-1226387D63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CE8597-8F46-408F-BEE2-0CA2558765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8" name="Picture 37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063492ED-38C4-48D1-B808-20045A4574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210223" y="4693018"/>
            <a:ext cx="4461823" cy="1588320"/>
            <a:chOff x="7210223" y="4693018"/>
            <a:chExt cx="4461823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210223" y="5352527"/>
              <a:ext cx="4461823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8877C6-678D-41D6-AC49-84440CA677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AC66408-2178-40EF-9831-8A8258B5DDB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 picture containing text, accessory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được kết quả là bao nhiêu?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77218"/>
              </a:xfrm>
              <a:prstGeom prst="rect">
                <a:avLst/>
              </a:prstGeom>
              <a:blipFill>
                <a:blip r:embed="rId23"/>
                <a:stretch>
                  <a:fillRect l="-579" t="-170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0" y="5467601"/>
            <a:ext cx="9781787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SGK</a:t>
            </a:r>
            <a:r>
              <a:rPr lang="vi-VN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86.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4CC08E-5D62-472E-9BB6-1C6608B7E654}"/>
              </a:ext>
            </a:extLst>
          </p:cNvPr>
          <p:cNvGrpSpPr/>
          <p:nvPr/>
        </p:nvGrpSpPr>
        <p:grpSpPr>
          <a:xfrm>
            <a:off x="1205107" y="309478"/>
            <a:ext cx="10491593" cy="1456374"/>
            <a:chOff x="1205107" y="309478"/>
            <a:chExt cx="10491593" cy="1456374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58662386-159B-4FB3-A983-130499DA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5107" y="309478"/>
              <a:ext cx="9781786" cy="14563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FB5383-7947-42F4-85F5-C42680967F68}"/>
                </a:ext>
              </a:extLst>
            </p:cNvPr>
            <p:cNvSpPr/>
            <p:nvPr/>
          </p:nvSpPr>
          <p:spPr>
            <a:xfrm>
              <a:off x="3302000" y="648843"/>
              <a:ext cx="8394700" cy="74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n w="6350">
                    <a:solidFill>
                      <a:sysClr val="windowText" lastClr="000000"/>
                    </a:solidFill>
                  </a:ln>
                  <a:solidFill>
                    <a:srgbClr val="8BC34A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HƯỚNG DẪN TỰ HỌC Ở NHÀ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1">
            <a:extLst>
              <a:ext uri="{FF2B5EF4-FFF2-40B4-BE49-F238E27FC236}">
                <a16:creationId xmlns:a16="http://schemas.microsoft.com/office/drawing/2014/main" id="{5070CA11-83B9-AA44-A2AA-BEC1BE861E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tx2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9Slide.vn 2"/>
          <p:cNvGrpSpPr/>
          <p:nvPr/>
        </p:nvGrpSpPr>
        <p:grpSpPr>
          <a:xfrm>
            <a:off x="64613" y="0"/>
            <a:ext cx="15412825" cy="16074031"/>
            <a:chOff x="0" y="-77012"/>
            <a:chExt cx="15412825" cy="16074031"/>
          </a:xfrm>
        </p:grpSpPr>
        <p:grpSp>
          <p:nvGrpSpPr>
            <p:cNvPr id="3" name="Group 84"/>
            <p:cNvGrpSpPr>
              <a:grpSpLocks noChangeAspect="1"/>
            </p:cNvGrpSpPr>
            <p:nvPr/>
          </p:nvGrpSpPr>
          <p:grpSpPr bwMode="auto">
            <a:xfrm>
              <a:off x="0" y="5280998"/>
              <a:ext cx="12148525" cy="10716021"/>
              <a:chOff x="3286" y="1675"/>
              <a:chExt cx="1094" cy="965"/>
            </a:xfrm>
            <a:solidFill>
              <a:schemeClr val="bg1">
                <a:alpha val="3000"/>
              </a:schemeClr>
            </a:solidFill>
          </p:grpSpPr>
          <p:sp>
            <p:nvSpPr>
              <p:cNvPr id="4" name="9Slide.vn 3"/>
              <p:cNvSpPr>
                <a:spLocks noEditPoints="1"/>
              </p:cNvSpPr>
              <p:nvPr/>
            </p:nvSpPr>
            <p:spPr bwMode="auto">
              <a:xfrm>
                <a:off x="3384" y="1685"/>
                <a:ext cx="910" cy="838"/>
              </a:xfrm>
              <a:custGeom>
                <a:avLst/>
                <a:gdLst>
                  <a:gd name="T0" fmla="*/ 233 w 383"/>
                  <a:gd name="T1" fmla="*/ 49 h 352"/>
                  <a:gd name="T2" fmla="*/ 212 w 383"/>
                  <a:gd name="T3" fmla="*/ 51 h 352"/>
                  <a:gd name="T4" fmla="*/ 151 w 383"/>
                  <a:gd name="T5" fmla="*/ 70 h 352"/>
                  <a:gd name="T6" fmla="*/ 187 w 383"/>
                  <a:gd name="T7" fmla="*/ 66 h 352"/>
                  <a:gd name="T8" fmla="*/ 189 w 383"/>
                  <a:gd name="T9" fmla="*/ 66 h 352"/>
                  <a:gd name="T10" fmla="*/ 198 w 383"/>
                  <a:gd name="T11" fmla="*/ 67 h 352"/>
                  <a:gd name="T12" fmla="*/ 225 w 383"/>
                  <a:gd name="T13" fmla="*/ 74 h 352"/>
                  <a:gd name="T14" fmla="*/ 270 w 383"/>
                  <a:gd name="T15" fmla="*/ 102 h 352"/>
                  <a:gd name="T16" fmla="*/ 319 w 383"/>
                  <a:gd name="T17" fmla="*/ 164 h 352"/>
                  <a:gd name="T18" fmla="*/ 328 w 383"/>
                  <a:gd name="T19" fmla="*/ 202 h 352"/>
                  <a:gd name="T20" fmla="*/ 328 w 383"/>
                  <a:gd name="T21" fmla="*/ 201 h 352"/>
                  <a:gd name="T22" fmla="*/ 303 w 383"/>
                  <a:gd name="T23" fmla="*/ 278 h 352"/>
                  <a:gd name="T24" fmla="*/ 245 w 383"/>
                  <a:gd name="T25" fmla="*/ 333 h 352"/>
                  <a:gd name="T26" fmla="*/ 192 w 383"/>
                  <a:gd name="T27" fmla="*/ 350 h 352"/>
                  <a:gd name="T28" fmla="*/ 199 w 383"/>
                  <a:gd name="T29" fmla="*/ 351 h 352"/>
                  <a:gd name="T30" fmla="*/ 199 w 383"/>
                  <a:gd name="T31" fmla="*/ 351 h 352"/>
                  <a:gd name="T32" fmla="*/ 215 w 383"/>
                  <a:gd name="T33" fmla="*/ 352 h 352"/>
                  <a:gd name="T34" fmla="*/ 253 w 383"/>
                  <a:gd name="T35" fmla="*/ 347 h 352"/>
                  <a:gd name="T36" fmla="*/ 306 w 383"/>
                  <a:gd name="T37" fmla="*/ 322 h 352"/>
                  <a:gd name="T38" fmla="*/ 371 w 383"/>
                  <a:gd name="T39" fmla="*/ 241 h 352"/>
                  <a:gd name="T40" fmla="*/ 382 w 383"/>
                  <a:gd name="T41" fmla="*/ 183 h 352"/>
                  <a:gd name="T42" fmla="*/ 382 w 383"/>
                  <a:gd name="T43" fmla="*/ 183 h 352"/>
                  <a:gd name="T44" fmla="*/ 382 w 383"/>
                  <a:gd name="T45" fmla="*/ 183 h 352"/>
                  <a:gd name="T46" fmla="*/ 382 w 383"/>
                  <a:gd name="T47" fmla="*/ 183 h 352"/>
                  <a:gd name="T48" fmla="*/ 382 w 383"/>
                  <a:gd name="T49" fmla="*/ 183 h 352"/>
                  <a:gd name="T50" fmla="*/ 332 w 383"/>
                  <a:gd name="T51" fmla="*/ 82 h 352"/>
                  <a:gd name="T52" fmla="*/ 233 w 383"/>
                  <a:gd name="T53" fmla="*/ 49 h 352"/>
                  <a:gd name="T54" fmla="*/ 382 w 383"/>
                  <a:gd name="T55" fmla="*/ 180 h 352"/>
                  <a:gd name="T56" fmla="*/ 382 w 383"/>
                  <a:gd name="T57" fmla="*/ 183 h 352"/>
                  <a:gd name="T58" fmla="*/ 382 w 383"/>
                  <a:gd name="T59" fmla="*/ 183 h 352"/>
                  <a:gd name="T60" fmla="*/ 382 w 383"/>
                  <a:gd name="T61" fmla="*/ 183 h 352"/>
                  <a:gd name="T62" fmla="*/ 382 w 383"/>
                  <a:gd name="T63" fmla="*/ 184 h 352"/>
                  <a:gd name="T64" fmla="*/ 382 w 383"/>
                  <a:gd name="T65" fmla="*/ 182 h 352"/>
                  <a:gd name="T66" fmla="*/ 382 w 383"/>
                  <a:gd name="T67" fmla="*/ 180 h 352"/>
                  <a:gd name="T68" fmla="*/ 207 w 383"/>
                  <a:gd name="T69" fmla="*/ 0 h 352"/>
                  <a:gd name="T70" fmla="*/ 200 w 383"/>
                  <a:gd name="T71" fmla="*/ 0 h 352"/>
                  <a:gd name="T72" fmla="*/ 200 w 383"/>
                  <a:gd name="T73" fmla="*/ 0 h 352"/>
                  <a:gd name="T74" fmla="*/ 200 w 383"/>
                  <a:gd name="T75" fmla="*/ 0 h 352"/>
                  <a:gd name="T76" fmla="*/ 199 w 383"/>
                  <a:gd name="T77" fmla="*/ 0 h 352"/>
                  <a:gd name="T78" fmla="*/ 30 w 383"/>
                  <a:gd name="T79" fmla="*/ 80 h 352"/>
                  <a:gd name="T80" fmla="*/ 0 w 383"/>
                  <a:gd name="T81" fmla="*/ 115 h 352"/>
                  <a:gd name="T82" fmla="*/ 59 w 383"/>
                  <a:gd name="T83" fmla="*/ 60 h 352"/>
                  <a:gd name="T84" fmla="*/ 143 w 383"/>
                  <a:gd name="T85" fmla="*/ 14 h 352"/>
                  <a:gd name="T86" fmla="*/ 207 w 383"/>
                  <a:gd name="T8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3" h="352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9Slide.vn 4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9Slide.vn 5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9Slide.vn 6"/>
              <p:cNvSpPr>
                <a:spLocks noEditPoints="1"/>
              </p:cNvSpPr>
              <p:nvPr/>
            </p:nvSpPr>
            <p:spPr bwMode="auto">
              <a:xfrm>
                <a:off x="3286" y="1675"/>
                <a:ext cx="1094" cy="965"/>
              </a:xfrm>
              <a:custGeom>
                <a:avLst/>
                <a:gdLst>
                  <a:gd name="T0" fmla="*/ 456 w 460"/>
                  <a:gd name="T1" fmla="*/ 144 h 405"/>
                  <a:gd name="T2" fmla="*/ 389 w 460"/>
                  <a:gd name="T3" fmla="*/ 39 h 405"/>
                  <a:gd name="T4" fmla="*/ 253 w 460"/>
                  <a:gd name="T5" fmla="*/ 3 h 405"/>
                  <a:gd name="T6" fmla="*/ 175 w 460"/>
                  <a:gd name="T7" fmla="*/ 21 h 405"/>
                  <a:gd name="T8" fmla="*/ 107 w 460"/>
                  <a:gd name="T9" fmla="*/ 59 h 405"/>
                  <a:gd name="T10" fmla="*/ 28 w 460"/>
                  <a:gd name="T11" fmla="*/ 137 h 405"/>
                  <a:gd name="T12" fmla="*/ 12 w 460"/>
                  <a:gd name="T13" fmla="*/ 248 h 405"/>
                  <a:gd name="T14" fmla="*/ 76 w 460"/>
                  <a:gd name="T15" fmla="*/ 340 h 405"/>
                  <a:gd name="T16" fmla="*/ 186 w 460"/>
                  <a:gd name="T17" fmla="*/ 398 h 405"/>
                  <a:gd name="T18" fmla="*/ 243 w 460"/>
                  <a:gd name="T19" fmla="*/ 404 h 405"/>
                  <a:gd name="T20" fmla="*/ 306 w 460"/>
                  <a:gd name="T21" fmla="*/ 390 h 405"/>
                  <a:gd name="T22" fmla="*/ 416 w 460"/>
                  <a:gd name="T23" fmla="*/ 307 h 405"/>
                  <a:gd name="T24" fmla="*/ 460 w 460"/>
                  <a:gd name="T25" fmla="*/ 179 h 405"/>
                  <a:gd name="T26" fmla="*/ 456 w 460"/>
                  <a:gd name="T27" fmla="*/ 144 h 405"/>
                  <a:gd name="T28" fmla="*/ 456 w 460"/>
                  <a:gd name="T29" fmla="*/ 144 h 405"/>
                  <a:gd name="T30" fmla="*/ 423 w 460"/>
                  <a:gd name="T31" fmla="*/ 195 h 405"/>
                  <a:gd name="T32" fmla="*/ 380 w 460"/>
                  <a:gd name="T33" fmla="*/ 297 h 405"/>
                  <a:gd name="T34" fmla="*/ 299 w 460"/>
                  <a:gd name="T35" fmla="*/ 350 h 405"/>
                  <a:gd name="T36" fmla="*/ 240 w 460"/>
                  <a:gd name="T37" fmla="*/ 355 h 405"/>
                  <a:gd name="T38" fmla="*/ 240 w 460"/>
                  <a:gd name="T39" fmla="*/ 355 h 405"/>
                  <a:gd name="T40" fmla="*/ 127 w 460"/>
                  <a:gd name="T41" fmla="*/ 281 h 405"/>
                  <a:gd name="T42" fmla="*/ 95 w 460"/>
                  <a:gd name="T43" fmla="*/ 212 h 405"/>
                  <a:gd name="T44" fmla="*/ 103 w 460"/>
                  <a:gd name="T45" fmla="*/ 167 h 405"/>
                  <a:gd name="T46" fmla="*/ 143 w 460"/>
                  <a:gd name="T47" fmla="*/ 112 h 405"/>
                  <a:gd name="T48" fmla="*/ 186 w 460"/>
                  <a:gd name="T49" fmla="*/ 78 h 405"/>
                  <a:gd name="T50" fmla="*/ 339 w 460"/>
                  <a:gd name="T51" fmla="*/ 66 h 405"/>
                  <a:gd name="T52" fmla="*/ 423 w 460"/>
                  <a:gd name="T53" fmla="*/ 180 h 405"/>
                  <a:gd name="T54" fmla="*/ 423 w 460"/>
                  <a:gd name="T55" fmla="*/ 195 h 405"/>
                  <a:gd name="T56" fmla="*/ 423 w 460"/>
                  <a:gd name="T57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0" h="405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9Slide.vn 7"/>
            <p:cNvSpPr>
              <a:spLocks noEditPoints="1"/>
            </p:cNvSpPr>
            <p:nvPr/>
          </p:nvSpPr>
          <p:spPr bwMode="auto">
            <a:xfrm>
              <a:off x="1646032" y="2688184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9Slide.vn 8"/>
            <p:cNvSpPr>
              <a:spLocks noEditPoints="1"/>
            </p:cNvSpPr>
            <p:nvPr/>
          </p:nvSpPr>
          <p:spPr bwMode="auto">
            <a:xfrm>
              <a:off x="3264300" y="-77012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9Slide.vn 9"/>
          <p:cNvSpPr txBox="1"/>
          <p:nvPr/>
        </p:nvSpPr>
        <p:spPr>
          <a:xfrm>
            <a:off x="4697820" y="1857187"/>
            <a:ext cx="290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00" spc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</a:t>
            </a:r>
            <a:endParaRPr lang="id-ID" sz="2400" b="1" kern="100" spc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9Slide.vn 10"/>
          <p:cNvSpPr txBox="1"/>
          <p:nvPr/>
        </p:nvSpPr>
        <p:spPr>
          <a:xfrm>
            <a:off x="1426222" y="2648154"/>
            <a:ext cx="9240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6600" b="1" kern="0" spc="-1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for your attention</a:t>
            </a:r>
            <a:endParaRPr lang="en-US" sz="6600" b="1" kern="0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9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FB67-25B4-4633-9108-991A4D6B1856}"/>
              </a:ext>
            </a:extLst>
          </p:cNvPr>
          <p:cNvSpPr/>
          <p:nvPr/>
        </p:nvSpPr>
        <p:spPr>
          <a:xfrm>
            <a:off x="127325" y="387458"/>
            <a:ext cx="11910348" cy="6366368"/>
          </a:xfrm>
          <a:prstGeom prst="roundRect">
            <a:avLst>
              <a:gd name="adj" fmla="val 5353"/>
            </a:avLst>
          </a:prstGeom>
          <a:noFill/>
          <a:ln w="76200" cap="flat" cmpd="dbl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y Story 2 Png - Toy Story Font Numbers, Transparent Png - kindpng">
            <a:extLst>
              <a:ext uri="{FF2B5EF4-FFF2-40B4-BE49-F238E27FC236}">
                <a16:creationId xmlns:a16="http://schemas.microsoft.com/office/drawing/2014/main" id="{EC843057-5114-4109-8281-3DD6E152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3" b="90484" l="3837" r="94535">
                        <a14:foregroundMark x1="13023" y1="12609" x2="10930" y2="34655"/>
                        <a14:foregroundMark x1="10349" y1="32593" x2="35581" y2="30373"/>
                        <a14:foregroundMark x1="35581" y1="30373" x2="44302" y2="30531"/>
                        <a14:foregroundMark x1="42093" y1="29976" x2="50116" y2="41158"/>
                        <a14:foregroundMark x1="50116" y1="41158" x2="12791" y2="65741"/>
                        <a14:foregroundMark x1="12791" y1="65741" x2="6860" y2="77795"/>
                        <a14:foregroundMark x1="6860" y1="77795" x2="6512" y2="86519"/>
                        <a14:foregroundMark x1="6512" y1="86519" x2="6860" y2="85964"/>
                        <a14:foregroundMark x1="7326" y1="83347" x2="16163" y2="90325"/>
                        <a14:foregroundMark x1="16163" y1="90325" x2="39186" y2="89849"/>
                        <a14:foregroundMark x1="39186" y1="89849" x2="77326" y2="89849"/>
                        <a14:foregroundMark x1="77326" y1="89849" x2="94302" y2="89453"/>
                        <a14:foregroundMark x1="7093" y1="85964" x2="7907" y2="89611"/>
                        <a14:foregroundMark x1="8140" y1="91673" x2="80581" y2="91673"/>
                        <a14:foregroundMark x1="80581" y1="91673" x2="93721" y2="90563"/>
                        <a14:foregroundMark x1="93721" y1="90563" x2="93721" y2="90563"/>
                        <a14:foregroundMark x1="93488" y1="91515" x2="94651" y2="70024"/>
                        <a14:foregroundMark x1="94651" y1="70024" x2="67209" y2="67565"/>
                        <a14:foregroundMark x1="67209" y1="67565" x2="56279" y2="67962"/>
                        <a14:foregroundMark x1="58372" y1="67962" x2="90000" y2="35686"/>
                        <a14:foregroundMark x1="90000" y1="35686" x2="90814" y2="20539"/>
                        <a14:foregroundMark x1="90814" y1="20539" x2="65116" y2="8247"/>
                        <a14:foregroundMark x1="65116" y1="8247" x2="48140" y2="6503"/>
                        <a14:foregroundMark x1="48140" y1="6503" x2="11395" y2="13481"/>
                        <a14:foregroundMark x1="66047" y1="59635" x2="73837" y2="54956"/>
                        <a14:foregroundMark x1="73837" y1="54956" x2="74419" y2="54243"/>
                        <a14:foregroundMark x1="72326" y1="56701" x2="90698" y2="35924"/>
                        <a14:foregroundMark x1="63605" y1="63362" x2="60000" y2="72720"/>
                        <a14:foregroundMark x1="60000" y1="72720" x2="50233" y2="68914"/>
                        <a14:foregroundMark x1="50233" y1="68914" x2="47558" y2="63918"/>
                        <a14:foregroundMark x1="3837" y1="66693" x2="5465" y2="63680"/>
                        <a14:foregroundMark x1="8721" y1="38303" x2="22558" y2="331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5" y="3722610"/>
            <a:ext cx="685927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ero 1 Toy Story - (718x1315) Png Clipart Download">
            <a:extLst>
              <a:ext uri="{FF2B5EF4-FFF2-40B4-BE49-F238E27FC236}">
                <a16:creationId xmlns:a16="http://schemas.microsoft.com/office/drawing/2014/main" id="{84B75ECD-7C60-41F1-8DF6-A5205035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50" y="2121151"/>
            <a:ext cx="457200" cy="8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972559-4656-4579-B34C-07FCA6225C21}"/>
              </a:ext>
            </a:extLst>
          </p:cNvPr>
          <p:cNvGrpSpPr/>
          <p:nvPr/>
        </p:nvGrpSpPr>
        <p:grpSpPr>
          <a:xfrm>
            <a:off x="65106" y="56256"/>
            <a:ext cx="6266717" cy="1744392"/>
            <a:chOff x="3373699" y="1192030"/>
            <a:chExt cx="6266717" cy="174439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0B2521-D122-4D30-845A-C57B0398D3F9}"/>
                </a:ext>
              </a:extLst>
            </p:cNvPr>
            <p:cNvSpPr/>
            <p:nvPr/>
          </p:nvSpPr>
          <p:spPr>
            <a:xfrm>
              <a:off x="3373699" y="1192030"/>
              <a:ext cx="3098123" cy="1744392"/>
            </a:xfrm>
            <a:custGeom>
              <a:avLst/>
              <a:gdLst>
                <a:gd name="connsiteX0" fmla="*/ 1416429 w 5031286"/>
                <a:gd name="connsiteY0" fmla="*/ 0 h 2832858"/>
                <a:gd name="connsiteX1" fmla="*/ 2417996 w 5031286"/>
                <a:gd name="connsiteY1" fmla="*/ 414862 h 2832858"/>
                <a:gd name="connsiteX2" fmla="*/ 2504177 w 5031286"/>
                <a:gd name="connsiteY2" fmla="*/ 509686 h 2832858"/>
                <a:gd name="connsiteX3" fmla="*/ 2514522 w 5031286"/>
                <a:gd name="connsiteY3" fmla="*/ 508643 h 2832858"/>
                <a:gd name="connsiteX4" fmla="*/ 4428880 w 5031286"/>
                <a:gd name="connsiteY4" fmla="*/ 508643 h 2832858"/>
                <a:gd name="connsiteX5" fmla="*/ 5031286 w 5031286"/>
                <a:gd name="connsiteY5" fmla="*/ 1111049 h 2832858"/>
                <a:gd name="connsiteX6" fmla="*/ 5031286 w 5031286"/>
                <a:gd name="connsiteY6" fmla="*/ 1841180 h 2832858"/>
                <a:gd name="connsiteX7" fmla="*/ 4428880 w 5031286"/>
                <a:gd name="connsiteY7" fmla="*/ 2443586 h 2832858"/>
                <a:gd name="connsiteX8" fmla="*/ 2514522 w 5031286"/>
                <a:gd name="connsiteY8" fmla="*/ 2443586 h 2832858"/>
                <a:gd name="connsiteX9" fmla="*/ 2402288 w 5031286"/>
                <a:gd name="connsiteY9" fmla="*/ 2432272 h 2832858"/>
                <a:gd name="connsiteX10" fmla="*/ 2317409 w 5031286"/>
                <a:gd name="connsiteY10" fmla="*/ 2509415 h 2832858"/>
                <a:gd name="connsiteX11" fmla="*/ 1416429 w 5031286"/>
                <a:gd name="connsiteY11" fmla="*/ 2832858 h 2832858"/>
                <a:gd name="connsiteX12" fmla="*/ 0 w 5031286"/>
                <a:gd name="connsiteY12" fmla="*/ 1416429 h 2832858"/>
                <a:gd name="connsiteX13" fmla="*/ 1416429 w 5031286"/>
                <a:gd name="connsiteY13" fmla="*/ 0 h 283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31286" h="2832858">
                  <a:moveTo>
                    <a:pt x="1416429" y="0"/>
                  </a:moveTo>
                  <a:cubicBezTo>
                    <a:pt x="1807565" y="0"/>
                    <a:pt x="2161672" y="158539"/>
                    <a:pt x="2417996" y="414862"/>
                  </a:cubicBezTo>
                  <a:lnTo>
                    <a:pt x="2504177" y="509686"/>
                  </a:lnTo>
                  <a:lnTo>
                    <a:pt x="2514522" y="508643"/>
                  </a:lnTo>
                  <a:lnTo>
                    <a:pt x="4428880" y="508643"/>
                  </a:lnTo>
                  <a:cubicBezTo>
                    <a:pt x="4761580" y="508643"/>
                    <a:pt x="5031286" y="778349"/>
                    <a:pt x="5031286" y="1111049"/>
                  </a:cubicBezTo>
                  <a:lnTo>
                    <a:pt x="5031286" y="1841180"/>
                  </a:lnTo>
                  <a:cubicBezTo>
                    <a:pt x="5031286" y="2173880"/>
                    <a:pt x="4761580" y="2443586"/>
                    <a:pt x="4428880" y="2443586"/>
                  </a:cubicBezTo>
                  <a:lnTo>
                    <a:pt x="2514522" y="2443586"/>
                  </a:lnTo>
                  <a:lnTo>
                    <a:pt x="2402288" y="2432272"/>
                  </a:lnTo>
                  <a:lnTo>
                    <a:pt x="2317409" y="2509415"/>
                  </a:lnTo>
                  <a:cubicBezTo>
                    <a:pt x="2072567" y="2711477"/>
                    <a:pt x="1758673" y="2832858"/>
                    <a:pt x="1416429" y="2832858"/>
                  </a:cubicBezTo>
                  <a:cubicBezTo>
                    <a:pt x="634157" y="2832858"/>
                    <a:pt x="0" y="2198701"/>
                    <a:pt x="0" y="1416429"/>
                  </a:cubicBezTo>
                  <a:cubicBezTo>
                    <a:pt x="0" y="634157"/>
                    <a:pt x="634157" y="0"/>
                    <a:pt x="1416429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057DBA-F765-4661-9D6E-8AAC480CD36D}"/>
                </a:ext>
              </a:extLst>
            </p:cNvPr>
            <p:cNvSpPr/>
            <p:nvPr/>
          </p:nvSpPr>
          <p:spPr>
            <a:xfrm>
              <a:off x="3408478" y="1225508"/>
              <a:ext cx="1670117" cy="1670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847CE2E-ABA4-4CE9-86C5-2153377B0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444" t="16783" r="13270" b="13514"/>
            <a:stretch/>
          </p:blipFill>
          <p:spPr>
            <a:xfrm rot="16200000">
              <a:off x="3455614" y="1386003"/>
              <a:ext cx="1554936" cy="149934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502EFB2-E69B-4A00-AD44-8244B6E31FE9}"/>
                </a:ext>
              </a:extLst>
            </p:cNvPr>
            <p:cNvSpPr/>
            <p:nvPr/>
          </p:nvSpPr>
          <p:spPr>
            <a:xfrm>
              <a:off x="5885895" y="1500326"/>
              <a:ext cx="3754521" cy="119848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EDC445-0EEC-4B66-B87D-28310FD302C1}"/>
                </a:ext>
              </a:extLst>
            </p:cNvPr>
            <p:cNvSpPr txBox="1"/>
            <p:nvPr/>
          </p:nvSpPr>
          <p:spPr>
            <a:xfrm>
              <a:off x="5110916" y="1706623"/>
              <a:ext cx="4474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Cấu trúc bài học</a:t>
              </a:r>
            </a:p>
          </p:txBody>
        </p:sp>
      </p:grpSp>
      <p:pic>
        <p:nvPicPr>
          <p:cNvPr id="1026" name="Picture 2" descr="Clipart Rocket Buzz Lightyear - Toy Story Number 3 Clip Art - Png Download  (#5696767) - PikPng">
            <a:extLst>
              <a:ext uri="{FF2B5EF4-FFF2-40B4-BE49-F238E27FC236}">
                <a16:creationId xmlns:a16="http://schemas.microsoft.com/office/drawing/2014/main" id="{5DA20EB8-C8C1-427F-9721-4691DE7F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5" b="93067" l="8333" r="94643">
                        <a14:foregroundMark x1="10833" y1="9646" x2="10833" y2="9646"/>
                        <a14:foregroundMark x1="10476" y1="9646" x2="53690" y2="8591"/>
                        <a14:foregroundMark x1="53690" y1="8591" x2="57024" y2="8666"/>
                        <a14:foregroundMark x1="17024" y1="8515" x2="59405" y2="5275"/>
                        <a14:foregroundMark x1="59405" y1="5275" x2="70952" y2="8063"/>
                        <a14:foregroundMark x1="70952" y1="8063" x2="84881" y2="15976"/>
                        <a14:foregroundMark x1="84881" y1="15976" x2="91429" y2="26225"/>
                        <a14:foregroundMark x1="91429" y1="26225" x2="89048" y2="33610"/>
                        <a14:foregroundMark x1="89048" y1="33610" x2="78929" y2="44235"/>
                        <a14:foregroundMark x1="21310" y1="6858" x2="58452" y2="4295"/>
                        <a14:foregroundMark x1="11429" y1="9269" x2="12619" y2="17935"/>
                        <a14:foregroundMark x1="12619" y1="17935" x2="17738" y2="26601"/>
                        <a14:foregroundMark x1="17738" y1="26601" x2="27500" y2="24642"/>
                        <a14:foregroundMark x1="24881" y1="24642" x2="39643" y2="17634"/>
                        <a14:foregroundMark x1="39643" y1="17634" x2="43452" y2="10701"/>
                        <a14:foregroundMark x1="43452" y1="10701" x2="53214" y2="25245"/>
                        <a14:foregroundMark x1="53214" y1="25245" x2="57262" y2="14921"/>
                        <a14:foregroundMark x1="57262" y1="14921" x2="57381" y2="14996"/>
                        <a14:foregroundMark x1="55595" y1="24265" x2="58810" y2="33685"/>
                        <a14:foregroundMark x1="47143" y1="37227" x2="59881" y2="32329"/>
                        <a14:foregroundMark x1="59881" y1="32329" x2="60595" y2="31123"/>
                        <a14:foregroundMark x1="26905" y1="44989" x2="47143" y2="39412"/>
                        <a14:foregroundMark x1="26310" y1="40166" x2="47143" y2="37604"/>
                        <a14:foregroundMark x1="26071" y1="45365" x2="29286" y2="53278"/>
                        <a14:foregroundMark x1="29286" y1="53278" x2="31548" y2="53730"/>
                        <a14:foregroundMark x1="26071" y1="49661" x2="26310" y2="53881"/>
                        <a14:foregroundMark x1="31548" y1="54107" x2="47143" y2="54107"/>
                        <a14:foregroundMark x1="47143" y1="54107" x2="58095" y2="58252"/>
                        <a14:foregroundMark x1="58095" y1="58252" x2="61548" y2="67219"/>
                        <a14:foregroundMark x1="61548" y1="67219" x2="61190" y2="71816"/>
                        <a14:foregroundMark x1="12857" y1="70912" x2="38929" y2="76036"/>
                        <a14:foregroundMark x1="38929" y1="76036" x2="54643" y2="75283"/>
                        <a14:foregroundMark x1="54643" y1="75283" x2="59405" y2="69480"/>
                        <a14:foregroundMark x1="11071" y1="89977" x2="8571" y2="80633"/>
                        <a14:foregroundMark x1="8571" y1="80633" x2="12857" y2="71289"/>
                        <a14:foregroundMark x1="8214" y1="80708" x2="5476" y2="87641"/>
                        <a14:foregroundMark x1="5476" y1="87641" x2="17024" y2="91485"/>
                        <a14:foregroundMark x1="17024" y1="91485" x2="31905" y2="93142"/>
                        <a14:foregroundMark x1="30119" y1="93369" x2="63333" y2="92615"/>
                        <a14:foregroundMark x1="63333" y1="92615" x2="77381" y2="87943"/>
                        <a14:foregroundMark x1="77381" y1="87943" x2="85595" y2="82592"/>
                        <a14:foregroundMark x1="85595" y1="82592" x2="94762" y2="69103"/>
                        <a14:foregroundMark x1="94762" y1="69103" x2="94643" y2="61040"/>
                        <a14:foregroundMark x1="94643" y1="61040" x2="77619" y2="47099"/>
                        <a14:foregroundMark x1="77619" y1="47099" x2="77857" y2="4318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50" y="5130128"/>
            <a:ext cx="63680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17112-809E-42E2-A5D0-51E0ED358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1112" y="3653950"/>
            <a:ext cx="10624044" cy="1143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F2F38C-1C37-4183-A99A-08587F7381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6584" y="2167750"/>
            <a:ext cx="5934858" cy="820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6EE18-3BE8-4789-9B42-35CF8A573A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0269" y="5173169"/>
            <a:ext cx="6985775" cy="9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83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EC867156-867F-4311-BBC0-57B48ED62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372" y="2589103"/>
                <a:ext cx="8435628" cy="3046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1: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pl-PL" altLang="en-US" sz="3200" i="0" u="none" strike="noStrike" cap="none" normalizeH="0" baseline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Phát biểu quy tắc cộng hai số nguyên âm?</a:t>
                </a:r>
                <a:endParaRPr kumimoji="0" lang="en-US" altLang="en-US" sz="32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2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2: </a:t>
                </a:r>
                <a:endParaRPr kumimoji="0" lang="en-US" altLang="en-US" sz="32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pl-PL" altLang="en-US" sz="3200" i="0" u="none" strike="noStrike" cap="none" normalizeH="0" baseline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Viết tích sau thành một tổng các số hạng bằng nhau và tính kết quả: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en-US" sz="320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.4</m:t>
                    </m:r>
                  </m:oMath>
                </a14:m>
                <a:endParaRPr kumimoji="0" lang="pl-PL" altLang="en-US" sz="32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EC867156-867F-4311-BBC0-57B48ED62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6372" y="2589103"/>
                <a:ext cx="8435628" cy="3046988"/>
              </a:xfrm>
              <a:prstGeom prst="rect">
                <a:avLst/>
              </a:prstGeom>
              <a:blipFill>
                <a:blip r:embed="rId5"/>
                <a:stretch>
                  <a:fillRect l="-1806" t="-2400" r="-1879" b="-58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!!1">
            <a:extLst>
              <a:ext uri="{FF2B5EF4-FFF2-40B4-BE49-F238E27FC236}">
                <a16:creationId xmlns:a16="http://schemas.microsoft.com/office/drawing/2014/main" id="{8BC5A2C7-5226-4616-B99E-A80C9F030E40}"/>
              </a:ext>
            </a:extLst>
          </p:cNvPr>
          <p:cNvSpPr txBox="1"/>
          <p:nvPr/>
        </p:nvSpPr>
        <p:spPr>
          <a:xfrm>
            <a:off x="-475456" y="1111180"/>
            <a:ext cx="1225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b="1" kern="0">
                <a:solidFill>
                  <a:srgbClr val="2BABC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en-US" sz="4800" b="1" kern="0" dirty="0">
              <a:solidFill>
                <a:srgbClr val="2BABC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17D99-79D4-46AC-BD55-A6B4AC59C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9" y="53919"/>
            <a:ext cx="5155694" cy="712928"/>
          </a:xfrm>
          <a:prstGeom prst="rect">
            <a:avLst/>
          </a:prstGeom>
        </p:spPr>
      </p:pic>
      <p:pic>
        <p:nvPicPr>
          <p:cNvPr id="6" name="Picture 2" descr="Truyện ngụ ngôn Aesop: Một câu chuyện về làm việc nhóm - Phần mềm Quản lý  Doanh nghiệp &amp;amp; Cộng tác trực tuyến thời gian thực mọi lúc, mọi nơi">
            <a:extLst>
              <a:ext uri="{FF2B5EF4-FFF2-40B4-BE49-F238E27FC236}">
                <a16:creationId xmlns:a16="http://schemas.microsoft.com/office/drawing/2014/main" id="{0B0A2DB9-B3D2-40C7-B803-9122C3E9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5352"/>
          <a:stretch/>
        </p:blipFill>
        <p:spPr bwMode="auto">
          <a:xfrm>
            <a:off x="30960" y="2504929"/>
            <a:ext cx="3656902" cy="30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2195" y="410383"/>
            <a:ext cx="2544354" cy="14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2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EC867156-867F-4311-BBC0-57B48ED6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30" y="1368761"/>
            <a:ext cx="1064018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C686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" b="1" dirty="0">
              <a:solidFill>
                <a:srgbClr val="FC686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“–”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“–”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2,</a:t>
            </a:r>
          </a:p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	     ta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!!1">
            <a:extLst>
              <a:ext uri="{FF2B5EF4-FFF2-40B4-BE49-F238E27FC236}">
                <a16:creationId xmlns:a16="http://schemas.microsoft.com/office/drawing/2014/main" id="{8BC5A2C7-5226-4616-B99E-A80C9F030E40}"/>
              </a:ext>
            </a:extLst>
          </p:cNvPr>
          <p:cNvSpPr txBox="1"/>
          <p:nvPr/>
        </p:nvSpPr>
        <p:spPr>
          <a:xfrm>
            <a:off x="-475456" y="650401"/>
            <a:ext cx="1225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en-US" sz="2400" b="1" kern="0" dirty="0">
              <a:solidFill>
                <a:srgbClr val="2BABC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4430B31A-1137-4A09-B707-0036E3782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30" y="4821259"/>
                <a:ext cx="9451375" cy="1727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b="1" dirty="0" err="1">
                    <a:solidFill>
                      <a:srgbClr val="FC6868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3200" b="1" dirty="0">
                    <a:solidFill>
                      <a:srgbClr val="FC6868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2: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rgbClr val="FC6868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C6868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</m:oMath>
                  </m:oMathPara>
                </a14:m>
                <a:endParaRPr lang="en-US" sz="3200" b="1" dirty="0">
                  <a:solidFill>
                    <a:srgbClr val="FC6868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C6868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C6868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200" b="1" i="1">
                        <a:solidFill>
                          <a:srgbClr val="FC6868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𝟏𝟐</m:t>
                    </m:r>
                  </m:oMath>
                </a14:m>
                <a:endParaRPr lang="en-US" sz="3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4430B31A-1137-4A09-B707-0036E37824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830" y="4821259"/>
                <a:ext cx="9451375" cy="1727396"/>
              </a:xfrm>
              <a:prstGeom prst="rect">
                <a:avLst/>
              </a:prstGeom>
              <a:blipFill>
                <a:blip r:embed="rId5"/>
                <a:stretch>
                  <a:fillRect l="-1612" t="-45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A585D1-830E-4BD4-AE8D-87CAE88D2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9" y="53919"/>
            <a:ext cx="5155694" cy="712928"/>
          </a:xfrm>
          <a:prstGeom prst="rect">
            <a:avLst/>
          </a:prstGeom>
        </p:spPr>
      </p:pic>
      <p:pic>
        <p:nvPicPr>
          <p:cNvPr id="8" name="Picture 2" descr="Truyện ngụ ngôn Aesop: Một câu chuyện về làm việc nhóm - Phần mềm Quản lý  Doanh nghiệp &amp;amp; Cộng tác trực tuyến thời gian thực mọi lúc, mọi nơi">
            <a:extLst>
              <a:ext uri="{FF2B5EF4-FFF2-40B4-BE49-F238E27FC236}">
                <a16:creationId xmlns:a16="http://schemas.microsoft.com/office/drawing/2014/main" id="{54799BF3-04A8-4DAF-868F-EB93C9760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5352"/>
          <a:stretch/>
        </p:blipFill>
        <p:spPr bwMode="auto">
          <a:xfrm>
            <a:off x="8672311" y="-1666"/>
            <a:ext cx="3258355" cy="27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43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1">
            <a:extLst>
              <a:ext uri="{FF2B5EF4-FFF2-40B4-BE49-F238E27FC236}">
                <a16:creationId xmlns:a16="http://schemas.microsoft.com/office/drawing/2014/main" id="{B27C43AF-A549-C94B-AFE6-7AEC998D0F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80000"/>
                </a:schemeClr>
              </a:gs>
              <a:gs pos="100000">
                <a:schemeClr val="tx2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9Slide.vn 2"/>
          <p:cNvGrpSpPr/>
          <p:nvPr/>
        </p:nvGrpSpPr>
        <p:grpSpPr>
          <a:xfrm>
            <a:off x="-1548018" y="-758210"/>
            <a:ext cx="15412825" cy="16074031"/>
            <a:chOff x="0" y="-77012"/>
            <a:chExt cx="15412825" cy="16074031"/>
          </a:xfrm>
        </p:grpSpPr>
        <p:grpSp>
          <p:nvGrpSpPr>
            <p:cNvPr id="3" name="Group 84"/>
            <p:cNvGrpSpPr>
              <a:grpSpLocks noChangeAspect="1"/>
            </p:cNvGrpSpPr>
            <p:nvPr/>
          </p:nvGrpSpPr>
          <p:grpSpPr bwMode="auto">
            <a:xfrm>
              <a:off x="0" y="5280998"/>
              <a:ext cx="12148525" cy="10716021"/>
              <a:chOff x="3286" y="1675"/>
              <a:chExt cx="1094" cy="965"/>
            </a:xfrm>
            <a:solidFill>
              <a:schemeClr val="bg1">
                <a:alpha val="3000"/>
              </a:schemeClr>
            </a:solidFill>
          </p:grpSpPr>
          <p:sp>
            <p:nvSpPr>
              <p:cNvPr id="4" name="9Slide.vn 3"/>
              <p:cNvSpPr>
                <a:spLocks noEditPoints="1"/>
              </p:cNvSpPr>
              <p:nvPr/>
            </p:nvSpPr>
            <p:spPr bwMode="auto">
              <a:xfrm>
                <a:off x="3384" y="1685"/>
                <a:ext cx="910" cy="838"/>
              </a:xfrm>
              <a:custGeom>
                <a:avLst/>
                <a:gdLst>
                  <a:gd name="T0" fmla="*/ 233 w 383"/>
                  <a:gd name="T1" fmla="*/ 49 h 352"/>
                  <a:gd name="T2" fmla="*/ 212 w 383"/>
                  <a:gd name="T3" fmla="*/ 51 h 352"/>
                  <a:gd name="T4" fmla="*/ 151 w 383"/>
                  <a:gd name="T5" fmla="*/ 70 h 352"/>
                  <a:gd name="T6" fmla="*/ 187 w 383"/>
                  <a:gd name="T7" fmla="*/ 66 h 352"/>
                  <a:gd name="T8" fmla="*/ 189 w 383"/>
                  <a:gd name="T9" fmla="*/ 66 h 352"/>
                  <a:gd name="T10" fmla="*/ 198 w 383"/>
                  <a:gd name="T11" fmla="*/ 67 h 352"/>
                  <a:gd name="T12" fmla="*/ 225 w 383"/>
                  <a:gd name="T13" fmla="*/ 74 h 352"/>
                  <a:gd name="T14" fmla="*/ 270 w 383"/>
                  <a:gd name="T15" fmla="*/ 102 h 352"/>
                  <a:gd name="T16" fmla="*/ 319 w 383"/>
                  <a:gd name="T17" fmla="*/ 164 h 352"/>
                  <a:gd name="T18" fmla="*/ 328 w 383"/>
                  <a:gd name="T19" fmla="*/ 202 h 352"/>
                  <a:gd name="T20" fmla="*/ 328 w 383"/>
                  <a:gd name="T21" fmla="*/ 201 h 352"/>
                  <a:gd name="T22" fmla="*/ 303 w 383"/>
                  <a:gd name="T23" fmla="*/ 278 h 352"/>
                  <a:gd name="T24" fmla="*/ 245 w 383"/>
                  <a:gd name="T25" fmla="*/ 333 h 352"/>
                  <a:gd name="T26" fmla="*/ 192 w 383"/>
                  <a:gd name="T27" fmla="*/ 350 h 352"/>
                  <a:gd name="T28" fmla="*/ 199 w 383"/>
                  <a:gd name="T29" fmla="*/ 351 h 352"/>
                  <a:gd name="T30" fmla="*/ 199 w 383"/>
                  <a:gd name="T31" fmla="*/ 351 h 352"/>
                  <a:gd name="T32" fmla="*/ 215 w 383"/>
                  <a:gd name="T33" fmla="*/ 352 h 352"/>
                  <a:gd name="T34" fmla="*/ 253 w 383"/>
                  <a:gd name="T35" fmla="*/ 347 h 352"/>
                  <a:gd name="T36" fmla="*/ 306 w 383"/>
                  <a:gd name="T37" fmla="*/ 322 h 352"/>
                  <a:gd name="T38" fmla="*/ 371 w 383"/>
                  <a:gd name="T39" fmla="*/ 241 h 352"/>
                  <a:gd name="T40" fmla="*/ 382 w 383"/>
                  <a:gd name="T41" fmla="*/ 183 h 352"/>
                  <a:gd name="T42" fmla="*/ 382 w 383"/>
                  <a:gd name="T43" fmla="*/ 183 h 352"/>
                  <a:gd name="T44" fmla="*/ 382 w 383"/>
                  <a:gd name="T45" fmla="*/ 183 h 352"/>
                  <a:gd name="T46" fmla="*/ 382 w 383"/>
                  <a:gd name="T47" fmla="*/ 183 h 352"/>
                  <a:gd name="T48" fmla="*/ 382 w 383"/>
                  <a:gd name="T49" fmla="*/ 183 h 352"/>
                  <a:gd name="T50" fmla="*/ 332 w 383"/>
                  <a:gd name="T51" fmla="*/ 82 h 352"/>
                  <a:gd name="T52" fmla="*/ 233 w 383"/>
                  <a:gd name="T53" fmla="*/ 49 h 352"/>
                  <a:gd name="T54" fmla="*/ 382 w 383"/>
                  <a:gd name="T55" fmla="*/ 180 h 352"/>
                  <a:gd name="T56" fmla="*/ 382 w 383"/>
                  <a:gd name="T57" fmla="*/ 183 h 352"/>
                  <a:gd name="T58" fmla="*/ 382 w 383"/>
                  <a:gd name="T59" fmla="*/ 183 h 352"/>
                  <a:gd name="T60" fmla="*/ 382 w 383"/>
                  <a:gd name="T61" fmla="*/ 183 h 352"/>
                  <a:gd name="T62" fmla="*/ 382 w 383"/>
                  <a:gd name="T63" fmla="*/ 184 h 352"/>
                  <a:gd name="T64" fmla="*/ 382 w 383"/>
                  <a:gd name="T65" fmla="*/ 182 h 352"/>
                  <a:gd name="T66" fmla="*/ 382 w 383"/>
                  <a:gd name="T67" fmla="*/ 180 h 352"/>
                  <a:gd name="T68" fmla="*/ 207 w 383"/>
                  <a:gd name="T69" fmla="*/ 0 h 352"/>
                  <a:gd name="T70" fmla="*/ 200 w 383"/>
                  <a:gd name="T71" fmla="*/ 0 h 352"/>
                  <a:gd name="T72" fmla="*/ 200 w 383"/>
                  <a:gd name="T73" fmla="*/ 0 h 352"/>
                  <a:gd name="T74" fmla="*/ 200 w 383"/>
                  <a:gd name="T75" fmla="*/ 0 h 352"/>
                  <a:gd name="T76" fmla="*/ 199 w 383"/>
                  <a:gd name="T77" fmla="*/ 0 h 352"/>
                  <a:gd name="T78" fmla="*/ 30 w 383"/>
                  <a:gd name="T79" fmla="*/ 80 h 352"/>
                  <a:gd name="T80" fmla="*/ 0 w 383"/>
                  <a:gd name="T81" fmla="*/ 115 h 352"/>
                  <a:gd name="T82" fmla="*/ 59 w 383"/>
                  <a:gd name="T83" fmla="*/ 60 h 352"/>
                  <a:gd name="T84" fmla="*/ 143 w 383"/>
                  <a:gd name="T85" fmla="*/ 14 h 352"/>
                  <a:gd name="T86" fmla="*/ 207 w 383"/>
                  <a:gd name="T87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3" h="352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9Slide.vn 4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9Slide.vn 5"/>
              <p:cNvSpPr>
                <a:spLocks noEditPoints="1"/>
              </p:cNvSpPr>
              <p:nvPr/>
            </p:nvSpPr>
            <p:spPr bwMode="auto">
              <a:xfrm>
                <a:off x="4147" y="24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9Slide.vn 6"/>
              <p:cNvSpPr>
                <a:spLocks noEditPoints="1"/>
              </p:cNvSpPr>
              <p:nvPr/>
            </p:nvSpPr>
            <p:spPr bwMode="auto">
              <a:xfrm>
                <a:off x="3286" y="1675"/>
                <a:ext cx="1094" cy="965"/>
              </a:xfrm>
              <a:custGeom>
                <a:avLst/>
                <a:gdLst>
                  <a:gd name="T0" fmla="*/ 456 w 460"/>
                  <a:gd name="T1" fmla="*/ 144 h 405"/>
                  <a:gd name="T2" fmla="*/ 389 w 460"/>
                  <a:gd name="T3" fmla="*/ 39 h 405"/>
                  <a:gd name="T4" fmla="*/ 253 w 460"/>
                  <a:gd name="T5" fmla="*/ 3 h 405"/>
                  <a:gd name="T6" fmla="*/ 175 w 460"/>
                  <a:gd name="T7" fmla="*/ 21 h 405"/>
                  <a:gd name="T8" fmla="*/ 107 w 460"/>
                  <a:gd name="T9" fmla="*/ 59 h 405"/>
                  <a:gd name="T10" fmla="*/ 28 w 460"/>
                  <a:gd name="T11" fmla="*/ 137 h 405"/>
                  <a:gd name="T12" fmla="*/ 12 w 460"/>
                  <a:gd name="T13" fmla="*/ 248 h 405"/>
                  <a:gd name="T14" fmla="*/ 76 w 460"/>
                  <a:gd name="T15" fmla="*/ 340 h 405"/>
                  <a:gd name="T16" fmla="*/ 186 w 460"/>
                  <a:gd name="T17" fmla="*/ 398 h 405"/>
                  <a:gd name="T18" fmla="*/ 243 w 460"/>
                  <a:gd name="T19" fmla="*/ 404 h 405"/>
                  <a:gd name="T20" fmla="*/ 306 w 460"/>
                  <a:gd name="T21" fmla="*/ 390 h 405"/>
                  <a:gd name="T22" fmla="*/ 416 w 460"/>
                  <a:gd name="T23" fmla="*/ 307 h 405"/>
                  <a:gd name="T24" fmla="*/ 460 w 460"/>
                  <a:gd name="T25" fmla="*/ 179 h 405"/>
                  <a:gd name="T26" fmla="*/ 456 w 460"/>
                  <a:gd name="T27" fmla="*/ 144 h 405"/>
                  <a:gd name="T28" fmla="*/ 456 w 460"/>
                  <a:gd name="T29" fmla="*/ 144 h 405"/>
                  <a:gd name="T30" fmla="*/ 423 w 460"/>
                  <a:gd name="T31" fmla="*/ 195 h 405"/>
                  <a:gd name="T32" fmla="*/ 380 w 460"/>
                  <a:gd name="T33" fmla="*/ 297 h 405"/>
                  <a:gd name="T34" fmla="*/ 299 w 460"/>
                  <a:gd name="T35" fmla="*/ 350 h 405"/>
                  <a:gd name="T36" fmla="*/ 240 w 460"/>
                  <a:gd name="T37" fmla="*/ 355 h 405"/>
                  <a:gd name="T38" fmla="*/ 240 w 460"/>
                  <a:gd name="T39" fmla="*/ 355 h 405"/>
                  <a:gd name="T40" fmla="*/ 127 w 460"/>
                  <a:gd name="T41" fmla="*/ 281 h 405"/>
                  <a:gd name="T42" fmla="*/ 95 w 460"/>
                  <a:gd name="T43" fmla="*/ 212 h 405"/>
                  <a:gd name="T44" fmla="*/ 103 w 460"/>
                  <a:gd name="T45" fmla="*/ 167 h 405"/>
                  <a:gd name="T46" fmla="*/ 143 w 460"/>
                  <a:gd name="T47" fmla="*/ 112 h 405"/>
                  <a:gd name="T48" fmla="*/ 186 w 460"/>
                  <a:gd name="T49" fmla="*/ 78 h 405"/>
                  <a:gd name="T50" fmla="*/ 339 w 460"/>
                  <a:gd name="T51" fmla="*/ 66 h 405"/>
                  <a:gd name="T52" fmla="*/ 423 w 460"/>
                  <a:gd name="T53" fmla="*/ 180 h 405"/>
                  <a:gd name="T54" fmla="*/ 423 w 460"/>
                  <a:gd name="T55" fmla="*/ 195 h 405"/>
                  <a:gd name="T56" fmla="*/ 423 w 460"/>
                  <a:gd name="T57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0" h="405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9Slide.vn 7"/>
            <p:cNvSpPr>
              <a:spLocks noEditPoints="1"/>
            </p:cNvSpPr>
            <p:nvPr/>
          </p:nvSpPr>
          <p:spPr bwMode="auto">
            <a:xfrm>
              <a:off x="1646032" y="2688184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9Slide.vn 8"/>
            <p:cNvSpPr>
              <a:spLocks noEditPoints="1"/>
            </p:cNvSpPr>
            <p:nvPr/>
          </p:nvSpPr>
          <p:spPr bwMode="auto">
            <a:xfrm>
              <a:off x="3264300" y="-77012"/>
              <a:ext cx="12148525" cy="10716021"/>
            </a:xfrm>
            <a:custGeom>
              <a:avLst/>
              <a:gdLst>
                <a:gd name="T0" fmla="*/ 456 w 460"/>
                <a:gd name="T1" fmla="*/ 144 h 405"/>
                <a:gd name="T2" fmla="*/ 389 w 460"/>
                <a:gd name="T3" fmla="*/ 39 h 405"/>
                <a:gd name="T4" fmla="*/ 253 w 460"/>
                <a:gd name="T5" fmla="*/ 3 h 405"/>
                <a:gd name="T6" fmla="*/ 175 w 460"/>
                <a:gd name="T7" fmla="*/ 21 h 405"/>
                <a:gd name="T8" fmla="*/ 107 w 460"/>
                <a:gd name="T9" fmla="*/ 59 h 405"/>
                <a:gd name="T10" fmla="*/ 28 w 460"/>
                <a:gd name="T11" fmla="*/ 137 h 405"/>
                <a:gd name="T12" fmla="*/ 12 w 460"/>
                <a:gd name="T13" fmla="*/ 248 h 405"/>
                <a:gd name="T14" fmla="*/ 76 w 460"/>
                <a:gd name="T15" fmla="*/ 340 h 405"/>
                <a:gd name="T16" fmla="*/ 186 w 460"/>
                <a:gd name="T17" fmla="*/ 398 h 405"/>
                <a:gd name="T18" fmla="*/ 243 w 460"/>
                <a:gd name="T19" fmla="*/ 404 h 405"/>
                <a:gd name="T20" fmla="*/ 306 w 460"/>
                <a:gd name="T21" fmla="*/ 390 h 405"/>
                <a:gd name="T22" fmla="*/ 416 w 460"/>
                <a:gd name="T23" fmla="*/ 307 h 405"/>
                <a:gd name="T24" fmla="*/ 460 w 460"/>
                <a:gd name="T25" fmla="*/ 179 h 405"/>
                <a:gd name="T26" fmla="*/ 456 w 460"/>
                <a:gd name="T27" fmla="*/ 144 h 405"/>
                <a:gd name="T28" fmla="*/ 456 w 460"/>
                <a:gd name="T29" fmla="*/ 144 h 405"/>
                <a:gd name="T30" fmla="*/ 423 w 460"/>
                <a:gd name="T31" fmla="*/ 195 h 405"/>
                <a:gd name="T32" fmla="*/ 380 w 460"/>
                <a:gd name="T33" fmla="*/ 297 h 405"/>
                <a:gd name="T34" fmla="*/ 299 w 460"/>
                <a:gd name="T35" fmla="*/ 350 h 405"/>
                <a:gd name="T36" fmla="*/ 240 w 460"/>
                <a:gd name="T37" fmla="*/ 355 h 405"/>
                <a:gd name="T38" fmla="*/ 240 w 460"/>
                <a:gd name="T39" fmla="*/ 355 h 405"/>
                <a:gd name="T40" fmla="*/ 127 w 460"/>
                <a:gd name="T41" fmla="*/ 281 h 405"/>
                <a:gd name="T42" fmla="*/ 95 w 460"/>
                <a:gd name="T43" fmla="*/ 212 h 405"/>
                <a:gd name="T44" fmla="*/ 103 w 460"/>
                <a:gd name="T45" fmla="*/ 167 h 405"/>
                <a:gd name="T46" fmla="*/ 143 w 460"/>
                <a:gd name="T47" fmla="*/ 112 h 405"/>
                <a:gd name="T48" fmla="*/ 186 w 460"/>
                <a:gd name="T49" fmla="*/ 78 h 405"/>
                <a:gd name="T50" fmla="*/ 339 w 460"/>
                <a:gd name="T51" fmla="*/ 66 h 405"/>
                <a:gd name="T52" fmla="*/ 423 w 460"/>
                <a:gd name="T53" fmla="*/ 180 h 405"/>
                <a:gd name="T54" fmla="*/ 423 w 460"/>
                <a:gd name="T55" fmla="*/ 195 h 405"/>
                <a:gd name="T56" fmla="*/ 423 w 460"/>
                <a:gd name="T57" fmla="*/ 1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0" h="405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9Slide.vn 9"/>
          <p:cNvSpPr txBox="1"/>
          <p:nvPr/>
        </p:nvSpPr>
        <p:spPr>
          <a:xfrm>
            <a:off x="-164498" y="1929757"/>
            <a:ext cx="12258484" cy="239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800" b="1" ker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Bài 5 - Tiết 1</a:t>
            </a:r>
          </a:p>
          <a:p>
            <a:pPr lvl="1" algn="ctr">
              <a:lnSpc>
                <a:spcPct val="150000"/>
              </a:lnSpc>
            </a:pPr>
            <a:r>
              <a:rPr lang="en-US" sz="6000" b="1" ker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Phép nhân các số nguyên</a:t>
            </a:r>
            <a:endParaRPr lang="en-US" sz="6000" b="1" kern="0" dirty="0">
              <a:solidFill>
                <a:schemeClr val="bg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9Slide.vn 12"/>
          <p:cNvSpPr/>
          <p:nvPr/>
        </p:nvSpPr>
        <p:spPr>
          <a:xfrm>
            <a:off x="5880840" y="5280998"/>
            <a:ext cx="427940" cy="42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C3533-342C-4709-8B57-0DC974D45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66" y="7214553"/>
            <a:ext cx="976448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60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BF439A-F8E7-423B-A631-A8F343255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35025" y="7058394"/>
            <a:ext cx="7587526" cy="115823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CCB5B2-4176-45A7-B410-C4BE51095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252223"/>
              </p:ext>
            </p:extLst>
          </p:nvPr>
        </p:nvGraphicFramePr>
        <p:xfrm>
          <a:off x="471024" y="1214255"/>
          <a:ext cx="111621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401A74-E73B-48BF-AB82-3EAAF3171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511" y="8481"/>
            <a:ext cx="6062979" cy="9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7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CA2EE2-C4E8-41EC-9BA0-CE7D9E0DB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FCA2EE2-C4E8-41EC-9BA0-CE7D9E0DB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808F68-104A-4B7B-B81F-779B51B08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5C808F68-104A-4B7B-B81F-779B51B08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7CA0B7-0163-4397-BCAD-FA064D78C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9F7CA0B7-0163-4397-BCAD-FA064D78C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C86052-6C99-4DF8-9D65-3C2105638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35C86052-6C99-4DF8-9D65-3C21056386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6277BD-A861-48D7-BA00-89B2DAC57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3E6277BD-A861-48D7-BA00-89B2DAC576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EFE633-8114-4A26-8D83-24045BBF4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55EFE633-8114-4A26-8D83-24045BBF4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CE0823-421A-414B-8863-76BDCB0ED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92CE0823-421A-414B-8863-76BDCB0ED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140D9-4AE9-4FE8-BE50-12686B615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072140D9-4AE9-4FE8-BE50-12686B615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34EC8C-CD88-4027-AE08-D96392AAB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3934EC8C-CD88-4027-AE08-D96392AAB3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D00AAC-1C8B-4E09-BCA6-7F240FD3F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6BD00AAC-1C8B-4E09-BCA6-7F240FD3F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BB6DC0-3C4C-412E-9900-2AFFB4275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9CBB6DC0-3C4C-412E-9900-2AFFB4275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CCB5B2-4176-45A7-B410-C4BE510957A9}"/>
              </a:ext>
            </a:extLst>
          </p:cNvPr>
          <p:cNvGraphicFramePr/>
          <p:nvPr/>
        </p:nvGraphicFramePr>
        <p:xfrm>
          <a:off x="471024" y="1214255"/>
          <a:ext cx="111621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lipart Rocket Buzz Lightyear - Toy Story Number 3 Clip Art - Png Download  (#5696767) - PikPng">
            <a:extLst>
              <a:ext uri="{FF2B5EF4-FFF2-40B4-BE49-F238E27FC236}">
                <a16:creationId xmlns:a16="http://schemas.microsoft.com/office/drawing/2014/main" id="{5DA20EB8-C8C1-427F-9721-4691DE7F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5" b="93067" l="8333" r="94643">
                        <a14:foregroundMark x1="10833" y1="9646" x2="10833" y2="9646"/>
                        <a14:foregroundMark x1="10476" y1="9646" x2="53690" y2="8591"/>
                        <a14:foregroundMark x1="53690" y1="8591" x2="57024" y2="8666"/>
                        <a14:foregroundMark x1="17024" y1="8515" x2="59405" y2="5275"/>
                        <a14:foregroundMark x1="59405" y1="5275" x2="70952" y2="8063"/>
                        <a14:foregroundMark x1="70952" y1="8063" x2="84881" y2="15976"/>
                        <a14:foregroundMark x1="84881" y1="15976" x2="91429" y2="26225"/>
                        <a14:foregroundMark x1="91429" y1="26225" x2="89048" y2="33610"/>
                        <a14:foregroundMark x1="89048" y1="33610" x2="78929" y2="44235"/>
                        <a14:foregroundMark x1="21310" y1="6858" x2="58452" y2="4295"/>
                        <a14:foregroundMark x1="11429" y1="9269" x2="12619" y2="17935"/>
                        <a14:foregroundMark x1="12619" y1="17935" x2="17738" y2="26601"/>
                        <a14:foregroundMark x1="17738" y1="26601" x2="27500" y2="24642"/>
                        <a14:foregroundMark x1="24881" y1="24642" x2="39643" y2="17634"/>
                        <a14:foregroundMark x1="39643" y1="17634" x2="43452" y2="10701"/>
                        <a14:foregroundMark x1="43452" y1="10701" x2="53214" y2="25245"/>
                        <a14:foregroundMark x1="53214" y1="25245" x2="57262" y2="14921"/>
                        <a14:foregroundMark x1="57262" y1="14921" x2="57381" y2="14996"/>
                        <a14:foregroundMark x1="55595" y1="24265" x2="58810" y2="33685"/>
                        <a14:foregroundMark x1="47143" y1="37227" x2="59881" y2="32329"/>
                        <a14:foregroundMark x1="59881" y1="32329" x2="60595" y2="31123"/>
                        <a14:foregroundMark x1="26905" y1="44989" x2="47143" y2="39412"/>
                        <a14:foregroundMark x1="26310" y1="40166" x2="47143" y2="37604"/>
                        <a14:foregroundMark x1="26071" y1="45365" x2="29286" y2="53278"/>
                        <a14:foregroundMark x1="29286" y1="53278" x2="31548" y2="53730"/>
                        <a14:foregroundMark x1="26071" y1="49661" x2="26310" y2="53881"/>
                        <a14:foregroundMark x1="31548" y1="54107" x2="47143" y2="54107"/>
                        <a14:foregroundMark x1="47143" y1="54107" x2="58095" y2="58252"/>
                        <a14:foregroundMark x1="58095" y1="58252" x2="61548" y2="67219"/>
                        <a14:foregroundMark x1="61548" y1="67219" x2="61190" y2="71816"/>
                        <a14:foregroundMark x1="12857" y1="70912" x2="38929" y2="76036"/>
                        <a14:foregroundMark x1="38929" y1="76036" x2="54643" y2="75283"/>
                        <a14:foregroundMark x1="54643" y1="75283" x2="59405" y2="69480"/>
                        <a14:foregroundMark x1="11071" y1="89977" x2="8571" y2="80633"/>
                        <a14:foregroundMark x1="8571" y1="80633" x2="12857" y2="71289"/>
                        <a14:foregroundMark x1="8214" y1="80708" x2="5476" y2="87641"/>
                        <a14:foregroundMark x1="5476" y1="87641" x2="17024" y2="91485"/>
                        <a14:foregroundMark x1="17024" y1="91485" x2="31905" y2="93142"/>
                        <a14:foregroundMark x1="30119" y1="93369" x2="63333" y2="92615"/>
                        <a14:foregroundMark x1="63333" y1="92615" x2="77381" y2="87943"/>
                        <a14:foregroundMark x1="77381" y1="87943" x2="85595" y2="82592"/>
                        <a14:foregroundMark x1="85595" y1="82592" x2="94762" y2="69103"/>
                        <a14:foregroundMark x1="94762" y1="69103" x2="94643" y2="61040"/>
                        <a14:foregroundMark x1="94643" y1="61040" x2="77619" y2="47099"/>
                        <a14:foregroundMark x1="77619" y1="47099" x2="77857" y2="4318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" y="5104401"/>
            <a:ext cx="548640" cy="8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y Story 2 Png - Toy Story Font Numbers, Transparent Png - kindpng">
            <a:extLst>
              <a:ext uri="{FF2B5EF4-FFF2-40B4-BE49-F238E27FC236}">
                <a16:creationId xmlns:a16="http://schemas.microsoft.com/office/drawing/2014/main" id="{EC843057-5114-4109-8281-3DD6E152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3" b="90484" l="3837" r="94535">
                        <a14:foregroundMark x1="13023" y1="12609" x2="10930" y2="34655"/>
                        <a14:foregroundMark x1="10349" y1="32593" x2="35581" y2="30373"/>
                        <a14:foregroundMark x1="35581" y1="30373" x2="44302" y2="30531"/>
                        <a14:foregroundMark x1="42093" y1="29976" x2="50116" y2="41158"/>
                        <a14:foregroundMark x1="50116" y1="41158" x2="12791" y2="65741"/>
                        <a14:foregroundMark x1="12791" y1="65741" x2="6860" y2="77795"/>
                        <a14:foregroundMark x1="6860" y1="77795" x2="6512" y2="86519"/>
                        <a14:foregroundMark x1="6512" y1="86519" x2="6860" y2="85964"/>
                        <a14:foregroundMark x1="7326" y1="83347" x2="16163" y2="90325"/>
                        <a14:foregroundMark x1="16163" y1="90325" x2="39186" y2="89849"/>
                        <a14:foregroundMark x1="39186" y1="89849" x2="77326" y2="89849"/>
                        <a14:foregroundMark x1="77326" y1="89849" x2="94302" y2="89453"/>
                        <a14:foregroundMark x1="7093" y1="85964" x2="7907" y2="89611"/>
                        <a14:foregroundMark x1="8140" y1="91673" x2="80581" y2="91673"/>
                        <a14:foregroundMark x1="80581" y1="91673" x2="93721" y2="90563"/>
                        <a14:foregroundMark x1="93721" y1="90563" x2="93721" y2="90563"/>
                        <a14:foregroundMark x1="93488" y1="91515" x2="94651" y2="70024"/>
                        <a14:foregroundMark x1="94651" y1="70024" x2="67209" y2="67565"/>
                        <a14:foregroundMark x1="67209" y1="67565" x2="56279" y2="67962"/>
                        <a14:foregroundMark x1="58372" y1="67962" x2="90000" y2="35686"/>
                        <a14:foregroundMark x1="90000" y1="35686" x2="90814" y2="20539"/>
                        <a14:foregroundMark x1="90814" y1="20539" x2="65116" y2="8247"/>
                        <a14:foregroundMark x1="65116" y1="8247" x2="48140" y2="6503"/>
                        <a14:foregroundMark x1="48140" y1="6503" x2="11395" y2="13481"/>
                        <a14:foregroundMark x1="66047" y1="59635" x2="73837" y2="54956"/>
                        <a14:foregroundMark x1="73837" y1="54956" x2="74419" y2="54243"/>
                        <a14:foregroundMark x1="72326" y1="56701" x2="90698" y2="35924"/>
                        <a14:foregroundMark x1="63605" y1="63362" x2="60000" y2="72720"/>
                        <a14:foregroundMark x1="60000" y1="72720" x2="50233" y2="68914"/>
                        <a14:foregroundMark x1="50233" y1="68914" x2="47558" y2="63918"/>
                        <a14:foregroundMark x1="3837" y1="66693" x2="5465" y2="63680"/>
                        <a14:foregroundMark x1="8721" y1="38303" x2="22558" y2="331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3521326"/>
            <a:ext cx="548640" cy="8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ero 1 Toy Story - (718x1315) Png Clipart Download">
            <a:extLst>
              <a:ext uri="{FF2B5EF4-FFF2-40B4-BE49-F238E27FC236}">
                <a16:creationId xmlns:a16="http://schemas.microsoft.com/office/drawing/2014/main" id="{84B75ECD-7C60-41F1-8DF6-A5205035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3" y="1854680"/>
            <a:ext cx="457200" cy="8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D81B4-A9BE-4D55-8867-608278D025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511" y="8481"/>
            <a:ext cx="6062979" cy="970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D42096-7E62-44A6-8F24-57107AD3D3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-989023" y="7214371"/>
            <a:ext cx="14140602" cy="15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06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CA2EE2-C4E8-41EC-9BA0-CE7D9E0DB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FCA2EE2-C4E8-41EC-9BA0-CE7D9E0DB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808F68-104A-4B7B-B81F-779B51B08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5C808F68-104A-4B7B-B81F-779B51B08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7CA0B7-0163-4397-BCAD-FA064D78C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9F7CA0B7-0163-4397-BCAD-FA064D78C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EFE633-8114-4A26-8D83-24045BBF4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5EFE633-8114-4A26-8D83-24045BBF4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F166A1-22AB-49D9-8273-A8B48E76F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BBF166A1-22AB-49D9-8273-A8B48E76F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140D9-4AE9-4FE8-BE50-12686B6150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072140D9-4AE9-4FE8-BE50-12686B6150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136C7D-0CFB-4144-AFB5-DAB0B21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0D136C7D-0CFB-4144-AFB5-DAB0B21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78927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Office Theme">
  <a:themeElements>
    <a:clrScheme name="9Slide - Môi trường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9Slide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 CD57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4832</TotalTime>
  <Words>1503</Words>
  <Application>Microsoft Office PowerPoint</Application>
  <PresentationFormat>Widescreen</PresentationFormat>
  <Paragraphs>239</Paragraphs>
  <Slides>36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#9Slide02 Noi dung dai</vt:lpstr>
      <vt:lpstr>#9Slide02 Tieu de dai</vt:lpstr>
      <vt:lpstr>Arial</vt:lpstr>
      <vt:lpstr>Calibri</vt:lpstr>
      <vt:lpstr>Cambria Math</vt:lpstr>
      <vt:lpstr>Geometr415 Blk BT</vt:lpstr>
      <vt:lpstr>Gill Sans</vt:lpstr>
      <vt:lpstr>Modern Love</vt:lpstr>
      <vt:lpstr>Myriad Pro</vt:lpstr>
      <vt:lpstr>Open Sans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9SLIDE.VN</dc:creator>
  <dc:description>9Slide.vn</dc:description>
  <cp:lastModifiedBy>Lê Ngọc Bảo Trân</cp:lastModifiedBy>
  <cp:revision>259</cp:revision>
  <dcterms:created xsi:type="dcterms:W3CDTF">2019-10-26T18:24:40Z</dcterms:created>
  <dcterms:modified xsi:type="dcterms:W3CDTF">2021-08-15T10:27:49Z</dcterms:modified>
  <cp:category>9Slide.vn</cp:category>
</cp:coreProperties>
</file>