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8"/>
  </p:notesMasterIdLst>
  <p:sldIdLst>
    <p:sldId id="371" r:id="rId2"/>
    <p:sldId id="370" r:id="rId3"/>
    <p:sldId id="369" r:id="rId4"/>
    <p:sldId id="256" r:id="rId5"/>
    <p:sldId id="279" r:id="rId6"/>
    <p:sldId id="368" r:id="rId7"/>
    <p:sldId id="363" r:id="rId8"/>
    <p:sldId id="364" r:id="rId9"/>
    <p:sldId id="357" r:id="rId10"/>
    <p:sldId id="359" r:id="rId11"/>
    <p:sldId id="366" r:id="rId12"/>
    <p:sldId id="358" r:id="rId13"/>
    <p:sldId id="360" r:id="rId14"/>
    <p:sldId id="361" r:id="rId15"/>
    <p:sldId id="372" r:id="rId16"/>
    <p:sldId id="3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008080"/>
    <a:srgbClr val="FBCDCD"/>
    <a:srgbClr val="336699"/>
    <a:srgbClr val="EF4B66"/>
    <a:srgbClr val="F37D91"/>
    <a:srgbClr val="F7A5A5"/>
    <a:srgbClr val="7192A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9017B-D01B-A542-A6C2-02245B6E7DF1}" v="162" dt="2022-12-15T17:56:25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50"/>
  </p:normalViewPr>
  <p:slideViewPr>
    <p:cSldViewPr snapToGrid="0" showGuides="1">
      <p:cViewPr varScale="1">
        <p:scale>
          <a:sx n="60" d="100"/>
          <a:sy n="60" d="100"/>
        </p:scale>
        <p:origin x="8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ECC548E6-A0D5-8E40-9000-B821171A4AC8}"/>
    <pc:docChg chg="undo custSel addSld delSld modSld">
      <pc:chgData name="Trúc Quỳnh Võ Thị" userId="d3a72b9751383f94" providerId="LiveId" clId="{ECC548E6-A0D5-8E40-9000-B821171A4AC8}" dt="2022-12-10T16:20:03.946" v="230" actId="20577"/>
      <pc:docMkLst>
        <pc:docMk/>
      </pc:docMkLst>
      <pc:sldChg chg="addSp modSp mod">
        <pc:chgData name="Trúc Quỳnh Võ Thị" userId="d3a72b9751383f94" providerId="LiveId" clId="{ECC548E6-A0D5-8E40-9000-B821171A4AC8}" dt="2022-12-10T16:06:18.584" v="14"/>
        <pc:sldMkLst>
          <pc:docMk/>
          <pc:sldMk cId="252621157" sldId="256"/>
        </pc:sldMkLst>
        <pc:spChg chg="mod">
          <ac:chgData name="Trúc Quỳnh Võ Thị" userId="d3a72b9751383f94" providerId="LiveId" clId="{ECC548E6-A0D5-8E40-9000-B821171A4AC8}" dt="2022-12-10T16:05:58.137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02.831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13.964" v="13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rúc Quỳnh Võ Thị" userId="d3a72b9751383f94" providerId="LiveId" clId="{ECC548E6-A0D5-8E40-9000-B821171A4AC8}" dt="2022-12-10T16:06:18.584" v="14"/>
          <ac:picMkLst>
            <pc:docMk/>
            <pc:sldMk cId="252621157" sldId="256"/>
            <ac:picMk id="2" creationId="{106DD946-CE37-5729-A238-DBD61159527D}"/>
          </ac:picMkLst>
        </pc:picChg>
      </pc:sldChg>
      <pc:sldChg chg="addSp delSp modSp mod delAnim">
        <pc:chgData name="Trúc Quỳnh Võ Thị" userId="d3a72b9751383f94" providerId="LiveId" clId="{ECC548E6-A0D5-8E40-9000-B821171A4AC8}" dt="2022-12-10T16:12:22.578" v="124" actId="1035"/>
        <pc:sldMkLst>
          <pc:docMk/>
          <pc:sldMk cId="1529224504" sldId="276"/>
        </pc:sldMkLst>
        <pc:spChg chg="add del mod">
          <ac:chgData name="Trúc Quỳnh Võ Thị" userId="d3a72b9751383f94" providerId="LiveId" clId="{ECC548E6-A0D5-8E40-9000-B821171A4AC8}" dt="2022-12-10T16:11:26.536" v="93"/>
          <ac:spMkLst>
            <pc:docMk/>
            <pc:sldMk cId="1529224504" sldId="276"/>
            <ac:spMk id="2" creationId="{2943F0AC-43C3-B2C0-A59A-89AE23A47A10}"/>
          </ac:spMkLst>
        </pc:spChg>
        <pc:spChg chg="add del mod">
          <ac:chgData name="Trúc Quỳnh Võ Thị" userId="d3a72b9751383f94" providerId="LiveId" clId="{ECC548E6-A0D5-8E40-9000-B821171A4AC8}" dt="2022-12-10T16:11:30.918" v="96"/>
          <ac:spMkLst>
            <pc:docMk/>
            <pc:sldMk cId="1529224504" sldId="276"/>
            <ac:spMk id="4" creationId="{0FAF447F-DF0B-B941-4529-A797757356D9}"/>
          </ac:spMkLst>
        </pc:spChg>
        <pc:spChg chg="add mod">
          <ac:chgData name="Trúc Quỳnh Võ Thị" userId="d3a72b9751383f94" providerId="LiveId" clId="{ECC548E6-A0D5-8E40-9000-B821171A4AC8}" dt="2022-12-10T16:12:22.578" v="124" actId="1035"/>
          <ac:spMkLst>
            <pc:docMk/>
            <pc:sldMk cId="1529224504" sldId="276"/>
            <ac:spMk id="6" creationId="{811E759F-5C1B-1A19-F7DD-CF6570A069E3}"/>
          </ac:spMkLst>
        </pc:spChg>
        <pc:spChg chg="add del mod">
          <ac:chgData name="Trúc Quỳnh Võ Thị" userId="d3a72b9751383f94" providerId="LiveId" clId="{ECC548E6-A0D5-8E40-9000-B821171A4AC8}" dt="2022-12-10T16:11:49.876" v="102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11:09.967" v="83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delAnim modAnim">
        <pc:chgData name="Trúc Quỳnh Võ Thị" userId="d3a72b9751383f94" providerId="LiveId" clId="{ECC548E6-A0D5-8E40-9000-B821171A4AC8}" dt="2022-12-10T16:18:10.758" v="227" actId="207"/>
        <pc:sldMkLst>
          <pc:docMk/>
          <pc:sldMk cId="3404845292" sldId="279"/>
        </pc:sldMkLst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2" creationId="{892EDFE8-6036-92C4-7718-04D7CC698BE6}"/>
          </ac:spMkLst>
        </pc:spChg>
        <pc:spChg chg="add mod">
          <ac:chgData name="Trúc Quỳnh Võ Thị" userId="d3a72b9751383f94" providerId="LiveId" clId="{ECC548E6-A0D5-8E40-9000-B821171A4AC8}" dt="2022-12-10T16:18:10.758" v="227" actId="207"/>
          <ac:spMkLst>
            <pc:docMk/>
            <pc:sldMk cId="3404845292" sldId="279"/>
            <ac:spMk id="3" creationId="{BF6B2BA6-1309-AD7F-A25A-6ED29C9BE18A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4" creationId="{90A3E95A-3D5D-4E3E-A00D-CA3CAC576081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5" creationId="{337A5E1E-3CA0-4464-8CDD-31E8FAFCE4DB}"/>
          </ac:spMkLst>
        </pc:spChg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ECC548E6-A0D5-8E40-9000-B821171A4AC8}" dt="2022-12-10T16:10:44.943" v="82" actId="20577"/>
          <ac:spMkLst>
            <pc:docMk/>
            <pc:sldMk cId="3404845292" sldId="279"/>
            <ac:spMk id="8" creationId="{57AF1ED4-DB74-06AF-EB91-20300443BA87}"/>
          </ac:spMkLst>
        </pc:spChg>
        <pc:spChg chg="del">
          <ac:chgData name="Trúc Quỳnh Võ Thị" userId="d3a72b9751383f94" providerId="LiveId" clId="{ECC548E6-A0D5-8E40-9000-B821171A4AC8}" dt="2022-12-10T16:10:39.154" v="74" actId="478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21" creationId="{A982B3A6-EACF-42EF-B0CF-D6FC910459A8}"/>
          </ac:spMkLst>
        </pc:spChg>
        <pc:picChg chg="add mod">
          <ac:chgData name="Trúc Quỳnh Võ Thị" userId="d3a72b9751383f94" providerId="LiveId" clId="{ECC548E6-A0D5-8E40-9000-B821171A4AC8}" dt="2022-12-10T16:08:02.947" v="35"/>
          <ac:picMkLst>
            <pc:docMk/>
            <pc:sldMk cId="3404845292" sldId="279"/>
            <ac:picMk id="7" creationId="{1737CE6B-8312-68AE-92CF-5E987793B1F1}"/>
          </ac:picMkLst>
        </pc:picChg>
      </pc:sldChg>
      <pc:sldChg chg="add del">
        <pc:chgData name="Trúc Quỳnh Võ Thị" userId="d3a72b9751383f94" providerId="LiveId" clId="{ECC548E6-A0D5-8E40-9000-B821171A4AC8}" dt="2022-12-10T16:10:12.764" v="63" actId="2696"/>
        <pc:sldMkLst>
          <pc:docMk/>
          <pc:sldMk cId="1769986107" sldId="283"/>
        </pc:sldMkLst>
      </pc:sldChg>
      <pc:sldChg chg="addSp delSp modSp del mod delAnim modAnim">
        <pc:chgData name="Trúc Quỳnh Võ Thị" userId="d3a72b9751383f94" providerId="LiveId" clId="{ECC548E6-A0D5-8E40-9000-B821171A4AC8}" dt="2022-12-10T16:12:41.171" v="128" actId="2696"/>
        <pc:sldMkLst>
          <pc:docMk/>
          <pc:sldMk cId="3633158301" sldId="298"/>
        </pc:sldMkLst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" creationId="{66E553FC-6441-4829-9B37-C987ACAA1281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3" creationId="{B7B85EC5-7B68-A338-CAA1-FD7BB13B2F1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4" creationId="{8F0ADFB3-47AC-24AE-72C5-72938C0474B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6" creationId="{7F3C9817-49F9-A715-F709-E1E6A09D01A8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7" creationId="{C7B3AF39-A1BA-E3C6-6F28-662A8088C10B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8" creationId="{800745B2-C51A-A910-0AE6-60B032EC06D8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9" creationId="{992F4E57-B55C-45F2-8088-967F9E55E14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3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5" creationId="{250E0833-0589-4F1B-BEDE-A7ED5DCDEE61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7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8" creationId="{A8898FE7-B3ED-415E-BEB2-12F08D4EF5C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9" creationId="{C17E911B-AA6D-4629-AB8A-33881421319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">
          <ac:chgData name="Trúc Quỳnh Võ Thị" userId="d3a72b9751383f94" providerId="LiveId" clId="{ECC548E6-A0D5-8E40-9000-B821171A4AC8}" dt="2022-12-10T16:12:36.941" v="127"/>
          <ac:graphicFrameMkLst>
            <pc:docMk/>
            <pc:sldMk cId="3633158301" sldId="298"/>
            <ac:graphicFrameMk id="5" creationId="{10983275-B166-0B5D-B2C1-DBC8B659E30A}"/>
          </ac:graphicFrameMkLst>
        </pc:graphicFrameChg>
      </pc:sldChg>
      <pc:sldChg chg="modSp mod">
        <pc:chgData name="Trúc Quỳnh Võ Thị" userId="d3a72b9751383f94" providerId="LiveId" clId="{ECC548E6-A0D5-8E40-9000-B821171A4AC8}" dt="2022-12-10T16:07:51.749" v="33" actId="20577"/>
        <pc:sldMkLst>
          <pc:docMk/>
          <pc:sldMk cId="658201877" sldId="302"/>
        </pc:sldMkLst>
        <pc:spChg chg="mod">
          <ac:chgData name="Trúc Quỳnh Võ Thị" userId="d3a72b9751383f94" providerId="LiveId" clId="{ECC548E6-A0D5-8E40-9000-B821171A4AC8}" dt="2022-12-10T16:07:14.202" v="25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7:51.749" v="3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del">
        <pc:chgData name="Trúc Quỳnh Võ Thị" userId="d3a72b9751383f94" providerId="LiveId" clId="{ECC548E6-A0D5-8E40-9000-B821171A4AC8}" dt="2022-12-10T16:16:22.621" v="199" actId="2696"/>
        <pc:sldMkLst>
          <pc:docMk/>
          <pc:sldMk cId="626516812" sldId="313"/>
        </pc:sldMkLst>
      </pc:sldChg>
      <pc:sldChg chg="modSp">
        <pc:chgData name="Trúc Quỳnh Võ Thị" userId="d3a72b9751383f94" providerId="LiveId" clId="{ECC548E6-A0D5-8E40-9000-B821171A4AC8}" dt="2022-12-10T16:17:39.318" v="225" actId="20577"/>
        <pc:sldMkLst>
          <pc:docMk/>
          <pc:sldMk cId="2275727840" sldId="314"/>
        </pc:sldMkLst>
        <pc:spChg chg="mod">
          <ac:chgData name="Trúc Quỳnh Võ Thị" userId="d3a72b9751383f94" providerId="LiveId" clId="{ECC548E6-A0D5-8E40-9000-B821171A4AC8}" dt="2022-12-10T16:17:39.318" v="22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ECC548E6-A0D5-8E40-9000-B821171A4AC8}" dt="2022-12-10T16:10:33" v="73"/>
        <pc:sldMkLst>
          <pc:docMk/>
          <pc:sldMk cId="2817977460" sldId="316"/>
        </pc:sldMkLst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4" creationId="{47035607-B83F-3B5C-8EC5-A11B06AC035A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5" creationId="{FBCE3F62-B61E-620A-9626-D61F8771C011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6" creationId="{F8519F6C-CE9F-EDF3-D08A-A2B0763110C4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0:33" v="73"/>
          <ac:spMkLst>
            <pc:docMk/>
            <pc:sldMk cId="2817977460" sldId="316"/>
            <ac:spMk id="9" creationId="{8801185B-0D41-9410-BCF2-BF4CC574B16B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0:32.692" v="72" actId="478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rúc Quỳnh Võ Thị" userId="d3a72b9751383f94" providerId="LiveId" clId="{ECC548E6-A0D5-8E40-9000-B821171A4AC8}" dt="2022-12-10T16:08:21.372" v="37"/>
          <ac:picMkLst>
            <pc:docMk/>
            <pc:sldMk cId="2817977460" sldId="316"/>
            <ac:picMk id="8" creationId="{A9A4EEE3-2F7A-BA20-C1CB-5168D720C6EB}"/>
          </ac:picMkLst>
        </pc:pic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rúc Quỳnh Võ Thị" userId="d3a72b9751383f94" providerId="LiveId" clId="{ECC548E6-A0D5-8E40-9000-B821171A4AC8}" dt="2022-12-10T16:14:51.724" v="179" actId="2696"/>
        <pc:sldMkLst>
          <pc:docMk/>
          <pc:sldMk cId="2141101352" sldId="325"/>
        </pc:sldMkLst>
      </pc:sldChg>
      <pc:sldChg chg="del">
        <pc:chgData name="Trúc Quỳnh Võ Thị" userId="d3a72b9751383f94" providerId="LiveId" clId="{ECC548E6-A0D5-8E40-9000-B821171A4AC8}" dt="2022-12-10T16:12:42.663" v="129" actId="2696"/>
        <pc:sldMkLst>
          <pc:docMk/>
          <pc:sldMk cId="2138508035" sldId="327"/>
        </pc:sldMkLst>
      </pc:sldChg>
      <pc:sldChg chg="del">
        <pc:chgData name="Trúc Quỳnh Võ Thị" userId="d3a72b9751383f94" providerId="LiveId" clId="{ECC548E6-A0D5-8E40-9000-B821171A4AC8}" dt="2022-12-10T16:08:28.891" v="38" actId="2696"/>
        <pc:sldMkLst>
          <pc:docMk/>
          <pc:sldMk cId="3014149149" sldId="347"/>
        </pc:sldMkLst>
      </pc:sldChg>
      <pc:sldChg chg="del">
        <pc:chgData name="Trúc Quỳnh Võ Thị" userId="d3a72b9751383f94" providerId="LiveId" clId="{ECC548E6-A0D5-8E40-9000-B821171A4AC8}" dt="2022-12-10T16:08:29.183" v="39" actId="2696"/>
        <pc:sldMkLst>
          <pc:docMk/>
          <pc:sldMk cId="593426882" sldId="34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496898330" sldId="34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655723454" sldId="349"/>
        </pc:sldMkLst>
      </pc:sldChg>
      <pc:sldChg chg="new del">
        <pc:chgData name="Trúc Quỳnh Võ Thị" userId="d3a72b9751383f94" providerId="LiveId" clId="{ECC548E6-A0D5-8E40-9000-B821171A4AC8}" dt="2022-12-10T16:17:48.021" v="226" actId="2696"/>
        <pc:sldMkLst>
          <pc:docMk/>
          <pc:sldMk cId="2054061163" sldId="349"/>
        </pc:sldMkLst>
      </pc:sldChg>
      <pc:sldChg chg="new del">
        <pc:chgData name="Trúc Quỳnh Võ Thị" userId="d3a72b9751383f94" providerId="LiveId" clId="{ECC548E6-A0D5-8E40-9000-B821171A4AC8}" dt="2022-12-10T16:08:40.308" v="41" actId="680"/>
        <pc:sldMkLst>
          <pc:docMk/>
          <pc:sldMk cId="753307766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30.560" v="71"/>
        <pc:sldMkLst>
          <pc:docMk/>
          <pc:sldMk cId="799076327" sldId="350"/>
        </pc:sldMkLst>
        <pc:spChg chg="add del mod">
          <ac:chgData name="Trúc Quỳnh Võ Thị" userId="d3a72b9751383f94" providerId="LiveId" clId="{ECC548E6-A0D5-8E40-9000-B821171A4AC8}" dt="2022-12-10T16:08:47.404" v="46"/>
          <ac:spMkLst>
            <pc:docMk/>
            <pc:sldMk cId="799076327" sldId="350"/>
            <ac:spMk id="2" creationId="{BDE5476D-9F55-F93D-3439-47C5CFF5FB96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4" creationId="{47035607-B83F-3B5C-8EC5-A11B06AC035A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5" creationId="{FBCE3F62-B61E-620A-9626-D61F8771C011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6" creationId="{F8519F6C-CE9F-EDF3-D08A-A2B0763110C4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7" creationId="{22C24ED2-09D7-EEB7-6D11-F64A59DCBCBA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9" creationId="{6E1705AB-BB1B-D8FF-69AE-9AEB1605A360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10" creationId="{092F718B-3DEB-BF53-4064-0B427A33F46B}"/>
          </ac:spMkLst>
        </pc:spChg>
        <pc:spChg chg="add mod">
          <ac:chgData name="Trúc Quỳnh Võ Thị" userId="d3a72b9751383f94" providerId="LiveId" clId="{ECC548E6-A0D5-8E40-9000-B821171A4AC8}" dt="2022-12-10T16:10:30.560" v="71"/>
          <ac:spMkLst>
            <pc:docMk/>
            <pc:sldMk cId="799076327" sldId="350"/>
            <ac:spMk id="11" creationId="{18F39383-6653-79A4-D6E7-E5BE609E5303}"/>
          </ac:spMkLst>
        </pc:spChg>
        <pc:spChg chg="del">
          <ac:chgData name="Trúc Quỳnh Võ Thị" userId="d3a72b9751383f94" providerId="LiveId" clId="{ECC548E6-A0D5-8E40-9000-B821171A4AC8}" dt="2022-12-10T16:10:30.248" v="70" actId="478"/>
          <ac:spMkLst>
            <pc:docMk/>
            <pc:sldMk cId="799076327" sldId="350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8:58.087" v="51"/>
          <ac:picMkLst>
            <pc:docMk/>
            <pc:sldMk cId="799076327" sldId="350"/>
            <ac:picMk id="3" creationId="{9C8F6C79-D9A6-CA1E-D2CE-D22635FC67F8}"/>
          </ac:picMkLst>
        </pc:picChg>
        <pc:picChg chg="del">
          <ac:chgData name="Trúc Quỳnh Võ Thị" userId="d3a72b9751383f94" providerId="LiveId" clId="{ECC548E6-A0D5-8E40-9000-B821171A4AC8}" dt="2022-12-10T16:08:47.026" v="44" actId="478"/>
          <ac:picMkLst>
            <pc:docMk/>
            <pc:sldMk cId="799076327" sldId="350"/>
            <ac:picMk id="8" creationId="{A9A4EEE3-2F7A-BA20-C1CB-5168D720C6EB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804974007" sldId="350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663657957" sldId="35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578042962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27.597" v="69"/>
        <pc:sldMkLst>
          <pc:docMk/>
          <pc:sldMk cId="2122795486" sldId="351"/>
        </pc:sldMkLst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2" creationId="{B289A923-266C-755E-31F9-61909B3A7CE5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3" creationId="{4229A879-EC9E-CB39-0FE4-307DB93B5989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4" creationId="{8402FDC5-2C4B-E5BE-7015-5F835B3DEFF9}"/>
          </ac:spMkLst>
        </pc:spChg>
        <pc:spChg chg="add mod">
          <ac:chgData name="Trúc Quỳnh Võ Thị" userId="d3a72b9751383f94" providerId="LiveId" clId="{ECC548E6-A0D5-8E40-9000-B821171A4AC8}" dt="2022-12-10T16:10:27.597" v="69"/>
          <ac:spMkLst>
            <pc:docMk/>
            <pc:sldMk cId="2122795486" sldId="351"/>
            <ac:spMk id="6" creationId="{C06BCFEA-0038-B525-8B47-621F4276E893}"/>
          </ac:spMkLst>
        </pc:spChg>
        <pc:spChg chg="del">
          <ac:chgData name="Trúc Quỳnh Võ Thị" userId="d3a72b9751383f94" providerId="LiveId" clId="{ECC548E6-A0D5-8E40-9000-B821171A4AC8}" dt="2022-12-10T16:10:27.327" v="68" actId="478"/>
          <ac:spMkLst>
            <pc:docMk/>
            <pc:sldMk cId="2122795486" sldId="351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3.360" v="52"/>
          <ac:picMkLst>
            <pc:docMk/>
            <pc:sldMk cId="2122795486" sldId="351"/>
            <ac:picMk id="5" creationId="{B4A64371-B9FB-9ABD-D806-CD5C85C5954C}"/>
          </ac:picMkLst>
        </pc:pic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3892821" sldId="351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703896513" sldId="35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221340970" sldId="351"/>
        </pc:sldMkLst>
      </pc:sldChg>
      <pc:sldChg chg="addSp delSp modSp add mod modAnim">
        <pc:chgData name="Trúc Quỳnh Võ Thị" userId="d3a72b9751383f94" providerId="LiveId" clId="{ECC548E6-A0D5-8E40-9000-B821171A4AC8}" dt="2022-12-10T16:10:23.600" v="67"/>
        <pc:sldMkLst>
          <pc:docMk/>
          <pc:sldMk cId="581976680" sldId="352"/>
        </pc:sldMkLst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2" creationId="{4004FFF9-5249-A325-1EB1-5DD0849863DD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3" creationId="{1076DDDE-B6C5-CE1A-643E-4428F3CDC023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4" creationId="{F6AE6086-C997-FD9D-DD35-5CCB189BAD63}"/>
          </ac:spMkLst>
        </pc:spChg>
        <pc:spChg chg="add mod">
          <ac:chgData name="Trúc Quỳnh Võ Thị" userId="d3a72b9751383f94" providerId="LiveId" clId="{ECC548E6-A0D5-8E40-9000-B821171A4AC8}" dt="2022-12-10T16:10:23.600" v="67"/>
          <ac:spMkLst>
            <pc:docMk/>
            <pc:sldMk cId="581976680" sldId="352"/>
            <ac:spMk id="6" creationId="{67F4B8F4-B433-CF30-665E-FF3C76C39A2B}"/>
          </ac:spMkLst>
        </pc:spChg>
        <pc:spChg chg="del">
          <ac:chgData name="Trúc Quỳnh Võ Thị" userId="d3a72b9751383f94" providerId="LiveId" clId="{ECC548E6-A0D5-8E40-9000-B821171A4AC8}" dt="2022-12-10T16:10:23.321" v="66" actId="478"/>
          <ac:spMkLst>
            <pc:docMk/>
            <pc:sldMk cId="581976680" sldId="352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8.810" v="53"/>
          <ac:picMkLst>
            <pc:docMk/>
            <pc:sldMk cId="581976680" sldId="352"/>
            <ac:picMk id="5" creationId="{460EA53E-AEB6-B4A4-9DA5-33585A552BCD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577590763" sldId="35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9396600" sldId="352"/>
        </pc:sldMkLst>
      </pc:sldChg>
      <pc:sldChg chg="addSp delSp modSp add mod modAnim">
        <pc:chgData name="Trúc Quỳnh Võ Thị" userId="d3a72b9751383f94" providerId="LiveId" clId="{ECC548E6-A0D5-8E40-9000-B821171A4AC8}" dt="2022-12-10T16:10:20.422" v="65"/>
        <pc:sldMkLst>
          <pc:docMk/>
          <pc:sldMk cId="556382188" sldId="353"/>
        </pc:sldMkLst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2" creationId="{5408F3EA-2764-340B-A190-182396228A25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3" creationId="{120B5899-852E-C6E4-7F46-67EF752CC3ED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4" creationId="{D99760C0-4E54-31FA-CEA1-CAD2C026A34F}"/>
          </ac:spMkLst>
        </pc:spChg>
        <pc:spChg chg="add mod">
          <ac:chgData name="Trúc Quỳnh Võ Thị" userId="d3a72b9751383f94" providerId="LiveId" clId="{ECC548E6-A0D5-8E40-9000-B821171A4AC8}" dt="2022-12-10T16:10:20.422" v="65"/>
          <ac:spMkLst>
            <pc:docMk/>
            <pc:sldMk cId="556382188" sldId="353"/>
            <ac:spMk id="6" creationId="{D6AB1832-E4A6-DE44-6BB2-32C5A87DAA05}"/>
          </ac:spMkLst>
        </pc:spChg>
        <pc:spChg chg="del">
          <ac:chgData name="Trúc Quỳnh Võ Thị" userId="d3a72b9751383f94" providerId="LiveId" clId="{ECC548E6-A0D5-8E40-9000-B821171A4AC8}" dt="2022-12-10T16:10:20.075" v="64" actId="478"/>
          <ac:spMkLst>
            <pc:docMk/>
            <pc:sldMk cId="556382188" sldId="353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14.406" v="54"/>
          <ac:picMkLst>
            <pc:docMk/>
            <pc:sldMk cId="556382188" sldId="353"/>
            <ac:picMk id="5" creationId="{3E419A38-08F1-54D6-8ABE-47A8C8E33F81}"/>
          </ac:picMkLst>
        </pc:picChg>
      </pc:sldChg>
      <pc:sldChg chg="addSp delSp modSp add mod">
        <pc:chgData name="Trúc Quỳnh Võ Thị" userId="d3a72b9751383f94" providerId="LiveId" clId="{ECC548E6-A0D5-8E40-9000-B821171A4AC8}" dt="2022-12-10T16:10:11.481" v="62"/>
        <pc:sldMkLst>
          <pc:docMk/>
          <pc:sldMk cId="947084810" sldId="354"/>
        </pc:sldMkLst>
        <pc:spChg chg="add mod">
          <ac:chgData name="Trúc Quỳnh Võ Thị" userId="d3a72b9751383f94" providerId="LiveId" clId="{ECC548E6-A0D5-8E40-9000-B821171A4AC8}" dt="2022-12-10T16:10:11.481" v="62"/>
          <ac:spMkLst>
            <pc:docMk/>
            <pc:sldMk cId="947084810" sldId="354"/>
            <ac:spMk id="3" creationId="{4937918F-13EA-7257-F115-5387FCF8BCE7}"/>
          </ac:spMkLst>
        </pc:spChg>
        <pc:spChg chg="del">
          <ac:chgData name="Trúc Quỳnh Võ Thị" userId="d3a72b9751383f94" providerId="LiveId" clId="{ECC548E6-A0D5-8E40-9000-B821171A4AC8}" dt="2022-12-10T16:10:11.129" v="61" actId="478"/>
          <ac:spMkLst>
            <pc:docMk/>
            <pc:sldMk cId="947084810" sldId="354"/>
            <ac:spMk id="15" creationId="{00000000-0000-0000-0000-000000000000}"/>
          </ac:spMkLst>
        </pc:spChg>
        <pc:graphicFrameChg chg="add mod modGraphic">
          <ac:chgData name="Trúc Quỳnh Võ Thị" userId="d3a72b9751383f94" providerId="LiveId" clId="{ECC548E6-A0D5-8E40-9000-B821171A4AC8}" dt="2022-12-10T16:09:38.590" v="58" actId="207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add del setBg delDesignElem">
        <pc:chgData name="Trúc Quỳnh Võ Thị" userId="d3a72b9751383f94" providerId="LiveId" clId="{ECC548E6-A0D5-8E40-9000-B821171A4AC8}" dt="2022-12-10T16:06:54.429" v="24"/>
        <pc:sldMkLst>
          <pc:docMk/>
          <pc:sldMk cId="3293695948" sldId="354"/>
        </pc:sldMkLst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18" creationId="{18AC8E79-ECD6-4F34-BE5A-9F5E850E850A}"/>
          </ac:spMkLst>
        </pc:spChg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20" creationId="{7D2BE1BB-2AB2-4D7E-9E27-8D245181B513}"/>
          </ac:spMkLst>
        </pc:spChg>
        <pc:grpChg chg="add del">
          <ac:chgData name="Trúc Quỳnh Võ Thị" userId="d3a72b9751383f94" providerId="LiveId" clId="{ECC548E6-A0D5-8E40-9000-B821171A4AC8}" dt="2022-12-10T16:06:54.429" v="24"/>
          <ac:grpSpMkLst>
            <pc:docMk/>
            <pc:sldMk cId="3293695948" sldId="354"/>
            <ac:grpSpMk id="22" creationId="{22A1615C-2156-4B15-BF3E-39794B37905E}"/>
          </ac:grpSpMkLst>
        </pc:gr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126231454" sldId="355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07979338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4:59.038" v="180" actId="1076"/>
        <pc:sldMkLst>
          <pc:docMk/>
          <pc:sldMk cId="2780557566" sldId="355"/>
        </pc:sldMkLst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3" creationId="{7216976B-03CC-2C35-7079-97960160D6AC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4" creationId="{30EFE9FB-7DC1-AE5F-20CE-1756F8748FC2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5" creationId="{B4F769A7-1CE1-0B89-3207-BCD79672904C}"/>
          </ac:spMkLst>
        </pc:spChg>
        <pc:spChg chg="del">
          <ac:chgData name="Trúc Quỳnh Võ Thị" userId="d3a72b9751383f94" providerId="LiveId" clId="{ECC548E6-A0D5-8E40-9000-B821171A4AC8}" dt="2022-12-10T16:13:11.899" v="134" actId="478"/>
          <ac:spMkLst>
            <pc:docMk/>
            <pc:sldMk cId="2780557566" sldId="355"/>
            <ac:spMk id="6" creationId="{811E759F-5C1B-1A19-F7DD-CF6570A069E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9" creationId="{7827B4D4-2779-E6E4-D02C-F2B945958D40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0" creationId="{18D6F0E2-B759-33F3-3CA9-AC237255ED4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2:56.481" v="133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51.826" v="132" actId="20577"/>
          <ac:spMkLst>
            <pc:docMk/>
            <pc:sldMk cId="2780557566" sldId="355"/>
            <ac:spMk id="17" creationId="{00000000-0000-0000-0000-000000000000}"/>
          </ac:spMkLst>
        </pc:spChg>
        <pc:graphicFrameChg chg="add del mod">
          <ac:chgData name="Trúc Quỳnh Võ Thị" userId="d3a72b9751383f94" providerId="LiveId" clId="{ECC548E6-A0D5-8E40-9000-B821171A4AC8}" dt="2022-12-10T16:13:41.814" v="136" actId="478"/>
          <ac:graphicFrameMkLst>
            <pc:docMk/>
            <pc:sldMk cId="2780557566" sldId="355"/>
            <ac:graphicFrameMk id="2" creationId="{DF58B253-761B-A26C-BC04-64FFF04ED5A3}"/>
          </ac:graphicFrameMkLst>
        </pc:graphicFrameChg>
        <pc:graphicFrameChg chg="add del mod modGraphic">
          <ac:chgData name="Trúc Quỳnh Võ Thị" userId="d3a72b9751383f94" providerId="LiveId" clId="{ECC548E6-A0D5-8E40-9000-B821171A4AC8}" dt="2022-12-10T16:14:59.038" v="180" actId="1076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439781530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9:31.507" v="228" actId="1076"/>
        <pc:sldMkLst>
          <pc:docMk/>
          <pc:sldMk cId="406269209" sldId="356"/>
        </pc:sldMkLst>
        <pc:spChg chg="add mod">
          <ac:chgData name="Trúc Quỳnh Võ Thị" userId="d3a72b9751383f94" providerId="LiveId" clId="{ECC548E6-A0D5-8E40-9000-B821171A4AC8}" dt="2022-12-10T16:19:31.507" v="228" actId="1076"/>
          <ac:spMkLst>
            <pc:docMk/>
            <pc:sldMk cId="406269209" sldId="356"/>
            <ac:spMk id="2" creationId="{00875E70-042F-6FF9-EEFF-624FD8088461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3" creationId="{8139CCA2-23B1-74E3-AD11-7B76AB803FC8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4" creationId="{C4E60D7F-1FD3-BB89-E512-2C006260A79E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5" creationId="{2991D990-DE0A-3E8B-A4F5-CE9F560A6827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6" creationId="{90F9B4CC-5EB4-8EAD-4C5D-90EDAFD660BC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9" creationId="{7827B4D4-2779-E6E4-D02C-F2B945958D40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0" creationId="{18D6F0E2-B759-33F3-3CA9-AC237255ED43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5:11.739" v="184" actId="14100"/>
          <ac:spMkLst>
            <pc:docMk/>
            <pc:sldMk cId="406269209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ECC548E6-A0D5-8E40-9000-B821171A4AC8}" dt="2022-12-10T16:15:51.108" v="191" actId="20577"/>
          <ac:spMkLst>
            <pc:docMk/>
            <pc:sldMk cId="406269209" sldId="356"/>
            <ac:spMk id="17" creationId="{00000000-0000-0000-0000-000000000000}"/>
          </ac:spMkLst>
        </pc:spChg>
        <pc:graphicFrameChg chg="del">
          <ac:chgData name="Trúc Quỳnh Võ Thị" userId="d3a72b9751383f94" providerId="LiveId" clId="{ECC548E6-A0D5-8E40-9000-B821171A4AC8}" dt="2022-12-10T16:15:03.416" v="182" actId="478"/>
          <ac:graphicFrameMkLst>
            <pc:docMk/>
            <pc:sldMk cId="406269209" sldId="356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905606529" sldId="356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745831064" sldId="357"/>
        </pc:sldMkLst>
      </pc:sldChg>
      <pc:sldChg chg="addSp delSp modSp add mod delAnim modAnim">
        <pc:chgData name="Trúc Quỳnh Võ Thị" userId="d3a72b9751383f94" providerId="LiveId" clId="{ECC548E6-A0D5-8E40-9000-B821171A4AC8}" dt="2022-12-10T16:16:31.986" v="204" actId="20577"/>
        <pc:sldMkLst>
          <pc:docMk/>
          <pc:sldMk cId="3470374486" sldId="357"/>
        </pc:sldMkLst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2" creationId="{00875E70-042F-6FF9-EEFF-624FD8088461}"/>
          </ac:spMkLst>
        </pc:spChg>
        <pc:spChg chg="del">
          <ac:chgData name="Trúc Quỳnh Võ Thị" userId="d3a72b9751383f94" providerId="LiveId" clId="{ECC548E6-A0D5-8E40-9000-B821171A4AC8}" dt="2022-12-10T16:16:03.161" v="195" actId="478"/>
          <ac:spMkLst>
            <pc:docMk/>
            <pc:sldMk cId="3470374486" sldId="357"/>
            <ac:spMk id="3" creationId="{8139CCA2-23B1-74E3-AD11-7B76AB803FC8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4" creationId="{C4E60D7F-1FD3-BB89-E512-2C006260A79E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5" creationId="{2991D990-DE0A-3E8B-A4F5-CE9F560A6827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6" creationId="{90F9B4CC-5EB4-8EAD-4C5D-90EDAFD660B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7" creationId="{ED82F66F-2246-C48C-C7CA-8026B2C489A6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9" creationId="{04FDA739-DD61-CB4C-1A7E-69167EF6051A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0" creationId="{1F4D3119-2D76-05A7-A024-5A378B20526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5:58.891" v="193"/>
          <ac:spMkLst>
            <pc:docMk/>
            <pc:sldMk cId="3470374486" sldId="357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13" creationId="{8CFCD2F7-E630-CA42-8F02-B19C056B4D2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31.986" v="204" actId="20577"/>
          <ac:spMkLst>
            <pc:docMk/>
            <pc:sldMk cId="3470374486" sldId="357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15" creationId="{B4E2A9B4-4186-332A-73FC-760670914757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2" creationId="{940CA231-A88D-CA9C-47D7-0442A8A67C38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3" creationId="{38420585-32E2-F47B-EECA-DCC0463DC5C3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4" creationId="{246A3A8D-372C-2896-877F-5E02F2D5EB00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5" creationId="{F2A62F32-6A32-3526-09E5-1E80672C64FF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67012580" sldId="358"/>
        </pc:sldMkLst>
      </pc:sldChg>
      <pc:sldChg chg="addSp delSp modSp add mod modAnim">
        <pc:chgData name="Trúc Quỳnh Võ Thị" userId="d3a72b9751383f94" providerId="LiveId" clId="{ECC548E6-A0D5-8E40-9000-B821171A4AC8}" dt="2022-12-10T16:17:00.778" v="217"/>
        <pc:sldMkLst>
          <pc:docMk/>
          <pc:sldMk cId="104512685" sldId="358"/>
        </pc:sldMkLst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2" creationId="{7EB5B4CB-55D0-9DB9-413C-10DCF5D3E5CE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3" creationId="{6B4A4AFF-1EFA-D960-BF42-7F83879316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4" creationId="{43C46653-C141-54C0-67E9-B615108C31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5" creationId="{366AA789-6249-5BF7-1CE9-D64F0655E1AE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7" creationId="{ED82F66F-2246-C48C-C7CA-8026B2C489A6}"/>
          </ac:spMkLst>
        </pc:spChg>
        <pc:spChg chg="mod">
          <ac:chgData name="Trúc Quỳnh Võ Thị" userId="d3a72b9751383f94" providerId="LiveId" clId="{ECC548E6-A0D5-8E40-9000-B821171A4AC8}" dt="2022-12-10T16:16:39.530" v="214" actId="20577"/>
          <ac:spMkLst>
            <pc:docMk/>
            <pc:sldMk cId="104512685" sldId="358"/>
            <ac:spMk id="8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9" creationId="{04FDA739-DD61-CB4C-1A7E-69167EF6051A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0" creationId="{1F4D3119-2D76-05A7-A024-5A378B20526C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6:47.050" v="215"/>
          <ac:spMkLst>
            <pc:docMk/>
            <pc:sldMk cId="104512685" sldId="35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26.619" v="202" actId="20577"/>
          <ac:spMkLst>
            <pc:docMk/>
            <pc:sldMk cId="10451268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7:00.778" v="217"/>
          <ac:picMkLst>
            <pc:docMk/>
            <pc:sldMk cId="104512685" sldId="358"/>
            <ac:picMk id="6" creationId="{1E60EE8C-20EB-E29A-9A48-39E9618E1F49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15" creationId="{B4E2A9B4-4186-332A-73FC-760670914757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2" creationId="{940CA231-A88D-CA9C-47D7-0442A8A67C38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3" creationId="{38420585-32E2-F47B-EECA-DCC0463DC5C3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4" creationId="{246A3A8D-372C-2896-877F-5E02F2D5EB00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5" creationId="{F2A62F32-6A32-3526-09E5-1E80672C64FF}"/>
          </ac:picMkLst>
        </pc:picChg>
      </pc:sldChg>
      <pc:sldChg chg="addSp delSp modSp add mod delAnim modAnim">
        <pc:chgData name="Trúc Quỳnh Võ Thị" userId="d3a72b9751383f94" providerId="LiveId" clId="{ECC548E6-A0D5-8E40-9000-B821171A4AC8}" dt="2022-12-10T16:20:03.946" v="230" actId="20577"/>
        <pc:sldMkLst>
          <pc:docMk/>
          <pc:sldMk cId="1279074173" sldId="359"/>
        </pc:sldMkLst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20:03.946" v="230" actId="20577"/>
          <ac:spMkLst>
            <pc:docMk/>
            <pc:sldMk cId="1279074173" sldId="359"/>
            <ac:spMk id="7" creationId="{4D6E216C-D426-1A3E-4CE0-75682E5E7CC4}"/>
          </ac:spMkLst>
        </pc:spChg>
        <pc:spChg chg="add mod">
          <ac:chgData name="Trúc Quỳnh Võ Thị" userId="d3a72b9751383f94" providerId="LiveId" clId="{ECC548E6-A0D5-8E40-9000-B821171A4AC8}" dt="2022-12-10T16:17:25.420" v="223"/>
          <ac:spMkLst>
            <pc:docMk/>
            <pc:sldMk cId="1279074173" sldId="359"/>
            <ac:spMk id="9" creationId="{D2B3BCCA-430A-79EE-6397-6E6DBE85A5DB}"/>
          </ac:spMkLst>
        </pc:s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380659053" sldId="359"/>
        </pc:sldMkLst>
      </pc:sldChg>
      <pc:sldChg chg="addSp delSp modSp add mod delAnim modAnim">
        <pc:chgData name="Trúc Quỳnh Võ Thị" userId="d3a72b9751383f94" providerId="LiveId" clId="{ECC548E6-A0D5-8E40-9000-B821171A4AC8}" dt="2022-12-10T16:17:16.745" v="221"/>
        <pc:sldMkLst>
          <pc:docMk/>
          <pc:sldMk cId="1203191528" sldId="360"/>
        </pc:sldMkLst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7" creationId="{E41F6E62-2886-D68F-A45C-23AF19883BA3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9" creationId="{B2BFF4C3-1699-63D3-8E8C-CDA8FF7A507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0" creationId="{85EB0EE8-E50B-F8A6-211E-0233DFF1EFC7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1" creationId="{AFDF491F-7C40-49A4-EAB9-1C1A940E97C7}"/>
          </ac:spMkLst>
        </pc:sp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1509770153" sldId="360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287303167" sldId="36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98266178" sldId="360"/>
        </pc:sldMkLst>
      </pc:sldChg>
      <pc:sldChg chg="add del setBg">
        <pc:chgData name="Trúc Quỳnh Võ Thị" userId="d3a72b9751383f94" providerId="LiveId" clId="{ECC548E6-A0D5-8E40-9000-B821171A4AC8}" dt="2022-12-10T16:06:47.643" v="20"/>
        <pc:sldMkLst>
          <pc:docMk/>
          <pc:sldMk cId="1685576629" sldId="361"/>
        </pc:sldMkLst>
      </pc:sldChg>
      <pc:sldChg chg="add del setBg">
        <pc:chgData name="Trúc Quỳnh Võ Thị" userId="d3a72b9751383f94" providerId="LiveId" clId="{ECC548E6-A0D5-8E40-9000-B821171A4AC8}" dt="2022-12-10T16:06:46.291" v="17"/>
        <pc:sldMkLst>
          <pc:docMk/>
          <pc:sldMk cId="2390469615" sldId="361"/>
        </pc:sldMkLst>
      </pc:sldChg>
      <pc:sldChg chg="add del setBg">
        <pc:chgData name="Trúc Quỳnh Võ Thị" userId="d3a72b9751383f94" providerId="LiveId" clId="{ECC548E6-A0D5-8E40-9000-B821171A4AC8}" dt="2022-12-10T16:06:54.429" v="24"/>
        <pc:sldMkLst>
          <pc:docMk/>
          <pc:sldMk cId="3831355007" sldId="36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598626341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880920683" sldId="36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427166784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1840556048" sldId="363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059898024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4288297275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996908368" sldId="364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346351416" sldId="364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319396600" sldId="364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12139739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639069473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112139739" sldId="366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922751748" sldId="366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958998023" sldId="367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025246403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22751748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06348400" sldId="368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821122896" sldId="36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654845753" sldId="368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073508847" sldId="369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27578580" sldId="36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709060553" sldId="369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79088086" sldId="370"/>
        </pc:sldMkLst>
      </pc:sldChg>
    </pc:docChg>
  </pc:docChgLst>
  <pc:docChgLst>
    <pc:chgData name="Trúc Quỳnh Võ Thị" userId="d3a72b9751383f94" providerId="LiveId" clId="{F7CC89F0-6B49-C546-94FB-2E9B1E773A69}"/>
    <pc:docChg chg="modSld">
      <pc:chgData name="Trúc Quỳnh Võ Thị" userId="d3a72b9751383f94" providerId="LiveId" clId="{F7CC89F0-6B49-C546-94FB-2E9B1E773A69}" dt="2022-12-10T16:23:56.037" v="11" actId="20577"/>
      <pc:docMkLst>
        <pc:docMk/>
      </pc:docMkLst>
      <pc:sldChg chg="modSp mod">
        <pc:chgData name="Trúc Quỳnh Võ Thị" userId="d3a72b9751383f94" providerId="LiveId" clId="{F7CC89F0-6B49-C546-94FB-2E9B1E773A69}" dt="2022-12-10T16:21:34.602" v="6" actId="14100"/>
        <pc:sldMkLst>
          <pc:docMk/>
          <pc:sldMk cId="658201877" sldId="302"/>
        </pc:sldMkLst>
        <pc:spChg chg="mod">
          <ac:chgData name="Trúc Quỳnh Võ Thị" userId="d3a72b9751383f94" providerId="LiveId" clId="{F7CC89F0-6B49-C546-94FB-2E9B1E773A69}" dt="2022-12-10T16:21:31.139" v="5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F7CC89F0-6B49-C546-94FB-2E9B1E773A69}" dt="2022-12-10T16:21:34.602" v="6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rúc Quỳnh Võ Thị" userId="d3a72b9751383f94" providerId="LiveId" clId="{F7CC89F0-6B49-C546-94FB-2E9B1E773A69}" dt="2022-12-10T16:23:49.124" v="9" actId="14100"/>
        <pc:sldMkLst>
          <pc:docMk/>
          <pc:sldMk cId="387957963" sldId="330"/>
        </pc:sldMkLst>
        <pc:spChg chg="mod">
          <ac:chgData name="Trúc Quỳnh Võ Thị" userId="d3a72b9751383f94" providerId="LiveId" clId="{F7CC89F0-6B49-C546-94FB-2E9B1E773A69}" dt="2022-12-10T16:23:49.124" v="9" actId="14100"/>
          <ac:spMkLst>
            <pc:docMk/>
            <pc:sldMk cId="387957963" sldId="330"/>
            <ac:spMk id="2" creationId="{00000000-0000-0000-0000-000000000000}"/>
          </ac:spMkLst>
        </pc:spChg>
      </pc:sldChg>
      <pc:sldChg chg="modSp">
        <pc:chgData name="Trúc Quỳnh Võ Thị" userId="d3a72b9751383f94" providerId="LiveId" clId="{F7CC89F0-6B49-C546-94FB-2E9B1E773A69}" dt="2022-12-10T16:23:56.037" v="11" actId="20577"/>
        <pc:sldMkLst>
          <pc:docMk/>
          <pc:sldMk cId="1203191528" sldId="360"/>
        </pc:sldMkLst>
        <pc:spChg chg="mod">
          <ac:chgData name="Trúc Quỳnh Võ Thị" userId="d3a72b9751383f94" providerId="LiveId" clId="{F7CC89F0-6B49-C546-94FB-2E9B1E773A69}" dt="2022-12-10T16:23:56.037" v="11" actId="20577"/>
          <ac:spMkLst>
            <pc:docMk/>
            <pc:sldMk cId="1203191528" sldId="360"/>
            <ac:spMk id="9" creationId="{B2BFF4C3-1699-63D3-8E8C-CDA8FF7A507E}"/>
          </ac:spMkLst>
        </pc:spChg>
      </pc:sldChg>
    </pc:docChg>
  </pc:docChgLst>
  <pc:docChgLst>
    <pc:chgData name="Trúc Quỳnh Võ Thị" userId="d3a72b9751383f94" providerId="LiveId" clId="{2109017B-D01B-A542-A6C2-02245B6E7DF1}"/>
    <pc:docChg chg="undo custSel addSld delSld modSld">
      <pc:chgData name="Trúc Quỳnh Võ Thị" userId="d3a72b9751383f94" providerId="LiveId" clId="{2109017B-D01B-A542-A6C2-02245B6E7DF1}" dt="2022-12-15T17:56:47.859" v="804" actId="20577"/>
      <pc:docMkLst>
        <pc:docMk/>
      </pc:docMkLst>
      <pc:sldChg chg="delSp modSp mod">
        <pc:chgData name="Trúc Quỳnh Võ Thị" userId="d3a72b9751383f94" providerId="LiveId" clId="{2109017B-D01B-A542-A6C2-02245B6E7DF1}" dt="2022-12-15T17:28:05.687" v="6" actId="1076"/>
        <pc:sldMkLst>
          <pc:docMk/>
          <pc:sldMk cId="252621157" sldId="256"/>
        </pc:sldMkLst>
        <pc:spChg chg="mod">
          <ac:chgData name="Trúc Quỳnh Võ Thị" userId="d3a72b9751383f94" providerId="LiveId" clId="{2109017B-D01B-A542-A6C2-02245B6E7DF1}" dt="2022-12-15T17:28:00.152" v="4" actId="1076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00.152" v="4" actId="1076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28:03.396" v="5" actId="478"/>
          <ac:spMkLst>
            <pc:docMk/>
            <pc:sldMk cId="252621157" sldId="256"/>
            <ac:spMk id="43" creationId="{607B7897-B16D-44E3-91AE-9D0FF2697117}"/>
          </ac:spMkLst>
        </pc:spChg>
        <pc:picChg chg="mod">
          <ac:chgData name="Trúc Quỳnh Võ Thị" userId="d3a72b9751383f94" providerId="LiveId" clId="{2109017B-D01B-A542-A6C2-02245B6E7DF1}" dt="2022-12-15T17:28:05.687" v="6" actId="1076"/>
          <ac:picMkLst>
            <pc:docMk/>
            <pc:sldMk cId="252621157" sldId="256"/>
            <ac:picMk id="2" creationId="{106DD946-CE37-5729-A238-DBD61159527D}"/>
          </ac:picMkLst>
        </pc:picChg>
        <pc:picChg chg="mod">
          <ac:chgData name="Trúc Quỳnh Võ Thị" userId="d3a72b9751383f94" providerId="LiveId" clId="{2109017B-D01B-A542-A6C2-02245B6E7DF1}" dt="2022-12-15T17:28:00.152" v="4" actId="1076"/>
          <ac:picMkLst>
            <pc:docMk/>
            <pc:sldMk cId="252621157" sldId="256"/>
            <ac:picMk id="35" creationId="{00000000-0000-0000-0000-000000000000}"/>
          </ac:picMkLst>
        </pc:picChg>
      </pc:sldChg>
      <pc:sldChg chg="del">
        <pc:chgData name="Trúc Quỳnh Võ Thị" userId="d3a72b9751383f94" providerId="LiveId" clId="{2109017B-D01B-A542-A6C2-02245B6E7DF1}" dt="2022-12-15T17:36:04.907" v="176" actId="2696"/>
        <pc:sldMkLst>
          <pc:docMk/>
          <pc:sldMk cId="1529224504" sldId="276"/>
        </pc:sldMkLst>
      </pc:sldChg>
      <pc:sldChg chg="addSp delSp modSp mod delAnim modAnim">
        <pc:chgData name="Trúc Quỳnh Võ Thị" userId="d3a72b9751383f94" providerId="LiveId" clId="{2109017B-D01B-A542-A6C2-02245B6E7DF1}" dt="2022-12-15T17:35:10.048" v="169" actId="114"/>
        <pc:sldMkLst>
          <pc:docMk/>
          <pc:sldMk cId="3404845292" sldId="279"/>
        </pc:sldMkLst>
        <pc:spChg chg="del">
          <ac:chgData name="Trúc Quỳnh Võ Thị" userId="d3a72b9751383f94" providerId="LiveId" clId="{2109017B-D01B-A542-A6C2-02245B6E7DF1}" dt="2022-12-15T17:33:50.747" v="111" actId="478"/>
          <ac:spMkLst>
            <pc:docMk/>
            <pc:sldMk cId="3404845292" sldId="279"/>
            <ac:spMk id="2" creationId="{892EDFE8-6036-92C4-7718-04D7CC698BE6}"/>
          </ac:spMkLst>
        </pc:spChg>
        <pc:spChg chg="mod">
          <ac:chgData name="Trúc Quỳnh Võ Thị" userId="d3a72b9751383f94" providerId="LiveId" clId="{2109017B-D01B-A542-A6C2-02245B6E7DF1}" dt="2022-12-15T17:33:45.251" v="110"/>
          <ac:spMkLst>
            <pc:docMk/>
            <pc:sldMk cId="3404845292" sldId="279"/>
            <ac:spMk id="3" creationId="{BF6B2BA6-1309-AD7F-A25A-6ED29C9BE18A}"/>
          </ac:spMkLst>
        </pc:spChg>
        <pc:spChg chg="add mod">
          <ac:chgData name="Trúc Quỳnh Võ Thị" userId="d3a72b9751383f94" providerId="LiveId" clId="{2109017B-D01B-A542-A6C2-02245B6E7DF1}" dt="2022-12-15T17:35:06.591" v="168" actId="14100"/>
          <ac:spMkLst>
            <pc:docMk/>
            <pc:sldMk cId="3404845292" sldId="279"/>
            <ac:spMk id="4" creationId="{4946ED0D-61A2-4A27-2A1E-D11A3C35EF6D}"/>
          </ac:spMkLst>
        </pc:spChg>
        <pc:spChg chg="del">
          <ac:chgData name="Trúc Quỳnh Võ Thị" userId="d3a72b9751383f94" providerId="LiveId" clId="{2109017B-D01B-A542-A6C2-02245B6E7DF1}" dt="2022-12-15T17:33:50.747" v="111" actId="478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2109017B-D01B-A542-A6C2-02245B6E7DF1}" dt="2022-12-15T17:35:10.048" v="169" actId="114"/>
          <ac:spMkLst>
            <pc:docMk/>
            <pc:sldMk cId="3404845292" sldId="279"/>
            <ac:spMk id="9" creationId="{3E7AA609-E991-FAE5-2B51-F5337EC1B171}"/>
          </ac:spMkLst>
        </pc:spChg>
        <pc:picChg chg="del">
          <ac:chgData name="Trúc Quỳnh Võ Thị" userId="d3a72b9751383f94" providerId="LiveId" clId="{2109017B-D01B-A542-A6C2-02245B6E7DF1}" dt="2022-12-15T17:33:50.747" v="111" actId="478"/>
          <ac:picMkLst>
            <pc:docMk/>
            <pc:sldMk cId="3404845292" sldId="279"/>
            <ac:picMk id="7" creationId="{1737CE6B-8312-68AE-92CF-5E987793B1F1}"/>
          </ac:picMkLst>
        </pc:picChg>
      </pc:sldChg>
      <pc:sldChg chg="modSp mod">
        <pc:chgData name="Trúc Quỳnh Võ Thị" userId="d3a72b9751383f94" providerId="LiveId" clId="{2109017B-D01B-A542-A6C2-02245B6E7DF1}" dt="2022-12-15T17:33:27.104" v="108" actId="20577"/>
        <pc:sldMkLst>
          <pc:docMk/>
          <pc:sldMk cId="658201877" sldId="302"/>
        </pc:sldMkLst>
        <pc:spChg chg="mod">
          <ac:chgData name="Trúc Quỳnh Võ Thị" userId="d3a72b9751383f94" providerId="LiveId" clId="{2109017B-D01B-A542-A6C2-02245B6E7DF1}" dt="2022-12-15T17:28:19.363" v="9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23.321" v="10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27.822" v="1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43.544" v="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0:10.206" v="45" actId="14100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1:02.856" v="82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3:27.104" v="108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delAnim">
        <pc:chgData name="Trúc Quỳnh Võ Thị" userId="d3a72b9751383f94" providerId="LiveId" clId="{2109017B-D01B-A542-A6C2-02245B6E7DF1}" dt="2022-12-15T17:40:39.208" v="297" actId="14100"/>
        <pc:sldMkLst>
          <pc:docMk/>
          <pc:sldMk cId="2275727840" sldId="314"/>
        </pc:sldMkLst>
        <pc:spChg chg="add mod">
          <ac:chgData name="Trúc Quỳnh Võ Thị" userId="d3a72b9751383f94" providerId="LiveId" clId="{2109017B-D01B-A542-A6C2-02245B6E7DF1}" dt="2022-12-15T17:40:39.208" v="297" actId="14100"/>
          <ac:spMkLst>
            <pc:docMk/>
            <pc:sldMk cId="2275727840" sldId="314"/>
            <ac:spMk id="3" creationId="{2E79A12D-D11A-5F1F-D12A-524790E9BE6C}"/>
          </ac:spMkLst>
        </pc:spChg>
        <pc:spChg chg="del mod">
          <ac:chgData name="Trúc Quỳnh Võ Thị" userId="d3a72b9751383f94" providerId="LiveId" clId="{2109017B-D01B-A542-A6C2-02245B6E7DF1}" dt="2022-12-15T17:38:26.807" v="227" actId="478"/>
          <ac:spMkLst>
            <pc:docMk/>
            <pc:sldMk cId="2275727840" sldId="314"/>
            <ac:spMk id="9" creationId="{3985D3B7-A40A-4421-9C5F-777653C71BC7}"/>
          </ac:spMkLst>
        </pc:spChg>
        <pc:picChg chg="add mod">
          <ac:chgData name="Trúc Quỳnh Võ Thị" userId="d3a72b9751383f94" providerId="LiveId" clId="{2109017B-D01B-A542-A6C2-02245B6E7DF1}" dt="2022-12-15T17:38:27.103" v="228"/>
          <ac:picMkLst>
            <pc:docMk/>
            <pc:sldMk cId="2275727840" sldId="314"/>
            <ac:picMk id="2" creationId="{AB543D0D-5EF9-F10E-8D93-71F9B5120345}"/>
          </ac:picMkLst>
        </pc:picChg>
        <pc:picChg chg="del">
          <ac:chgData name="Trúc Quỳnh Võ Thị" userId="d3a72b9751383f94" providerId="LiveId" clId="{2109017B-D01B-A542-A6C2-02245B6E7DF1}" dt="2022-12-15T17:38:22.744" v="225" actId="478"/>
          <ac:picMkLst>
            <pc:docMk/>
            <pc:sldMk cId="2275727840" sldId="314"/>
            <ac:picMk id="2050" creationId="{FE7FA83B-BF66-4478-AC2F-3619125C5CDE}"/>
          </ac:picMkLst>
        </pc:picChg>
      </pc:sldChg>
      <pc:sldChg chg="modSp add del mod">
        <pc:chgData name="Trúc Quỳnh Võ Thị" userId="d3a72b9751383f94" providerId="LiveId" clId="{2109017B-D01B-A542-A6C2-02245B6E7DF1}" dt="2022-12-15T17:36:18.292" v="189" actId="2696"/>
        <pc:sldMkLst>
          <pc:docMk/>
          <pc:sldMk cId="2817977460" sldId="316"/>
        </pc:sldMkLst>
        <pc:spChg chg="mod">
          <ac:chgData name="Trúc Quỳnh Võ Thị" userId="d3a72b9751383f94" providerId="LiveId" clId="{2109017B-D01B-A542-A6C2-02245B6E7DF1}" dt="2022-12-15T17:36:01.756" v="170"/>
          <ac:spMkLst>
            <pc:docMk/>
            <pc:sldMk cId="2817977460" sldId="316"/>
            <ac:spMk id="9" creationId="{8801185B-0D41-9410-BCF2-BF4CC574B16B}"/>
          </ac:spMkLst>
        </pc:spChg>
      </pc:sldChg>
      <pc:sldChg chg="modSp mod">
        <pc:chgData name="Trúc Quỳnh Võ Thị" userId="d3a72b9751383f94" providerId="LiveId" clId="{2109017B-D01B-A542-A6C2-02245B6E7DF1}" dt="2022-12-15T17:40:47.400" v="298"/>
        <pc:sldMkLst>
          <pc:docMk/>
          <pc:sldMk cId="387957963" sldId="330"/>
        </pc:sldMkLst>
        <pc:spChg chg="mod">
          <ac:chgData name="Trúc Quỳnh Võ Thị" userId="d3a72b9751383f94" providerId="LiveId" clId="{2109017B-D01B-A542-A6C2-02245B6E7DF1}" dt="2022-12-15T17:40:47.400" v="298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rúc Quỳnh Võ Thị" userId="d3a72b9751383f94" providerId="LiveId" clId="{2109017B-D01B-A542-A6C2-02245B6E7DF1}" dt="2022-12-15T17:36:03.791" v="171" actId="2696"/>
        <pc:sldMkLst>
          <pc:docMk/>
          <pc:sldMk cId="799076327" sldId="350"/>
        </pc:sldMkLst>
      </pc:sldChg>
      <pc:sldChg chg="del">
        <pc:chgData name="Trúc Quỳnh Võ Thị" userId="d3a72b9751383f94" providerId="LiveId" clId="{2109017B-D01B-A542-A6C2-02245B6E7DF1}" dt="2022-12-15T17:36:03.949" v="172" actId="2696"/>
        <pc:sldMkLst>
          <pc:docMk/>
          <pc:sldMk cId="2122795486" sldId="351"/>
        </pc:sldMkLst>
      </pc:sldChg>
      <pc:sldChg chg="del">
        <pc:chgData name="Trúc Quỳnh Võ Thị" userId="d3a72b9751383f94" providerId="LiveId" clId="{2109017B-D01B-A542-A6C2-02245B6E7DF1}" dt="2022-12-15T17:36:04.141" v="173" actId="2696"/>
        <pc:sldMkLst>
          <pc:docMk/>
          <pc:sldMk cId="581976680" sldId="352"/>
        </pc:sldMkLst>
      </pc:sldChg>
      <pc:sldChg chg="del">
        <pc:chgData name="Trúc Quỳnh Võ Thị" userId="d3a72b9751383f94" providerId="LiveId" clId="{2109017B-D01B-A542-A6C2-02245B6E7DF1}" dt="2022-12-15T17:36:04.382" v="174" actId="2696"/>
        <pc:sldMkLst>
          <pc:docMk/>
          <pc:sldMk cId="556382188" sldId="353"/>
        </pc:sldMkLst>
      </pc:sldChg>
      <pc:sldChg chg="del">
        <pc:chgData name="Trúc Quỳnh Võ Thị" userId="d3a72b9751383f94" providerId="LiveId" clId="{2109017B-D01B-A542-A6C2-02245B6E7DF1}" dt="2022-12-15T17:36:04.631" v="175" actId="2696"/>
        <pc:sldMkLst>
          <pc:docMk/>
          <pc:sldMk cId="947084810" sldId="354"/>
        </pc:sldMkLst>
      </pc:sldChg>
      <pc:sldChg chg="addSp delSp modSp add del mod delAnim modAnim">
        <pc:chgData name="Trúc Quỳnh Võ Thị" userId="d3a72b9751383f94" providerId="LiveId" clId="{2109017B-D01B-A542-A6C2-02245B6E7DF1}" dt="2022-12-15T17:46:43.699" v="384" actId="20577"/>
        <pc:sldMkLst>
          <pc:docMk/>
          <pc:sldMk cId="2780557566" sldId="355"/>
        </pc:sldMkLst>
        <pc:spChg chg="add mod">
          <ac:chgData name="Trúc Quỳnh Võ Thị" userId="d3a72b9751383f94" providerId="LiveId" clId="{2109017B-D01B-A542-A6C2-02245B6E7DF1}" dt="2022-12-15T17:46:43.699" v="384" actId="20577"/>
          <ac:spMkLst>
            <pc:docMk/>
            <pc:sldMk cId="2780557566" sldId="355"/>
            <ac:spMk id="3" creationId="{25E6D173-B6A7-5CB7-D7B0-0E157A9F7418}"/>
          </ac:spMkLst>
        </pc:spChg>
        <pc:spChg chg="mod">
          <ac:chgData name="Trúc Quỳnh Võ Thị" userId="d3a72b9751383f94" providerId="LiveId" clId="{2109017B-D01B-A542-A6C2-02245B6E7DF1}" dt="2022-12-15T17:36:31.527" v="204" actId="20577"/>
          <ac:spMkLst>
            <pc:docMk/>
            <pc:sldMk cId="2780557566" sldId="355"/>
            <ac:spMk id="8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9" creationId="{7827B4D4-2779-E6E4-D02C-F2B945958D40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10" creationId="{18D6F0E2-B759-33F3-3CA9-AC237255ED43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2109017B-D01B-A542-A6C2-02245B6E7DF1}" dt="2022-12-15T17:36:47.009" v="210" actId="20577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6:33.890" v="206" actId="20577"/>
          <ac:spMkLst>
            <pc:docMk/>
            <pc:sldMk cId="2780557566" sldId="355"/>
            <ac:spMk id="17" creationId="{00000000-0000-0000-0000-000000000000}"/>
          </ac:spMkLst>
        </pc:spChg>
        <pc:graphicFrameChg chg="del">
          <ac:chgData name="Trúc Quỳnh Võ Thị" userId="d3a72b9751383f94" providerId="LiveId" clId="{2109017B-D01B-A542-A6C2-02245B6E7DF1}" dt="2022-12-15T17:36:49.220" v="211" actId="478"/>
          <ac:graphicFrameMkLst>
            <pc:docMk/>
            <pc:sldMk cId="2780557566" sldId="355"/>
            <ac:graphicFrameMk id="7" creationId="{E413CAE7-028E-C9CD-4A53-EBFB9056E9F0}"/>
          </ac:graphicFrameMkLst>
        </pc:graphicFrameChg>
        <pc:picChg chg="add mod">
          <ac:chgData name="Trúc Quỳnh Võ Thị" userId="d3a72b9751383f94" providerId="LiveId" clId="{2109017B-D01B-A542-A6C2-02245B6E7DF1}" dt="2022-12-15T17:46:05.051" v="369" actId="1076"/>
          <ac:picMkLst>
            <pc:docMk/>
            <pc:sldMk cId="2780557566" sldId="355"/>
            <ac:picMk id="2" creationId="{74265F17-8E16-BADD-9CFF-85CA4A3AE035}"/>
          </ac:picMkLst>
        </pc:picChg>
      </pc:sldChg>
      <pc:sldChg chg="add del">
        <pc:chgData name="Trúc Quỳnh Võ Thị" userId="d3a72b9751383f94" providerId="LiveId" clId="{2109017B-D01B-A542-A6C2-02245B6E7DF1}" dt="2022-12-15T17:36:26.376" v="194" actId="2696"/>
        <pc:sldMkLst>
          <pc:docMk/>
          <pc:sldMk cId="406269209" sldId="356"/>
        </pc:sldMkLst>
      </pc:sldChg>
      <pc:sldChg chg="addSp delSp modSp add mod modAnim">
        <pc:chgData name="Trúc Quỳnh Võ Thị" userId="d3a72b9751383f94" providerId="LiveId" clId="{2109017B-D01B-A542-A6C2-02245B6E7DF1}" dt="2022-12-15T17:49:43.732" v="502" actId="1036"/>
        <pc:sldMkLst>
          <pc:docMk/>
          <pc:sldMk cId="1903302281" sldId="356"/>
        </pc:sldMkLst>
        <pc:spChg chg="add mod">
          <ac:chgData name="Trúc Quỳnh Võ Thị" userId="d3a72b9751383f94" providerId="LiveId" clId="{2109017B-D01B-A542-A6C2-02245B6E7DF1}" dt="2022-12-15T17:48:15.577" v="431"/>
          <ac:spMkLst>
            <pc:docMk/>
            <pc:sldMk cId="1903302281" sldId="356"/>
            <ac:spMk id="4" creationId="{65715573-743A-8B4E-6B0E-9C51CCE15031}"/>
          </ac:spMkLst>
        </pc:spChg>
        <pc:spChg chg="add mod">
          <ac:chgData name="Trúc Quỳnh Võ Thị" userId="d3a72b9751383f94" providerId="LiveId" clId="{2109017B-D01B-A542-A6C2-02245B6E7DF1}" dt="2022-12-15T17:48:44.839" v="448" actId="14100"/>
          <ac:spMkLst>
            <pc:docMk/>
            <pc:sldMk cId="1903302281" sldId="356"/>
            <ac:spMk id="7" creationId="{53E636AD-127D-A1E4-E9DC-637D6CB7B877}"/>
          </ac:spMkLst>
        </pc:spChg>
        <pc:spChg chg="add mod">
          <ac:chgData name="Trúc Quỳnh Võ Thị" userId="d3a72b9751383f94" providerId="LiveId" clId="{2109017B-D01B-A542-A6C2-02245B6E7DF1}" dt="2022-12-15T17:49:04.632" v="463" actId="1036"/>
          <ac:spMkLst>
            <pc:docMk/>
            <pc:sldMk cId="1903302281" sldId="356"/>
            <ac:spMk id="9" creationId="{7CC4785D-E30E-3CF6-A8A6-77DA11AACD3D}"/>
          </ac:spMkLst>
        </pc:spChg>
        <pc:spChg chg="add mod">
          <ac:chgData name="Trúc Quỳnh Võ Thị" userId="d3a72b9751383f94" providerId="LiveId" clId="{2109017B-D01B-A542-A6C2-02245B6E7DF1}" dt="2022-12-15T17:49:43.732" v="502" actId="1036"/>
          <ac:spMkLst>
            <pc:docMk/>
            <pc:sldMk cId="1903302281" sldId="356"/>
            <ac:spMk id="10" creationId="{5C5FC6F1-871A-193B-856A-3C89EBEB37B6}"/>
          </ac:spMkLst>
        </pc:spChg>
        <pc:spChg chg="add mod">
          <ac:chgData name="Trúc Quỳnh Võ Thị" userId="d3a72b9751383f94" providerId="LiveId" clId="{2109017B-D01B-A542-A6C2-02245B6E7DF1}" dt="2022-12-15T17:49:23.579" v="490" actId="20577"/>
          <ac:spMkLst>
            <pc:docMk/>
            <pc:sldMk cId="1903302281" sldId="356"/>
            <ac:spMk id="11" creationId="{774FE628-6083-C44C-1E44-54A325ED537A}"/>
          </ac:spMkLst>
        </pc:spChg>
        <pc:spChg chg="mod">
          <ac:chgData name="Trúc Quỳnh Võ Thị" userId="d3a72b9751383f94" providerId="LiveId" clId="{2109017B-D01B-A542-A6C2-02245B6E7DF1}" dt="2022-12-15T17:37:27.929" v="224" actId="20577"/>
          <ac:spMkLst>
            <pc:docMk/>
            <pc:sldMk cId="1903302281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9:31.419" v="500" actId="20577"/>
          <ac:spMkLst>
            <pc:docMk/>
            <pc:sldMk cId="1903302281" sldId="356"/>
            <ac:spMk id="13" creationId="{102DF287-A2BD-4DA3-454C-FB8721873BE2}"/>
          </ac:spMkLst>
        </pc:spChg>
        <pc:spChg chg="mod">
          <ac:chgData name="Trúc Quỳnh Võ Thị" userId="d3a72b9751383f94" providerId="LiveId" clId="{2109017B-D01B-A542-A6C2-02245B6E7DF1}" dt="2022-12-15T17:41:00.397" v="303" actId="20577"/>
          <ac:spMkLst>
            <pc:docMk/>
            <pc:sldMk cId="1903302281" sldId="356"/>
            <ac:spMk id="17" creationId="{00000000-0000-0000-0000-000000000000}"/>
          </ac:spMkLst>
        </pc:spChg>
        <pc:picChg chg="del">
          <ac:chgData name="Trúc Quỳnh Võ Thị" userId="d3a72b9751383f94" providerId="LiveId" clId="{2109017B-D01B-A542-A6C2-02245B6E7DF1}" dt="2022-12-15T17:40:57.983" v="299" actId="478"/>
          <ac:picMkLst>
            <pc:docMk/>
            <pc:sldMk cId="1903302281" sldId="356"/>
            <ac:picMk id="2" creationId="{74265F17-8E16-BADD-9CFF-85CA4A3AE035}"/>
          </ac:picMkLst>
        </pc:picChg>
        <pc:picChg chg="add mod">
          <ac:chgData name="Trúc Quỳnh Võ Thị" userId="d3a72b9751383f94" providerId="LiveId" clId="{2109017B-D01B-A542-A6C2-02245B6E7DF1}" dt="2022-12-15T17:48:02.737" v="416" actId="1076"/>
          <ac:picMkLst>
            <pc:docMk/>
            <pc:sldMk cId="1903302281" sldId="356"/>
            <ac:picMk id="5" creationId="{918391A6-3758-48F1-ED40-E6C7A2A22CCB}"/>
          </ac:picMkLst>
        </pc:picChg>
      </pc:sldChg>
      <pc:sldChg chg="addSp modSp add mod modAnim">
        <pc:chgData name="Trúc Quỳnh Võ Thị" userId="d3a72b9751383f94" providerId="LiveId" clId="{2109017B-D01B-A542-A6C2-02245B6E7DF1}" dt="2022-12-15T17:52:18.774" v="635" actId="20577"/>
        <pc:sldMkLst>
          <pc:docMk/>
          <pc:sldMk cId="571583153" sldId="357"/>
        </pc:sldMkLst>
        <pc:spChg chg="add mod">
          <ac:chgData name="Trúc Quỳnh Võ Thị" userId="d3a72b9751383f94" providerId="LiveId" clId="{2109017B-D01B-A542-A6C2-02245B6E7DF1}" dt="2022-12-15T17:52:18.774" v="635" actId="20577"/>
          <ac:spMkLst>
            <pc:docMk/>
            <pc:sldMk cId="571583153" sldId="357"/>
            <ac:spMk id="3" creationId="{A7BF03EE-8241-F764-6E34-60B5166C2BBD}"/>
          </ac:spMkLst>
        </pc:spChg>
        <pc:spChg chg="add mod">
          <ac:chgData name="Trúc Quỳnh Võ Thị" userId="d3a72b9751383f94" providerId="LiveId" clId="{2109017B-D01B-A542-A6C2-02245B6E7DF1}" dt="2022-12-15T17:51:01.704" v="561" actId="14100"/>
          <ac:spMkLst>
            <pc:docMk/>
            <pc:sldMk cId="571583153" sldId="357"/>
            <ac:spMk id="4" creationId="{32469C5C-D60B-45D2-5AE3-9D6F132215BE}"/>
          </ac:spMkLst>
        </pc:spChg>
        <pc:spChg chg="add mod">
          <ac:chgData name="Trúc Quỳnh Võ Thị" userId="d3a72b9751383f94" providerId="LiveId" clId="{2109017B-D01B-A542-A6C2-02245B6E7DF1}" dt="2022-12-15T17:51:18.682" v="579" actId="20577"/>
          <ac:spMkLst>
            <pc:docMk/>
            <pc:sldMk cId="571583153" sldId="357"/>
            <ac:spMk id="5" creationId="{FF258193-3573-6D1C-C7CB-EF1B94393773}"/>
          </ac:spMkLst>
        </pc:spChg>
        <pc:spChg chg="add mod">
          <ac:chgData name="Trúc Quỳnh Võ Thị" userId="d3a72b9751383f94" providerId="LiveId" clId="{2109017B-D01B-A542-A6C2-02245B6E7DF1}" dt="2022-12-15T17:51:41.506" v="603" actId="14100"/>
          <ac:spMkLst>
            <pc:docMk/>
            <pc:sldMk cId="571583153" sldId="357"/>
            <ac:spMk id="6" creationId="{67DFE0C6-6240-A3B4-989B-F1A1C433D840}"/>
          </ac:spMkLst>
        </pc:spChg>
        <pc:spChg chg="add mod">
          <ac:chgData name="Trúc Quỳnh Võ Thị" userId="d3a72b9751383f94" providerId="LiveId" clId="{2109017B-D01B-A542-A6C2-02245B6E7DF1}" dt="2022-12-15T17:51:57.672" v="615" actId="14100"/>
          <ac:spMkLst>
            <pc:docMk/>
            <pc:sldMk cId="571583153" sldId="357"/>
            <ac:spMk id="7" creationId="{E27A687D-3BCA-005B-B407-F6015B6AD556}"/>
          </ac:spMkLst>
        </pc:spChg>
        <pc:spChg chg="mod">
          <ac:chgData name="Trúc Quỳnh Võ Thị" userId="d3a72b9751383f94" providerId="LiveId" clId="{2109017B-D01B-A542-A6C2-02245B6E7DF1}" dt="2022-12-15T17:41:07.527" v="313" actId="20577"/>
          <ac:spMkLst>
            <pc:docMk/>
            <pc:sldMk cId="571583153" sldId="357"/>
            <ac:spMk id="8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2:07.839" v="622" actId="14100"/>
          <ac:spMkLst>
            <pc:docMk/>
            <pc:sldMk cId="571583153" sldId="357"/>
            <ac:spMk id="9" creationId="{C38E9F43-B9D3-6CFE-046E-C00515A1FB9F}"/>
          </ac:spMkLst>
        </pc:spChg>
        <pc:spChg chg="add mod">
          <ac:chgData name="Trúc Quỳnh Võ Thị" userId="d3a72b9751383f94" providerId="LiveId" clId="{2109017B-D01B-A542-A6C2-02245B6E7DF1}" dt="2022-12-15T17:52:14.980" v="631" actId="20577"/>
          <ac:spMkLst>
            <pc:docMk/>
            <pc:sldMk cId="571583153" sldId="357"/>
            <ac:spMk id="10" creationId="{761183AC-143F-709F-E2B6-29926E93D47D}"/>
          </ac:spMkLst>
        </pc:spChg>
        <pc:spChg chg="mod">
          <ac:chgData name="Trúc Quỳnh Võ Thị" userId="d3a72b9751383f94" providerId="LiveId" clId="{2109017B-D01B-A542-A6C2-02245B6E7DF1}" dt="2022-12-15T17:41:22.605" v="323" actId="14100"/>
          <ac:spMkLst>
            <pc:docMk/>
            <pc:sldMk cId="571583153" sldId="357"/>
            <ac:spMk id="1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41:05.681" v="306" actId="20577"/>
          <ac:spMkLst>
            <pc:docMk/>
            <pc:sldMk cId="571583153" sldId="357"/>
            <ac:spMk id="17" creationId="{00000000-0000-0000-0000-000000000000}"/>
          </ac:spMkLst>
        </pc:spChg>
      </pc:sldChg>
      <pc:sldChg chg="modSp add del mod">
        <pc:chgData name="Trúc Quỳnh Võ Thị" userId="d3a72b9751383f94" providerId="LiveId" clId="{2109017B-D01B-A542-A6C2-02245B6E7DF1}" dt="2022-12-15T17:36:23.535" v="190" actId="2696"/>
        <pc:sldMkLst>
          <pc:docMk/>
          <pc:sldMk cId="3470374486" sldId="357"/>
        </pc:sldMkLst>
        <pc:spChg chg="mod">
          <ac:chgData name="Trúc Quỳnh Võ Thị" userId="d3a72b9751383f94" providerId="LiveId" clId="{2109017B-D01B-A542-A6C2-02245B6E7DF1}" dt="2022-12-15T17:36:13.064" v="185"/>
          <ac:spMkLst>
            <pc:docMk/>
            <pc:sldMk cId="3470374486" sldId="357"/>
            <ac:spMk id="8" creationId="{00000000-0000-0000-0000-000000000000}"/>
          </ac:spMkLst>
        </pc:spChg>
      </pc:sldChg>
      <pc:sldChg chg="add del">
        <pc:chgData name="Trúc Quỳnh Võ Thị" userId="d3a72b9751383f94" providerId="LiveId" clId="{2109017B-D01B-A542-A6C2-02245B6E7DF1}" dt="2022-12-15T17:36:23.785" v="191" actId="2696"/>
        <pc:sldMkLst>
          <pc:docMk/>
          <pc:sldMk cId="104512685" sldId="358"/>
        </pc:sldMkLst>
      </pc:sldChg>
      <pc:sldChg chg="addSp delSp modSp add mod modAnim">
        <pc:chgData name="Trúc Quỳnh Võ Thị" userId="d3a72b9751383f94" providerId="LiveId" clId="{2109017B-D01B-A542-A6C2-02245B6E7DF1}" dt="2022-12-15T17:45:58.082" v="368" actId="1076"/>
        <pc:sldMkLst>
          <pc:docMk/>
          <pc:sldMk cId="2880010345" sldId="358"/>
        </pc:sldMkLst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5" creationId="{FB80E433-9245-EA3C-73C0-43F4188633EF}"/>
          </ac:spMkLst>
        </pc:spChg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6" creationId="{A0B1885D-8451-EE01-20EA-1D01352C3290}"/>
          </ac:spMkLst>
        </pc:spChg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7" creationId="{5F82A979-A934-9612-C98A-3CAF9FB93CA9}"/>
          </ac:spMkLst>
        </pc:spChg>
        <pc:spChg chg="mod">
          <ac:chgData name="Trúc Quỳnh Võ Thị" userId="d3a72b9751383f94" providerId="LiveId" clId="{2109017B-D01B-A542-A6C2-02245B6E7DF1}" dt="2022-12-15T17:41:28.177" v="331" actId="20577"/>
          <ac:spMkLst>
            <pc:docMk/>
            <pc:sldMk cId="2880010345" sldId="358"/>
            <ac:spMk id="8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5:18.321" v="353" actId="1076"/>
          <ac:spMkLst>
            <pc:docMk/>
            <pc:sldMk cId="2880010345" sldId="358"/>
            <ac:spMk id="9" creationId="{E8DFBC24-F4E2-97B0-D69D-5154EA13DB5D}"/>
          </ac:spMkLst>
        </pc:spChg>
        <pc:spChg chg="add mod">
          <ac:chgData name="Trúc Quỳnh Võ Thị" userId="d3a72b9751383f94" providerId="LiveId" clId="{2109017B-D01B-A542-A6C2-02245B6E7DF1}" dt="2022-12-15T17:45:38.636" v="363" actId="14100"/>
          <ac:spMkLst>
            <pc:docMk/>
            <pc:sldMk cId="2880010345" sldId="358"/>
            <ac:spMk id="10" creationId="{26698F06-1067-F0A5-5827-B8F5202055D1}"/>
          </ac:spMkLst>
        </pc:spChg>
        <pc:spChg chg="add mod">
          <ac:chgData name="Trúc Quỳnh Võ Thị" userId="d3a72b9751383f94" providerId="LiveId" clId="{2109017B-D01B-A542-A6C2-02245B6E7DF1}" dt="2022-12-15T17:45:51.969" v="366" actId="1076"/>
          <ac:spMkLst>
            <pc:docMk/>
            <pc:sldMk cId="2880010345" sldId="358"/>
            <ac:spMk id="11" creationId="{CF27975B-C31C-1645-C30C-5E49E653FC47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5:49.003" v="365" actId="1076"/>
          <ac:spMkLst>
            <pc:docMk/>
            <pc:sldMk cId="2880010345" sldId="358"/>
            <ac:spMk id="13" creationId="{09749229-DA66-BE48-E7F0-DAF9FF5BA20E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6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2109017B-D01B-A542-A6C2-02245B6E7DF1}" dt="2022-12-15T17:41:54.188" v="334" actId="1076"/>
          <ac:picMkLst>
            <pc:docMk/>
            <pc:sldMk cId="2880010345" sldId="358"/>
            <ac:picMk id="2" creationId="{23157B94-6A17-DEDF-E1C5-2A4A686E25F0}"/>
          </ac:picMkLst>
        </pc:picChg>
        <pc:picChg chg="add del mod">
          <ac:chgData name="Trúc Quỳnh Võ Thị" userId="d3a72b9751383f94" providerId="LiveId" clId="{2109017B-D01B-A542-A6C2-02245B6E7DF1}" dt="2022-12-15T17:42:26.095" v="344" actId="478"/>
          <ac:picMkLst>
            <pc:docMk/>
            <pc:sldMk cId="2880010345" sldId="358"/>
            <ac:picMk id="3" creationId="{91340892-8173-5BEE-BB59-D926BCB5B88D}"/>
          </ac:picMkLst>
        </pc:picChg>
        <pc:picChg chg="add del mod">
          <ac:chgData name="Trúc Quỳnh Võ Thị" userId="d3a72b9751383f94" providerId="LiveId" clId="{2109017B-D01B-A542-A6C2-02245B6E7DF1}" dt="2022-12-15T17:42:26.095" v="344" actId="478"/>
          <ac:picMkLst>
            <pc:docMk/>
            <pc:sldMk cId="2880010345" sldId="358"/>
            <ac:picMk id="4" creationId="{38B89E30-DCA2-CB23-04F8-ED5225104997}"/>
          </ac:picMkLst>
        </pc:picChg>
        <pc:picChg chg="add mod">
          <ac:chgData name="Trúc Quỳnh Võ Thị" userId="d3a72b9751383f94" providerId="LiveId" clId="{2109017B-D01B-A542-A6C2-02245B6E7DF1}" dt="2022-12-15T17:45:58.082" v="368" actId="1076"/>
          <ac:picMkLst>
            <pc:docMk/>
            <pc:sldMk cId="2880010345" sldId="358"/>
            <ac:picMk id="1026" creationId="{F33802A3-7027-437A-98BD-AB1AEB283007}"/>
          </ac:picMkLst>
        </pc:picChg>
      </pc:sldChg>
      <pc:sldChg chg="addSp delSp modSp add mod delAnim modAnim">
        <pc:chgData name="Trúc Quỳnh Võ Thị" userId="d3a72b9751383f94" providerId="LiveId" clId="{2109017B-D01B-A542-A6C2-02245B6E7DF1}" dt="2022-12-15T17:56:47.859" v="804" actId="20577"/>
        <pc:sldMkLst>
          <pc:docMk/>
          <pc:sldMk cId="444381935" sldId="359"/>
        </pc:sldMkLst>
        <pc:spChg chg="mod">
          <ac:chgData name="Trúc Quỳnh Võ Thị" userId="d3a72b9751383f94" providerId="LiveId" clId="{2109017B-D01B-A542-A6C2-02245B6E7DF1}" dt="2022-12-15T17:56:47.859" v="804" actId="20577"/>
          <ac:spMkLst>
            <pc:docMk/>
            <pc:sldMk cId="444381935" sldId="359"/>
            <ac:spMk id="3" creationId="{A7BF03EE-8241-F764-6E34-60B5166C2BBD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4" creationId="{32469C5C-D60B-45D2-5AE3-9D6F132215BE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5" creationId="{FF258193-3573-6D1C-C7CB-EF1B94393773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6" creationId="{67DFE0C6-6240-A3B4-989B-F1A1C433D840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7" creationId="{E27A687D-3BCA-005B-B407-F6015B6AD556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9" creationId="{C38E9F43-B9D3-6CFE-046E-C00515A1FB9F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10" creationId="{761183AC-143F-709F-E2B6-29926E93D47D}"/>
          </ac:spMkLst>
        </pc:spChg>
        <pc:spChg chg="add mod">
          <ac:chgData name="Trúc Quỳnh Võ Thị" userId="d3a72b9751383f94" providerId="LiveId" clId="{2109017B-D01B-A542-A6C2-02245B6E7DF1}" dt="2022-12-15T17:56:15.238" v="763" actId="20577"/>
          <ac:spMkLst>
            <pc:docMk/>
            <pc:sldMk cId="444381935" sldId="359"/>
            <ac:spMk id="11" creationId="{BC49AAE1-59AA-5E3F-C259-595158CA7A49}"/>
          </ac:spMkLst>
        </pc:spChg>
        <pc:spChg chg="mod">
          <ac:chgData name="Trúc Quỳnh Võ Thị" userId="d3a72b9751383f94" providerId="LiveId" clId="{2109017B-D01B-A542-A6C2-02245B6E7DF1}" dt="2022-12-15T17:53:03.304" v="647" actId="20577"/>
          <ac:spMkLst>
            <pc:docMk/>
            <pc:sldMk cId="444381935" sldId="359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6:18.338" v="764" actId="20577"/>
          <ac:spMkLst>
            <pc:docMk/>
            <pc:sldMk cId="444381935" sldId="359"/>
            <ac:spMk id="13" creationId="{176D255D-7F4C-A65C-6619-3926BF468889}"/>
          </ac:spMkLst>
        </pc:spChg>
        <pc:spChg chg="add mod">
          <ac:chgData name="Trúc Quỳnh Võ Thị" userId="d3a72b9751383f94" providerId="LiveId" clId="{2109017B-D01B-A542-A6C2-02245B6E7DF1}" dt="2022-12-15T17:56:20.624" v="765" actId="20577"/>
          <ac:spMkLst>
            <pc:docMk/>
            <pc:sldMk cId="444381935" sldId="359"/>
            <ac:spMk id="14" creationId="{14C86E80-AA0C-FABC-8AA1-A71F7E017283}"/>
          </ac:spMkLst>
        </pc:spChg>
        <pc:spChg chg="add mod">
          <ac:chgData name="Trúc Quỳnh Võ Thị" userId="d3a72b9751383f94" providerId="LiveId" clId="{2109017B-D01B-A542-A6C2-02245B6E7DF1}" dt="2022-12-15T17:56:22.508" v="766" actId="20577"/>
          <ac:spMkLst>
            <pc:docMk/>
            <pc:sldMk cId="444381935" sldId="359"/>
            <ac:spMk id="15" creationId="{116A31CD-4C72-A8B2-DF52-F7F7648E50D8}"/>
          </ac:spMkLst>
        </pc:spChg>
        <pc:spChg chg="mod">
          <ac:chgData name="Trúc Quỳnh Võ Thị" userId="d3a72b9751383f94" providerId="LiveId" clId="{2109017B-D01B-A542-A6C2-02245B6E7DF1}" dt="2022-12-15T17:52:33.562" v="640" actId="20577"/>
          <ac:spMkLst>
            <pc:docMk/>
            <pc:sldMk cId="444381935" sldId="359"/>
            <ac:spMk id="17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6:25.627" v="767" actId="20577"/>
          <ac:spMkLst>
            <pc:docMk/>
            <pc:sldMk cId="444381935" sldId="359"/>
            <ac:spMk id="22" creationId="{0AB114F5-5F61-1D5F-A916-ABD652E5C8B0}"/>
          </ac:spMkLst>
        </pc:spChg>
      </pc:sldChg>
      <pc:sldChg chg="del">
        <pc:chgData name="Trúc Quỳnh Võ Thị" userId="d3a72b9751383f94" providerId="LiveId" clId="{2109017B-D01B-A542-A6C2-02245B6E7DF1}" dt="2022-12-15T17:36:24.479" v="193" actId="2696"/>
        <pc:sldMkLst>
          <pc:docMk/>
          <pc:sldMk cId="1279074173" sldId="359"/>
        </pc:sldMkLst>
      </pc:sldChg>
      <pc:sldChg chg="new del">
        <pc:chgData name="Trúc Quỳnh Võ Thị" userId="d3a72b9751383f94" providerId="LiveId" clId="{2109017B-D01B-A542-A6C2-02245B6E7DF1}" dt="2022-12-15T17:52:29.918" v="637" actId="680"/>
        <pc:sldMkLst>
          <pc:docMk/>
          <pc:sldMk cId="1468913268" sldId="359"/>
        </pc:sldMkLst>
      </pc:sldChg>
      <pc:sldChg chg="del">
        <pc:chgData name="Trúc Quỳnh Võ Thị" userId="d3a72b9751383f94" providerId="LiveId" clId="{2109017B-D01B-A542-A6C2-02245B6E7DF1}" dt="2022-12-15T17:36:24.034" v="192" actId="2696"/>
        <pc:sldMkLst>
          <pc:docMk/>
          <pc:sldMk cId="1203191528" sldId="3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</a:t>
          </a:r>
          <a:r>
            <a:rPr lang="en-US" smtClean="0"/>
            <a:t>Interesting lifestyle around the world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 bwMode="white">
        <a:xfrm>
          <a:off x="997053" y="1734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734"/>
        <a:ext cx="5418058" cy="492550"/>
      </dsp:txXfrm>
    </dsp:sp>
    <dsp:sp modelId="{F097B7CF-60C7-4E50-9224-C78313D55970}">
      <dsp:nvSpPr>
        <dsp:cNvPr id="0" name=""/>
        <dsp:cNvSpPr/>
      </dsp:nvSpPr>
      <dsp:spPr>
        <a:xfrm>
          <a:off x="997053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5859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52073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28227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04441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0594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6808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 bwMode="white">
        <a:xfrm>
          <a:off x="997053" y="594619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Vocabulary review</a:t>
          </a:r>
        </a:p>
      </dsp:txBody>
      <dsp:txXfrm>
        <a:off x="997053" y="594619"/>
        <a:ext cx="5488493" cy="802675"/>
      </dsp:txXfrm>
    </dsp:sp>
    <dsp:sp modelId="{CE9643F3-B266-43EE-939B-D2CA20AAA601}">
      <dsp:nvSpPr>
        <dsp:cNvPr id="0" name=""/>
        <dsp:cNvSpPr/>
      </dsp:nvSpPr>
      <dsp:spPr bwMode="white">
        <a:xfrm>
          <a:off x="997053" y="1568852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568852"/>
        <a:ext cx="5418058" cy="492550"/>
      </dsp:txXfrm>
    </dsp:sp>
    <dsp:sp modelId="{6932007E-BFF1-474A-AAEB-7AC2F683094E}">
      <dsp:nvSpPr>
        <dsp:cNvPr id="0" name=""/>
        <dsp:cNvSpPr/>
      </dsp:nvSpPr>
      <dsp:spPr>
        <a:xfrm>
          <a:off x="997053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5859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52073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28227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04441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0594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6808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 bwMode="white">
        <a:xfrm>
          <a:off x="997053" y="2161737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Grammar review</a:t>
          </a:r>
        </a:p>
      </dsp:txBody>
      <dsp:txXfrm>
        <a:off x="997053" y="2161737"/>
        <a:ext cx="5488493" cy="802675"/>
      </dsp:txXfrm>
    </dsp:sp>
    <dsp:sp modelId="{68AF96BA-2B11-4470-B9C3-000D46886C52}">
      <dsp:nvSpPr>
        <dsp:cNvPr id="0" name=""/>
        <dsp:cNvSpPr/>
      </dsp:nvSpPr>
      <dsp:spPr bwMode="white">
        <a:xfrm>
          <a:off x="997053" y="3135970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3135970"/>
        <a:ext cx="5418058" cy="492550"/>
      </dsp:txXfrm>
    </dsp:sp>
    <dsp:sp modelId="{B8FB2B6F-DBFF-4A1D-9DEB-91D3C5AA6CAF}">
      <dsp:nvSpPr>
        <dsp:cNvPr id="0" name=""/>
        <dsp:cNvSpPr/>
      </dsp:nvSpPr>
      <dsp:spPr>
        <a:xfrm>
          <a:off x="997053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5859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52073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28227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04441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80594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56808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 bwMode="white">
        <a:xfrm>
          <a:off x="997053" y="3728856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Project</a:t>
          </a:r>
          <a:r>
            <a:rPr lang="en-US" sz="2400" kern="1200"/>
            <a:t>: </a:t>
          </a:r>
          <a:r>
            <a:rPr lang="en-US" sz="2400" kern="1200" smtClean="0"/>
            <a:t>Interesting lifestyle around the world</a:t>
          </a:r>
          <a:endParaRPr lang="en-US" sz="2400" kern="1200" dirty="0"/>
        </a:p>
      </dsp:txBody>
      <dsp:txXfrm>
        <a:off x="997053" y="3728856"/>
        <a:ext cx="5488493" cy="8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4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5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8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3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52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1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3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0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0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5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6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5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526A92-8AAF-4BF0-85FE-B336BF0F8D2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1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6018" y="1691853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F26649"/>
                </a:solidFill>
                <a:latin typeface="VNI-Ariston" pitchFamily="2" charset="0"/>
              </a:rPr>
              <a:t>Good morning class!!!</a:t>
            </a:r>
            <a:endParaRPr lang="en-US" sz="7200" b="1" dirty="0">
              <a:solidFill>
                <a:srgbClr val="F26649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60243" y="-10080"/>
            <a:ext cx="434162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2400" b="1" i="1" dirty="0">
                <a:solidFill>
                  <a:srgbClr val="002060"/>
                </a:solidFill>
                <a:latin typeface="VNI-Ariston" pitchFamily="2" charset="0"/>
              </a:rPr>
              <a:t>Song </a:t>
            </a:r>
            <a:r>
              <a:rPr lang="en-GB" sz="2400" b="1" i="1" dirty="0" err="1">
                <a:solidFill>
                  <a:srgbClr val="002060"/>
                </a:solidFill>
                <a:latin typeface="VNI-Ariston" pitchFamily="2" charset="0"/>
              </a:rPr>
              <a:t>Ve</a:t>
            </a:r>
            <a:r>
              <a:rPr lang="en-GB" sz="2400" b="1" i="1" dirty="0">
                <a:solidFill>
                  <a:srgbClr val="002060"/>
                </a:solidFill>
                <a:latin typeface="VNI-Ariston" pitchFamily="2" charset="0"/>
              </a:rPr>
              <a:t> secondary school.</a:t>
            </a:r>
            <a:endParaRPr lang="en-US" sz="2400" b="1" i="1" dirty="0">
              <a:solidFill>
                <a:srgbClr val="002060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6"/>
            <a:ext cx="2890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FFFF00"/>
                </a:solidFill>
              </a:rPr>
              <a:t>Mrs Thu Ba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2370" y="815516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﻿Rewrite the following sentences, so that their meaning stays the same.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9765" y="8009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550" y="6983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Google Shape;213;p7"/>
          <p:cNvSpPr txBox="1"/>
          <p:nvPr/>
        </p:nvSpPr>
        <p:spPr>
          <a:xfrm>
            <a:off x="115862" y="1507922"/>
            <a:ext cx="11645984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play computer games for too 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long. You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harm your eyes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lvl="0"/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If you play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___________________________________________.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Be careful with what you eat, or you 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get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overweight.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_____________________________________________.</a:t>
            </a:r>
          </a:p>
          <a:p>
            <a:pPr lvl="0">
              <a:spcBef>
                <a:spcPts val="600"/>
              </a:spcBef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We’ll go to the beach unless it rains</a:t>
            </a:r>
          </a:p>
          <a:p>
            <a:pPr lvl="0">
              <a:spcBef>
                <a:spcPts val="600"/>
              </a:spcBef>
            </a:pP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_____________________________.</a:t>
            </a:r>
          </a:p>
          <a:p>
            <a:pPr lvl="0">
              <a:spcBef>
                <a:spcPts val="600"/>
              </a:spcBef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→ ﻿If _____________________________.</a:t>
            </a:r>
          </a:p>
          <a:p>
            <a:pPr lvl="0">
              <a:spcBef>
                <a:spcPts val="600"/>
              </a:spcBef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435043" y="1938718"/>
            <a:ext cx="9561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computer games for too long, you will harm your </a:t>
            </a:r>
            <a:r>
              <a:rPr lang="en-US" sz="2800" b="1" i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eyes</a:t>
            </a:r>
            <a:endParaRPr lang="en-VN" sz="2800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902127" y="3490348"/>
            <a:ext cx="1007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get overweight unless you are careful with what you eat</a:t>
            </a:r>
            <a:endParaRPr lang="en-VN" sz="2800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-1761606" y="5119135"/>
            <a:ext cx="10610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it doesn’t rain, we’ll go to the beach</a:t>
            </a:r>
            <a:endParaRPr lang="en-VN" sz="2800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-1761606" y="5649454"/>
            <a:ext cx="10108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it rains, we won’t go to the beach</a:t>
            </a:r>
            <a:endParaRPr lang="en-VN" sz="2800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655" y="0"/>
            <a:ext cx="305772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9951" y="701949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﻿Rewrite the following sentences, so that their meaning stays the same.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7346" y="6874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131" y="5847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Google Shape;213;p7"/>
          <p:cNvSpPr txBox="1"/>
          <p:nvPr/>
        </p:nvSpPr>
        <p:spPr>
          <a:xfrm>
            <a:off x="320655" y="1549846"/>
            <a:ext cx="11375160" cy="373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 smtClean="0">
                <a:solidFill>
                  <a:schemeClr val="accent2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dirty="0" smtClean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If you don’t hurry up, you will be late</a:t>
            </a:r>
            <a:r>
              <a:rPr lang="en-US" sz="3200" dirty="0" smtClean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.</a:t>
            </a:r>
            <a:endParaRPr lang="en-US" sz="3200" dirty="0">
              <a:solidFill>
                <a:schemeClr val="dk1"/>
              </a:solidFill>
              <a:latin typeface="Bahnschrift SemiLight SemiConde" panose="020B0502040204020203" pitchFamily="34" charset="0"/>
              <a:cs typeface="Calibri" panose="020F0502020204030204" pitchFamily="34" charset="0"/>
              <a:sym typeface="Arial"/>
            </a:endParaRPr>
          </a:p>
          <a:p>
            <a:pPr lvl="0"/>
            <a:r>
              <a:rPr lang="en-US" sz="3200" dirty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dirty="0"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200" dirty="0" smtClean="0"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Unless ________________________.</a:t>
            </a:r>
            <a:endParaRPr lang="en-US" sz="3200" dirty="0">
              <a:latin typeface="Bahnschrift SemiLight SemiConde" panose="020B0502040204020203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 smtClean="0"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 smtClean="0">
                <a:solidFill>
                  <a:schemeClr val="accent2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dirty="0" smtClean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Unless the teacher explains the </a:t>
            </a:r>
            <a:r>
              <a:rPr lang="en-US" sz="3200" dirty="0" smtClean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lesson again</a:t>
            </a:r>
            <a:r>
              <a:rPr lang="en-US" sz="3200" dirty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, we won’t understand it very well.</a:t>
            </a:r>
            <a:endParaRPr sz="1800" dirty="0"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dirty="0"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→ ﻿</a:t>
            </a:r>
            <a:r>
              <a:rPr lang="en-US" sz="3200" dirty="0" smtClean="0"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If  ____________________________________</a:t>
            </a:r>
          </a:p>
          <a:p>
            <a:pPr lvl="0">
              <a:spcBef>
                <a:spcPts val="600"/>
              </a:spcBef>
            </a:pPr>
            <a:r>
              <a:rPr lang="en-US" sz="3200" dirty="0" smtClean="0"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	__________________________.</a:t>
            </a:r>
          </a:p>
          <a:p>
            <a:pPr lvl="0">
              <a:spcBef>
                <a:spcPts val="600"/>
              </a:spcBef>
            </a:pPr>
            <a:endParaRPr sz="1000" dirty="0"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712797" y="2029983"/>
            <a:ext cx="5815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you hurry up, you will be late</a:t>
            </a:r>
            <a:endParaRPr lang="en-VN" sz="2800" b="1" i="1" dirty="0">
              <a:solidFill>
                <a:srgbClr val="C000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168547" y="4469743"/>
            <a:ext cx="7007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we won’t understand </a:t>
            </a:r>
            <a:r>
              <a:rPr lang="en-US" sz="2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it very well</a:t>
            </a:r>
            <a:endParaRPr lang="en-VN" sz="2800" b="1" i="1" dirty="0">
              <a:solidFill>
                <a:srgbClr val="C000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168547" y="3877818"/>
            <a:ext cx="8943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teacher doesn’t explain the lesson again</a:t>
            </a:r>
            <a:r>
              <a:rPr lang="en-US" sz="2800" b="1" i="1" smtClean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</a:t>
            </a:r>
            <a:endParaRPr lang="en-VN" sz="2800" b="1" i="1" dirty="0">
              <a:solidFill>
                <a:srgbClr val="C000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655" y="0"/>
            <a:ext cx="305772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78584" y="0"/>
            <a:ext cx="290471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83" t="2809" r="5224" b="2466"/>
          <a:stretch/>
        </p:blipFill>
        <p:spPr>
          <a:xfrm>
            <a:off x="689085" y="865670"/>
            <a:ext cx="10691921" cy="5701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13" y="6048375"/>
            <a:ext cx="27241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9366192"/>
              </p:ext>
            </p:extLst>
          </p:nvPr>
        </p:nvGraphicFramePr>
        <p:xfrm>
          <a:off x="2223385" y="1017400"/>
          <a:ext cx="7832969" cy="46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49243" y="0"/>
            <a:ext cx="463782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59904" y="77271"/>
            <a:ext cx="36145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4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3149" y="1044576"/>
            <a:ext cx="708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/>
              <a:t> Students</a:t>
            </a:r>
            <a:r>
              <a:rPr lang="en-US" sz="3600" dirty="0"/>
              <a:t>’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/>
              <a:t> Prepare : </a:t>
            </a:r>
            <a:r>
              <a:rPr lang="en-US" sz="3600" b="1" dirty="0" smtClean="0"/>
              <a:t>REVIEW 2</a:t>
            </a:r>
            <a:endParaRPr lang="en-US" sz="36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35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  <a:extLst/>
        </p:spPr>
      </p:pic>
      <p:sp>
        <p:nvSpPr>
          <p:cNvPr id="8" name="Rectangle 7"/>
          <p:cNvSpPr/>
          <p:nvPr/>
        </p:nvSpPr>
        <p:spPr>
          <a:xfrm rot="21244735">
            <a:off x="1121910" y="2112828"/>
            <a:ext cx="6647974" cy="321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38797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87384" y="871126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﻿Match each word or phrase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432" y="8045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217" y="7018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432" y="85130"/>
            <a:ext cx="3444205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5599" b="6491"/>
          <a:stretch/>
        </p:blipFill>
        <p:spPr>
          <a:xfrm>
            <a:off x="617432" y="1718716"/>
            <a:ext cx="3220921" cy="49678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34511" t="78032" r="1" b="2605"/>
          <a:stretch/>
        </p:blipFill>
        <p:spPr>
          <a:xfrm>
            <a:off x="7719719" y="5663113"/>
            <a:ext cx="3561955" cy="1028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34511" t="58810" r="1" b="23691"/>
          <a:stretch/>
        </p:blipFill>
        <p:spPr>
          <a:xfrm>
            <a:off x="7719720" y="4733473"/>
            <a:ext cx="3561955" cy="9296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4511" t="35527" r="1" b="42663"/>
          <a:stretch/>
        </p:blipFill>
        <p:spPr>
          <a:xfrm>
            <a:off x="7719721" y="3566114"/>
            <a:ext cx="3561955" cy="11587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4511" t="18076" r="1" b="64282"/>
          <a:stretch/>
        </p:blipFill>
        <p:spPr>
          <a:xfrm>
            <a:off x="7719724" y="2661943"/>
            <a:ext cx="3561955" cy="9372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4511" r="1" b="81413"/>
          <a:stretch/>
        </p:blipFill>
        <p:spPr>
          <a:xfrm>
            <a:off x="7719725" y="1710080"/>
            <a:ext cx="3561955" cy="9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35886 -0.2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5521 -0.29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35456 -0.29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521 0.4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35378 0.460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6463" y="1353369"/>
            <a:ext cx="728503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Write 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match conditional sentences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802" y="2193500"/>
            <a:ext cx="9041219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student has a small piece of paper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6467" y="0"/>
            <a:ext cx="2501390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 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Warm up: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43554" y="2749934"/>
            <a:ext cx="101132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student in group A writes half of the sentence "If..."</a:t>
            </a:r>
          </a:p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student in group B writes half of the sentence "I will..."</a:t>
            </a:r>
            <a:endParaRPr lang="en-US" sz="2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65" y="4312411"/>
            <a:ext cx="11335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if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structure and meaning are correct, those 2 students will score 1 plus point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949" y="202490"/>
            <a:ext cx="2209800" cy="2066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30527" y="712733"/>
            <a:ext cx="4054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uzzle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pieces game</a:t>
            </a:r>
          </a:p>
        </p:txBody>
      </p:sp>
    </p:spTree>
    <p:extLst>
      <p:ext uri="{BB962C8B-B14F-4D97-AF65-F5344CB8AC3E}">
        <p14:creationId xmlns:p14="http://schemas.microsoft.com/office/powerpoint/2010/main" val="30451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5281" y="448734"/>
            <a:ext cx="10561674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Write and match conditional sentences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6467" y="0"/>
            <a:ext cx="2501390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 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Warm up: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7527" y="2631557"/>
            <a:ext cx="5232994" cy="3354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81" y="2631557"/>
            <a:ext cx="5280837" cy="33549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5281" y="1236588"/>
            <a:ext cx="3608680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 example: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112" y="203125"/>
            <a:ext cx="2209800" cy="2066925"/>
          </a:xfrm>
          <a:prstGeom prst="rect">
            <a:avLst/>
          </a:prstGeom>
        </p:spPr>
      </p:pic>
      <p:pic>
        <p:nvPicPr>
          <p:cNvPr id="13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3162640" y="5983483"/>
            <a:ext cx="638956" cy="661856"/>
          </a:xfrm>
          <a:prstGeom prst="rect">
            <a:avLst/>
          </a:prstGeom>
        </p:spPr>
      </p:pic>
      <p:pic>
        <p:nvPicPr>
          <p:cNvPr id="14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024024" y="6017040"/>
            <a:ext cx="662744" cy="6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  <a:solidFill>
            <a:schemeClr val="bg2">
              <a:lumMod val="50000"/>
            </a:schemeClr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060912" y="1335279"/>
            <a:ext cx="6610447" cy="625641"/>
          </a:xfrm>
          <a:prstGeom prst="roundRect">
            <a:avLst>
              <a:gd name="adj" fmla="val 4266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17" y="1166883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428268" y="1448044"/>
            <a:ext cx="62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2" name="Picture 2" descr="Ministry2Kenya: &quot;Loving my Neighbor&quot;: Cultural Differences #2: Entering a  new and different culture as if you were a child">
            <a:extLst>
              <a:ext uri="{FF2B5EF4-FFF2-40B4-BE49-F238E27FC236}">
                <a16:creationId xmlns:a16="http://schemas.microsoft.com/office/drawing/2014/main" id="{106DD946-CE37-5729-A238-DBD61159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75" y="2212890"/>
            <a:ext cx="4151850" cy="34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6B2BA6-1309-AD7F-A25A-6ED29C9BE18A}"/>
              </a:ext>
            </a:extLst>
          </p:cNvPr>
          <p:cNvSpPr txBox="1"/>
          <p:nvPr/>
        </p:nvSpPr>
        <p:spPr>
          <a:xfrm>
            <a:off x="-162812" y="3666233"/>
            <a:ext cx="466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4" r="6188" b="66488"/>
          <a:stretch/>
        </p:blipFill>
        <p:spPr>
          <a:xfrm>
            <a:off x="5600699" y="1380707"/>
            <a:ext cx="6154179" cy="11778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774" t="31678" r="6188" b="41055"/>
          <a:stretch/>
        </p:blipFill>
        <p:spPr>
          <a:xfrm>
            <a:off x="5600698" y="3159039"/>
            <a:ext cx="6154179" cy="9583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774" t="57851" r="6188"/>
          <a:stretch/>
        </p:blipFill>
        <p:spPr>
          <a:xfrm>
            <a:off x="5600697" y="4717876"/>
            <a:ext cx="6154179" cy="148143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chemeClr val="bg2">
              <a:lumMod val="50000"/>
            </a:schemeClr>
          </a:solidFill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4" name="Oval 33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hord 34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8649" y="813941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﻿Match each word or phrase with its meaning.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7432" y="8045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217" y="7018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432" y="85130"/>
            <a:ext cx="3444205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746353"/>
              </p:ext>
            </p:extLst>
          </p:nvPr>
        </p:nvGraphicFramePr>
        <p:xfrm>
          <a:off x="1120038" y="1419642"/>
          <a:ext cx="9728425" cy="458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501">
                  <a:extLst>
                    <a:ext uri="{9D8B030D-6E8A-4147-A177-3AD203B41FA5}">
                      <a16:colId xmlns:a16="http://schemas.microsoft.com/office/drawing/2014/main" val="4046496979"/>
                    </a:ext>
                  </a:extLst>
                </a:gridCol>
                <a:gridCol w="6432924">
                  <a:extLst>
                    <a:ext uri="{9D8B030D-6E8A-4147-A177-3AD203B41FA5}">
                      <a16:colId xmlns:a16="http://schemas.microsoft.com/office/drawing/2014/main" val="1555928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lifestyle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making things with one’s hands, using skills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 practice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vehicle pulled by dogs (usually over snow)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587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street food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way in which individuals or groups of people live and work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making crafts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usual way of doing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something</a:t>
                      </a:r>
                    </a:p>
                    <a:p>
                      <a:pPr fontAlgn="t"/>
                      <a:endParaRPr lang="en-US" sz="2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649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dogsled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ready-to-eat food or drink sold in a street or other public places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1352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70074" y="6227625"/>
            <a:ext cx="8435164" cy="523220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ctr" fontAlgn="t"/>
            <a:r>
              <a:rPr lang="pt-BR" sz="2800" b="1" i="1" dirty="0">
                <a:solidFill>
                  <a:srgbClr val="C00000"/>
                </a:solidFill>
                <a:latin typeface="OpenSans"/>
              </a:rPr>
              <a:t>1. </a:t>
            </a:r>
            <a:r>
              <a:rPr lang="pt-BR" sz="2800" b="1" i="1" dirty="0" smtClean="0">
                <a:solidFill>
                  <a:srgbClr val="C00000"/>
                </a:solidFill>
                <a:latin typeface="OpenSans"/>
              </a:rPr>
              <a:t>C		2</a:t>
            </a:r>
            <a:r>
              <a:rPr lang="pt-BR" sz="2800" b="1" i="1" dirty="0">
                <a:solidFill>
                  <a:srgbClr val="C00000"/>
                </a:solidFill>
                <a:latin typeface="OpenSans"/>
              </a:rPr>
              <a:t>. </a:t>
            </a:r>
            <a:r>
              <a:rPr lang="pt-BR" sz="2800" b="1" i="1" dirty="0" smtClean="0">
                <a:solidFill>
                  <a:srgbClr val="C00000"/>
                </a:solidFill>
                <a:latin typeface="OpenSans"/>
              </a:rPr>
              <a:t>d		3</a:t>
            </a:r>
            <a:r>
              <a:rPr lang="pt-BR" sz="2800" b="1" i="1" dirty="0">
                <a:solidFill>
                  <a:srgbClr val="C00000"/>
                </a:solidFill>
                <a:latin typeface="OpenSans"/>
              </a:rPr>
              <a:t>. </a:t>
            </a:r>
            <a:r>
              <a:rPr lang="pt-BR" sz="2800" b="1" i="1" dirty="0" smtClean="0">
                <a:solidFill>
                  <a:srgbClr val="C00000"/>
                </a:solidFill>
                <a:latin typeface="OpenSans"/>
              </a:rPr>
              <a:t>e		4</a:t>
            </a:r>
            <a:r>
              <a:rPr lang="pt-BR" sz="2800" b="1" i="1" dirty="0">
                <a:solidFill>
                  <a:srgbClr val="C00000"/>
                </a:solidFill>
                <a:latin typeface="OpenSans"/>
              </a:rPr>
              <a:t>. </a:t>
            </a:r>
            <a:r>
              <a:rPr lang="pt-BR" sz="2800" b="1" i="1" dirty="0" smtClean="0">
                <a:solidFill>
                  <a:srgbClr val="C00000"/>
                </a:solidFill>
                <a:latin typeface="OpenSans"/>
              </a:rPr>
              <a:t>a		5</a:t>
            </a:r>
            <a:r>
              <a:rPr lang="pt-BR" sz="2800" b="1" i="1" dirty="0">
                <a:solidFill>
                  <a:srgbClr val="C00000"/>
                </a:solidFill>
                <a:latin typeface="OpenSans"/>
              </a:rPr>
              <a:t>. </a:t>
            </a:r>
            <a:r>
              <a:rPr lang="pt-BR" sz="2800" b="1" i="1" dirty="0" smtClean="0">
                <a:solidFill>
                  <a:srgbClr val="C00000"/>
                </a:solidFill>
                <a:latin typeface="OpenSans"/>
              </a:rPr>
              <a:t>b</a:t>
            </a:r>
            <a:endParaRPr lang="pt-BR" sz="2800" b="1" i="1" dirty="0">
              <a:solidFill>
                <a:srgbClr val="C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2591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4863" y="810025"/>
            <a:ext cx="103233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﻿Complete each sentence with a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3904" y="76908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689" y="6664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697" y="42339"/>
            <a:ext cx="313561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107752"/>
              </p:ext>
            </p:extLst>
          </p:nvPr>
        </p:nvGraphicFramePr>
        <p:xfrm>
          <a:off x="383758" y="1473460"/>
          <a:ext cx="11567237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97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227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687060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maintain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in the habit of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greeted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lifestyle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online lesson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98697" y="2468997"/>
            <a:ext cx="1221582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solidFill>
                  <a:srgbClr val="F7941E"/>
                </a:solidFill>
                <a:latin typeface="Bahnschrift" panose="020B0502040204020203" pitchFamily="34" charset="0"/>
              </a:rPr>
              <a:t>1. </a:t>
            </a:r>
            <a:r>
              <a:rPr lang="en-US" sz="2900" dirty="0">
                <a:latin typeface="Bahnschrift" panose="020B0502040204020203" pitchFamily="34" charset="0"/>
              </a:rPr>
              <a:t>My younger sister is </a:t>
            </a:r>
            <a:r>
              <a:rPr lang="en-US" sz="2900" dirty="0" smtClean="0">
                <a:latin typeface="Bahnschrift" panose="020B0502040204020203" pitchFamily="34" charset="0"/>
              </a:rPr>
              <a:t>_____________  </a:t>
            </a:r>
            <a:r>
              <a:rPr lang="en-US" sz="2900" dirty="0">
                <a:latin typeface="Bahnschrift" panose="020B0502040204020203" pitchFamily="34" charset="0"/>
              </a:rPr>
              <a:t>listening </a:t>
            </a:r>
            <a:r>
              <a:rPr lang="en-US" sz="2900" dirty="0" smtClean="0">
                <a:latin typeface="Bahnschrift" panose="020B0502040204020203" pitchFamily="34" charset="0"/>
              </a:rPr>
              <a:t>to music </a:t>
            </a:r>
            <a:r>
              <a:rPr lang="en-US" sz="2900" dirty="0">
                <a:latin typeface="Bahnschrift" panose="020B0502040204020203" pitchFamily="34" charset="0"/>
              </a:rPr>
              <a:t>while studying.</a:t>
            </a:r>
            <a:endParaRPr lang="en-US" sz="2900" dirty="0" smtClean="0">
              <a:latin typeface="Bahnschrift" panose="020B0502040204020203" pitchFamily="34" charset="0"/>
            </a:endParaRPr>
          </a:p>
          <a:p>
            <a:r>
              <a:rPr lang="en-US" sz="2900" dirty="0">
                <a:latin typeface="Bahnschrift" panose="020B0502040204020203" pitchFamily="34" charset="0"/>
              </a:rPr>
              <a:t>	</a:t>
            </a:r>
          </a:p>
          <a:p>
            <a:r>
              <a:rPr lang="en-US" sz="2900" b="1" dirty="0">
                <a:solidFill>
                  <a:srgbClr val="F7941E"/>
                </a:solidFill>
                <a:latin typeface="Bahnschrift" panose="020B0502040204020203" pitchFamily="34" charset="0"/>
              </a:rPr>
              <a:t>2.</a:t>
            </a:r>
            <a:r>
              <a:rPr lang="en-US" sz="29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2900" dirty="0">
                <a:latin typeface="Bahnschrift" panose="020B0502040204020203" pitchFamily="34" charset="0"/>
              </a:rPr>
              <a:t>The native people there </a:t>
            </a:r>
            <a:r>
              <a:rPr lang="en-US" sz="2900" dirty="0" smtClean="0">
                <a:latin typeface="Bahnschrift" panose="020B0502040204020203" pitchFamily="34" charset="0"/>
              </a:rPr>
              <a:t>________ us warmly </a:t>
            </a:r>
            <a:r>
              <a:rPr lang="en-US" sz="2900" dirty="0">
                <a:latin typeface="Bahnschrift" panose="020B0502040204020203" pitchFamily="34" charset="0"/>
              </a:rPr>
              <a:t>when we arrived</a:t>
            </a:r>
            <a:r>
              <a:rPr lang="en-US" sz="2900" dirty="0" smtClean="0">
                <a:latin typeface="Bahnschrift" panose="020B0502040204020203" pitchFamily="34" charset="0"/>
              </a:rPr>
              <a:t>.</a:t>
            </a:r>
            <a:r>
              <a:rPr lang="en-US" sz="2900" dirty="0">
                <a:latin typeface="Bahnschrift" panose="020B0502040204020203" pitchFamily="34" charset="0"/>
              </a:rPr>
              <a:t>	</a:t>
            </a:r>
            <a:endParaRPr lang="en-US" sz="2900" dirty="0" smtClean="0">
              <a:latin typeface="Bahnschrift" panose="020B0502040204020203" pitchFamily="34" charset="0"/>
            </a:endParaRPr>
          </a:p>
          <a:p>
            <a:endParaRPr lang="en-US" sz="2900" dirty="0" smtClean="0">
              <a:latin typeface="Bahnschrift" panose="020B0502040204020203" pitchFamily="34" charset="0"/>
            </a:endParaRPr>
          </a:p>
          <a:p>
            <a:r>
              <a:rPr lang="en-US" sz="2900" b="1" dirty="0" smtClean="0">
                <a:solidFill>
                  <a:srgbClr val="F7941E"/>
                </a:solidFill>
                <a:latin typeface="Bahnschrift" panose="020B0502040204020203" pitchFamily="34" charset="0"/>
              </a:rPr>
              <a:t>3</a:t>
            </a:r>
            <a:r>
              <a:rPr lang="en-US" sz="2900" dirty="0">
                <a:solidFill>
                  <a:srgbClr val="F7941E"/>
                </a:solidFill>
                <a:latin typeface="Bahnschrift" panose="020B0502040204020203" pitchFamily="34" charset="0"/>
              </a:rPr>
              <a:t>. </a:t>
            </a:r>
            <a:r>
              <a:rPr lang="en-US" sz="2900" dirty="0">
                <a:latin typeface="Bahnschrift" panose="020B0502040204020203" pitchFamily="34" charset="0"/>
              </a:rPr>
              <a:t>Many people are trying to adopt </a:t>
            </a:r>
            <a:r>
              <a:rPr lang="en-US" sz="2900" dirty="0" smtClean="0">
                <a:latin typeface="Bahnschrift" panose="020B0502040204020203" pitchFamily="34" charset="0"/>
              </a:rPr>
              <a:t>a healthy ________ </a:t>
            </a:r>
            <a:r>
              <a:rPr lang="en-US" sz="2900" dirty="0">
                <a:latin typeface="Bahnschrift" panose="020B0502040204020203" pitchFamily="34" charset="0"/>
              </a:rPr>
              <a:t>these days.	</a:t>
            </a:r>
            <a:endParaRPr lang="en-US" sz="2900" dirty="0" smtClean="0">
              <a:latin typeface="Bahnschrift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E636AD-127D-A1E4-E9DC-637D6CB7B877}"/>
              </a:ext>
            </a:extLst>
          </p:cNvPr>
          <p:cNvSpPr txBox="1"/>
          <p:nvPr/>
        </p:nvSpPr>
        <p:spPr>
          <a:xfrm>
            <a:off x="4113539" y="2503138"/>
            <a:ext cx="2542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﻿</a:t>
            </a:r>
            <a:r>
              <a:rPr lang="en-US" sz="28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VN" sz="28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in </a:t>
            </a:r>
            <a:r>
              <a:rPr lang="en-VN" sz="2800" b="1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the habit of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C4785D-E30E-3CF6-A8A6-77DA11AACD3D}"/>
              </a:ext>
            </a:extLst>
          </p:cNvPr>
          <p:cNvSpPr txBox="1"/>
          <p:nvPr/>
        </p:nvSpPr>
        <p:spPr>
          <a:xfrm>
            <a:off x="4851307" y="3372606"/>
            <a:ext cx="21430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900" b="1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greeted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5FC6F1-871A-193B-856A-3C89EBEB37B6}"/>
              </a:ext>
            </a:extLst>
          </p:cNvPr>
          <p:cNvSpPr txBox="1"/>
          <p:nvPr/>
        </p:nvSpPr>
        <p:spPr>
          <a:xfrm>
            <a:off x="7888785" y="4272853"/>
            <a:ext cx="20526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900" b="1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lifestyle</a:t>
            </a:r>
          </a:p>
        </p:txBody>
      </p:sp>
    </p:spTree>
    <p:extLst>
      <p:ext uri="{BB962C8B-B14F-4D97-AF65-F5344CB8AC3E}">
        <p14:creationId xmlns:p14="http://schemas.microsoft.com/office/powerpoint/2010/main" val="26511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13637" y="2394570"/>
            <a:ext cx="119783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7941E"/>
                </a:solidFill>
                <a:latin typeface="Bahnschrift Light SemiCondensed" panose="020B0502040204020203" pitchFamily="34" charset="0"/>
              </a:rPr>
              <a:t>4. </a:t>
            </a:r>
            <a:r>
              <a:rPr lang="en-US" sz="3200" dirty="0" smtClean="0">
                <a:latin typeface="Bahnschrift Light SemiCondensed" panose="020B0502040204020203" pitchFamily="34" charset="0"/>
              </a:rPr>
              <a:t>I believe </a:t>
            </a:r>
            <a:r>
              <a:rPr lang="en-US" sz="3200" dirty="0">
                <a:latin typeface="Bahnschrift Light SemiCondensed" panose="020B0502040204020203" pitchFamily="34" charset="0"/>
              </a:rPr>
              <a:t>that </a:t>
            </a:r>
            <a:r>
              <a:rPr lang="en-US" sz="3200" dirty="0">
                <a:latin typeface="Bahnschrift Light SemiCondensed" panose="020B0502040204020203" pitchFamily="34" charset="0"/>
              </a:rPr>
              <a:t>_______________   </a:t>
            </a:r>
            <a:r>
              <a:rPr lang="en-US" sz="3200" dirty="0" smtClean="0">
                <a:latin typeface="Bahnschrift Light SemiCondensed" panose="020B0502040204020203" pitchFamily="34" charset="0"/>
              </a:rPr>
              <a:t>are </a:t>
            </a:r>
            <a:r>
              <a:rPr lang="en-US" sz="3200" dirty="0">
                <a:latin typeface="Bahnschrift Light SemiCondensed" panose="020B0502040204020203" pitchFamily="34" charset="0"/>
              </a:rPr>
              <a:t>not </a:t>
            </a:r>
            <a:r>
              <a:rPr lang="en-US" sz="3200" dirty="0" smtClean="0">
                <a:latin typeface="Bahnschrift Light SemiCondensed" panose="020B0502040204020203" pitchFamily="34" charset="0"/>
              </a:rPr>
              <a:t>as interesting </a:t>
            </a:r>
            <a:r>
              <a:rPr lang="en-US" sz="3200" dirty="0">
                <a:latin typeface="Bahnschrift Light SemiCondensed" panose="020B0502040204020203" pitchFamily="34" charset="0"/>
              </a:rPr>
              <a:t>as offline lessons.</a:t>
            </a:r>
            <a:endParaRPr lang="en-US" sz="3200" dirty="0" smtClean="0">
              <a:latin typeface="Bahnschrift Light SemiCondensed" panose="020B0502040204020203" pitchFamily="34" charset="0"/>
            </a:endParaRPr>
          </a:p>
          <a:p>
            <a:r>
              <a:rPr lang="en-US" sz="1500" dirty="0">
                <a:latin typeface="Bahnschrift Light SemiCondensed" panose="020B0502040204020203" pitchFamily="34" charset="0"/>
              </a:rPr>
              <a:t>	</a:t>
            </a:r>
          </a:p>
          <a:p>
            <a:r>
              <a:rPr lang="en-US" sz="3200" b="1" dirty="0" smtClean="0">
                <a:solidFill>
                  <a:srgbClr val="F7941E"/>
                </a:solidFill>
                <a:latin typeface="Bahnschrift Light SemiCondensed" panose="020B0502040204020203" pitchFamily="34" charset="0"/>
              </a:rPr>
              <a:t>5.</a:t>
            </a:r>
            <a:r>
              <a:rPr lang="en-US" sz="3200" dirty="0" smtClean="0">
                <a:solidFill>
                  <a:srgbClr val="0000FF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3200" dirty="0">
                <a:latin typeface="Bahnschrift Light SemiCondensed" panose="020B0502040204020203" pitchFamily="34" charset="0"/>
              </a:rPr>
              <a:t>The native people there </a:t>
            </a:r>
            <a:r>
              <a:rPr lang="en-US" sz="3200" dirty="0" smtClean="0">
                <a:latin typeface="Bahnschrift Light SemiCondensed" panose="020B0502040204020203" pitchFamily="34" charset="0"/>
              </a:rPr>
              <a:t>__________ us warmly </a:t>
            </a:r>
            <a:r>
              <a:rPr lang="en-US" sz="3200" dirty="0">
                <a:latin typeface="Bahnschrift Light SemiCondensed" panose="020B0502040204020203" pitchFamily="34" charset="0"/>
              </a:rPr>
              <a:t>when we </a:t>
            </a:r>
            <a:r>
              <a:rPr lang="en-US" sz="3200" dirty="0" smtClean="0">
                <a:latin typeface="Bahnschrift Light SemiCondensed" panose="020B0502040204020203" pitchFamily="34" charset="0"/>
              </a:rPr>
              <a:t>arrived.	</a:t>
            </a:r>
          </a:p>
          <a:p>
            <a:endParaRPr lang="en-US" sz="1500" dirty="0" smtClean="0">
              <a:latin typeface="Bahnschrift Light SemiCondensed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4FE628-6083-C44C-1E44-54A325ED537A}"/>
              </a:ext>
            </a:extLst>
          </p:cNvPr>
          <p:cNvSpPr txBox="1"/>
          <p:nvPr/>
        </p:nvSpPr>
        <p:spPr>
          <a:xfrm>
            <a:off x="2811418" y="2394570"/>
            <a:ext cx="2653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online lessons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2DF287-A2BD-4DA3-454C-FB8721873BE2}"/>
              </a:ext>
            </a:extLst>
          </p:cNvPr>
          <p:cNvSpPr txBox="1"/>
          <p:nvPr/>
        </p:nvSpPr>
        <p:spPr>
          <a:xfrm>
            <a:off x="4487787" y="3100701"/>
            <a:ext cx="2379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maintain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697" y="42339"/>
            <a:ext cx="313561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4863" y="810025"/>
            <a:ext cx="103233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﻿Complete each sentence with a word or phrase from the box.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33904" y="76908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689" y="6664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95773"/>
              </p:ext>
            </p:extLst>
          </p:nvPr>
        </p:nvGraphicFramePr>
        <p:xfrm>
          <a:off x="383758" y="1473460"/>
          <a:ext cx="11567237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97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227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687060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maintain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in the habit of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greeted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lifestyle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online lesson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6887" y="749657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﻿Complete the sentences, using the correct tense of the verbs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5929" y="7087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500" y="606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655" y="0"/>
            <a:ext cx="305772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655" y="1593561"/>
            <a:ext cx="116205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48"/>
                </a:solidFill>
              </a:rPr>
              <a:t>1. </a:t>
            </a:r>
            <a:r>
              <a:rPr lang="en-US" sz="2800" dirty="0" smtClean="0">
                <a:solidFill>
                  <a:srgbClr val="242021"/>
                </a:solidFill>
              </a:rPr>
              <a:t>No </a:t>
            </a:r>
            <a:r>
              <a:rPr lang="en-US" sz="2800" dirty="0">
                <a:solidFill>
                  <a:srgbClr val="242021"/>
                </a:solidFill>
              </a:rPr>
              <a:t>worries. The </a:t>
            </a:r>
            <a:r>
              <a:rPr lang="en-US" sz="2800" dirty="0" err="1">
                <a:solidFill>
                  <a:srgbClr val="242021"/>
                </a:solidFill>
              </a:rPr>
              <a:t>organisers</a:t>
            </a:r>
            <a:r>
              <a:rPr lang="en-US" sz="2800" dirty="0">
                <a:solidFill>
                  <a:srgbClr val="242021"/>
                </a:solidFill>
              </a:rPr>
              <a:t> (send) </a:t>
            </a:r>
            <a:r>
              <a:rPr lang="en-US" sz="2800" dirty="0" smtClean="0">
                <a:solidFill>
                  <a:srgbClr val="242021"/>
                </a:solidFill>
              </a:rPr>
              <a:t>_________ us </a:t>
            </a:r>
            <a:r>
              <a:rPr lang="en-US" sz="2800" dirty="0">
                <a:solidFill>
                  <a:srgbClr val="242021"/>
                </a:solidFill>
              </a:rPr>
              <a:t>an invitation soon</a:t>
            </a:r>
            <a:r>
              <a:rPr lang="en-US" sz="2800" dirty="0" smtClean="0">
                <a:solidFill>
                  <a:srgbClr val="242021"/>
                </a:solidFill>
              </a:rPr>
              <a:t>.</a:t>
            </a:r>
          </a:p>
          <a:p>
            <a:endParaRPr lang="en-US" sz="2800" dirty="0" smtClean="0">
              <a:solidFill>
                <a:srgbClr val="242021"/>
              </a:solidFill>
            </a:endParaRPr>
          </a:p>
          <a:p>
            <a:r>
              <a:rPr lang="en-US" sz="2800" b="1" dirty="0" smtClean="0">
                <a:solidFill>
                  <a:srgbClr val="F26548"/>
                </a:solidFill>
              </a:rPr>
              <a:t>2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Unless they behave, those </a:t>
            </a:r>
            <a:r>
              <a:rPr lang="en-US" sz="2800" dirty="0" smtClean="0">
                <a:solidFill>
                  <a:srgbClr val="242021"/>
                </a:solidFill>
              </a:rPr>
              <a:t>children (not </a:t>
            </a:r>
            <a:r>
              <a:rPr lang="en-US" sz="2800" dirty="0">
                <a:solidFill>
                  <a:srgbClr val="242021"/>
                </a:solidFill>
              </a:rPr>
              <a:t>be) </a:t>
            </a:r>
            <a:r>
              <a:rPr lang="en-US" sz="2800" dirty="0" smtClean="0">
                <a:solidFill>
                  <a:srgbClr val="242021"/>
                </a:solidFill>
              </a:rPr>
              <a:t>________ </a:t>
            </a:r>
            <a:r>
              <a:rPr lang="en-US" sz="2800" dirty="0">
                <a:solidFill>
                  <a:srgbClr val="242021"/>
                </a:solidFill>
              </a:rPr>
              <a:t>welcome </a:t>
            </a:r>
            <a:r>
              <a:rPr lang="en-US" sz="2800" dirty="0" smtClean="0">
                <a:solidFill>
                  <a:srgbClr val="242021"/>
                </a:solidFill>
              </a:rPr>
              <a:t>here.</a:t>
            </a:r>
          </a:p>
          <a:p>
            <a:endParaRPr lang="en-US" sz="2800" b="1" dirty="0">
              <a:solidFill>
                <a:srgbClr val="242021"/>
              </a:solidFill>
            </a:endParaRPr>
          </a:p>
          <a:p>
            <a:r>
              <a:rPr lang="en-US" sz="2800" b="1" dirty="0" smtClean="0">
                <a:solidFill>
                  <a:srgbClr val="F26548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r>
              <a:rPr lang="en-US" sz="2800" dirty="0" smtClean="0">
                <a:cs typeface="ChronicaPro-Book" charset="0"/>
              </a:rPr>
              <a:t>Do </a:t>
            </a:r>
            <a:r>
              <a:rPr lang="en-US" sz="2800" dirty="0">
                <a:cs typeface="ChronicaPro-Book" charset="0"/>
              </a:rPr>
              <a:t>you think online learning (become</a:t>
            </a:r>
            <a:r>
              <a:rPr lang="en-US" sz="2800" dirty="0" smtClean="0">
                <a:cs typeface="ChronicaPro-Book" charset="0"/>
              </a:rPr>
              <a:t>) ___________ </a:t>
            </a:r>
            <a:r>
              <a:rPr lang="en-US" sz="2800" dirty="0">
                <a:cs typeface="ChronicaPro-Book" charset="0"/>
              </a:rPr>
              <a:t>the new mode of education</a:t>
            </a:r>
            <a:r>
              <a:rPr lang="en-US" sz="2800" dirty="0" smtClean="0">
                <a:cs typeface="ChronicaPro-Book" charset="0"/>
              </a:rPr>
              <a:t>?</a:t>
            </a:r>
          </a:p>
          <a:p>
            <a:endParaRPr lang="en-US" sz="2800" dirty="0" smtClean="0">
              <a:cs typeface="ChronicaPro-Book" charset="0"/>
            </a:endParaRPr>
          </a:p>
          <a:p>
            <a:r>
              <a:rPr lang="en-US" sz="2800" b="1" dirty="0" smtClean="0">
                <a:solidFill>
                  <a:srgbClr val="F26548"/>
                </a:solidFill>
              </a:rPr>
              <a:t>4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If I (win) ______ the </a:t>
            </a:r>
            <a:r>
              <a:rPr lang="en-US" sz="2800" dirty="0" smtClean="0">
                <a:solidFill>
                  <a:srgbClr val="242021"/>
                </a:solidFill>
              </a:rPr>
              <a:t>competition, I </a:t>
            </a:r>
            <a:r>
              <a:rPr lang="en-US" sz="2800" dirty="0">
                <a:solidFill>
                  <a:srgbClr val="242021"/>
                </a:solidFill>
              </a:rPr>
              <a:t>will donate half of the prize money </a:t>
            </a:r>
            <a:r>
              <a:rPr lang="en-US" sz="2800" dirty="0" smtClean="0">
                <a:solidFill>
                  <a:srgbClr val="242021"/>
                </a:solidFill>
              </a:rPr>
              <a:t>to charity.</a:t>
            </a:r>
          </a:p>
          <a:p>
            <a:endParaRPr lang="en-US" sz="2800" dirty="0">
              <a:solidFill>
                <a:srgbClr val="242021"/>
              </a:solidFill>
            </a:endParaRPr>
          </a:p>
          <a:p>
            <a:r>
              <a:rPr lang="en-US" sz="2800" b="1" dirty="0">
                <a:solidFill>
                  <a:srgbClr val="F26548"/>
                </a:solidFill>
              </a:rPr>
              <a:t>5.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>
                <a:cs typeface="ChronicaPro-Book" charset="0"/>
              </a:rPr>
              <a:t>______ we (have to) </a:t>
            </a:r>
            <a:r>
              <a:rPr lang="en-US" sz="2800" dirty="0" smtClean="0">
                <a:cs typeface="ChronicaPro-Book" charset="0"/>
              </a:rPr>
              <a:t>_______ </a:t>
            </a:r>
            <a:r>
              <a:rPr lang="en-US" sz="2800" dirty="0">
                <a:cs typeface="ChronicaPro-Book" charset="0"/>
              </a:rPr>
              <a:t>keep to </a:t>
            </a:r>
            <a:r>
              <a:rPr lang="en-US" sz="2800" dirty="0" smtClean="0">
                <a:cs typeface="ChronicaPro-Book" charset="0"/>
              </a:rPr>
              <a:t>the left </a:t>
            </a:r>
            <a:r>
              <a:rPr lang="en-US" sz="2800" dirty="0">
                <a:cs typeface="ChronicaPro-Book" charset="0"/>
              </a:rPr>
              <a:t>when we drive in Singapore next week? </a:t>
            </a:r>
            <a:endParaRPr lang="en-US" sz="2800" dirty="0">
              <a:solidFill>
                <a:schemeClr val="tx1"/>
              </a:solidFill>
              <a:cs typeface="ChronicaPro-Book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5503356" y="1613503"/>
            <a:ext cx="2573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will send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258193-3573-6D1C-C7CB-EF1B94393773}"/>
              </a:ext>
            </a:extLst>
          </p:cNvPr>
          <p:cNvSpPr txBox="1"/>
          <p:nvPr/>
        </p:nvSpPr>
        <p:spPr>
          <a:xfrm>
            <a:off x="6804551" y="2416322"/>
            <a:ext cx="2849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won’t be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DFE0C6-6240-A3B4-989B-F1A1C433D840}"/>
              </a:ext>
            </a:extLst>
          </p:cNvPr>
          <p:cNvSpPr txBox="1"/>
          <p:nvPr/>
        </p:nvSpPr>
        <p:spPr>
          <a:xfrm>
            <a:off x="6074386" y="3319568"/>
            <a:ext cx="3298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will become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7A687D-3BCA-005B-B407-F6015B6AD556}"/>
              </a:ext>
            </a:extLst>
          </p:cNvPr>
          <p:cNvSpPr txBox="1"/>
          <p:nvPr/>
        </p:nvSpPr>
        <p:spPr>
          <a:xfrm>
            <a:off x="1990502" y="4551908"/>
            <a:ext cx="991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win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8E9F43-B9D3-6CFE-046E-C00515A1FB9F}"/>
              </a:ext>
            </a:extLst>
          </p:cNvPr>
          <p:cNvSpPr txBox="1"/>
          <p:nvPr/>
        </p:nvSpPr>
        <p:spPr>
          <a:xfrm>
            <a:off x="667232" y="5803597"/>
            <a:ext cx="1017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1183AC-143F-709F-E2B6-29926E93D47D}"/>
              </a:ext>
            </a:extLst>
          </p:cNvPr>
          <p:cNvSpPr txBox="1"/>
          <p:nvPr/>
        </p:nvSpPr>
        <p:spPr>
          <a:xfrm>
            <a:off x="3501389" y="5803597"/>
            <a:ext cx="1658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have to</a:t>
            </a:r>
          </a:p>
        </p:txBody>
      </p:sp>
    </p:spTree>
    <p:extLst>
      <p:ext uri="{BB962C8B-B14F-4D97-AF65-F5344CB8AC3E}">
        <p14:creationId xmlns:p14="http://schemas.microsoft.com/office/powerpoint/2010/main" val="5715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3630</TotalTime>
  <Words>470</Words>
  <Application>Microsoft Office PowerPoint</Application>
  <PresentationFormat>Widescreen</PresentationFormat>
  <Paragraphs>134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.VnArabia</vt:lpstr>
      <vt:lpstr>Arial</vt:lpstr>
      <vt:lpstr>Arial Black</vt:lpstr>
      <vt:lpstr>Arial Narrow</vt:lpstr>
      <vt:lpstr>Bahnschrift</vt:lpstr>
      <vt:lpstr>Bahnschrift Light Condensed</vt:lpstr>
      <vt:lpstr>Bahnschrift Light SemiCondensed</vt:lpstr>
      <vt:lpstr>Bahnschrift SemiLight SemiConde</vt:lpstr>
      <vt:lpstr>Calibri</vt:lpstr>
      <vt:lpstr>ChronicaPro-Book</vt:lpstr>
      <vt:lpstr>Gill Sans MT</vt:lpstr>
      <vt:lpstr>Myriad Pro</vt:lpstr>
      <vt:lpstr>OpenSans</vt:lpstr>
      <vt:lpstr>Times New Roman</vt:lpstr>
      <vt:lpstr>VNI-Ariston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223</cp:revision>
  <dcterms:created xsi:type="dcterms:W3CDTF">2020-12-09T02:04:09Z</dcterms:created>
  <dcterms:modified xsi:type="dcterms:W3CDTF">2023-11-30T07:45:24Z</dcterms:modified>
</cp:coreProperties>
</file>