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59" r:id="rId3"/>
    <p:sldId id="273" r:id="rId4"/>
    <p:sldId id="258" r:id="rId5"/>
    <p:sldId id="268" r:id="rId6"/>
    <p:sldId id="269" r:id="rId7"/>
    <p:sldId id="270" r:id="rId8"/>
    <p:sldId id="271" r:id="rId9"/>
    <p:sldId id="272" r:id="rId10"/>
  </p:sldIdLst>
  <p:sldSz cx="12192000" cy="6858000"/>
  <p:notesSz cx="6858000" cy="9144000"/>
  <p:embeddedFontLst>
    <p:embeddedFont>
      <p:font typeface=".VnTime" panose="020B7200000000000000" pitchFamily="3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Tahoma" panose="020B060403050404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2A89AA"/>
    <a:srgbClr val="7BD9FF"/>
    <a:srgbClr val="AF7B3D"/>
    <a:srgbClr val="43ACD1"/>
    <a:srgbClr val="35A8D1"/>
    <a:srgbClr val="E42476"/>
    <a:srgbClr val="F2C6A8"/>
    <a:srgbClr val="2F98BD"/>
    <a:srgbClr val="2E93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72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4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4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9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2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1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5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0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0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14.gif"/><Relationship Id="rId10" Type="http://schemas.openxmlformats.org/officeDocument/2006/relationships/image" Target="../media/image11.gif"/><Relationship Id="rId4" Type="http://schemas.openxmlformats.org/officeDocument/2006/relationships/image" Target="../media/image6.png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14.gif"/><Relationship Id="rId10" Type="http://schemas.openxmlformats.org/officeDocument/2006/relationships/image" Target="../media/image11.gif"/><Relationship Id="rId4" Type="http://schemas.openxmlformats.org/officeDocument/2006/relationships/image" Target="../media/image6.png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11.gif"/><Relationship Id="rId5" Type="http://schemas.openxmlformats.org/officeDocument/2006/relationships/image" Target="../media/image6.png"/><Relationship Id="rId10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9.gif"/><Relationship Id="rId1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2.gif"/><Relationship Id="rId18" Type="http://schemas.openxmlformats.org/officeDocument/2006/relationships/image" Target="../media/image16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oleObject" Target="../embeddings/oleObject1.bin"/><Relationship Id="rId2" Type="http://schemas.openxmlformats.org/officeDocument/2006/relationships/audio" Target="../media/media3.mp3"/><Relationship Id="rId16" Type="http://schemas.openxmlformats.org/officeDocument/2006/relationships/image" Target="../media/image2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9.gif"/><Relationship Id="rId5" Type="http://schemas.openxmlformats.org/officeDocument/2006/relationships/audio" Target="../media/audio2.wav"/><Relationship Id="rId15" Type="http://schemas.openxmlformats.org/officeDocument/2006/relationships/image" Target="../media/image15.gif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8.gif"/><Relationship Id="rId7" Type="http://schemas.openxmlformats.org/officeDocument/2006/relationships/image" Target="../media/image9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10" Type="http://schemas.openxmlformats.org/officeDocument/2006/relationships/image" Target="../media/image23.gif"/><Relationship Id="rId4" Type="http://schemas.openxmlformats.org/officeDocument/2006/relationships/image" Target="../media/image19.gif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06" y="0"/>
            <a:ext cx="12124094" cy="6813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02297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5577719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202429" y="3465603"/>
            <a:ext cx="5187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XUỐNG BIỂN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106473" y="4088738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HÃY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5482928" y="3388658"/>
            <a:ext cx="2261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055226" y="1056190"/>
            <a:ext cx="10081549" cy="47456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1506638" y="2101737"/>
            <a:ext cx="91787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</a:t>
            </a:r>
            <a:r>
              <a:rPr lang="vi-VN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ớc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xong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ợc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voi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5407F-4AC5-45CA-8E1A-2A121AE59319}"/>
              </a:ext>
            </a:extLst>
          </p:cNvPr>
          <p:cNvSpPr/>
          <p:nvPr/>
        </p:nvSpPr>
        <p:spPr>
          <a:xfrm>
            <a:off x="8214553" y="656080"/>
            <a:ext cx="2261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6"/>
            <a:ext cx="8658438" cy="2035709"/>
            <a:chOff x="0" y="41007"/>
            <a:chExt cx="5426331" cy="193357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5426331" cy="19335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80334" y="310038"/>
              <a:ext cx="4458217" cy="1315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kín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hai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mắc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khi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trong hai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hỏng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6572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91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44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ÚNG RỒI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D65B1B-CCF0-4108-AF38-C2F361E17489}"/>
              </a:ext>
            </a:extLst>
          </p:cNvPr>
          <p:cNvSpPr/>
          <p:nvPr/>
        </p:nvSpPr>
        <p:spPr>
          <a:xfrm>
            <a:off x="101761" y="2391511"/>
            <a:ext cx="3705390" cy="11957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34F94E-6C8E-4863-8179-4BD8D5F51402}"/>
              </a:ext>
            </a:extLst>
          </p:cNvPr>
          <p:cNvSpPr/>
          <p:nvPr/>
        </p:nvSpPr>
        <p:spPr>
          <a:xfrm>
            <a:off x="101761" y="3812161"/>
            <a:ext cx="3686912" cy="10455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F46CA8-9A87-4F9F-9A86-A62E9621E6A0}"/>
              </a:ext>
            </a:extLst>
          </p:cNvPr>
          <p:cNvSpPr/>
          <p:nvPr/>
        </p:nvSpPr>
        <p:spPr>
          <a:xfrm>
            <a:off x="4091818" y="2391510"/>
            <a:ext cx="4181568" cy="11467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9E3182-D834-472E-BEA5-4338D7E1B7FA}"/>
              </a:ext>
            </a:extLst>
          </p:cNvPr>
          <p:cNvSpPr/>
          <p:nvPr/>
        </p:nvSpPr>
        <p:spPr>
          <a:xfrm>
            <a:off x="4095134" y="3861115"/>
            <a:ext cx="4124767" cy="996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8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8410511" cy="2236505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46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hai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R</a:t>
              </a:r>
              <a:r>
                <a:rPr lang="vi-VN" sz="2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 12Ω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R</a:t>
              </a:r>
              <a:r>
                <a:rPr lang="vi-VN" sz="2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 18Ω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mắc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nhau.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tương R</a:t>
              </a:r>
              <a:r>
                <a:rPr lang="vi-VN" sz="2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trong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5" y="2370869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4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ÚNG RỒI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4A4AEA-BC6D-459B-8120-33E673417FB4}"/>
              </a:ext>
            </a:extLst>
          </p:cNvPr>
          <p:cNvSpPr/>
          <p:nvPr/>
        </p:nvSpPr>
        <p:spPr>
          <a:xfrm>
            <a:off x="274739" y="2277512"/>
            <a:ext cx="3527979" cy="7570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1,5</a:t>
            </a:r>
            <a:r>
              <a:rPr lang="el-G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CC9D35-927D-420D-90F0-1E41ACAC3A03}"/>
              </a:ext>
            </a:extLst>
          </p:cNvPr>
          <p:cNvSpPr/>
          <p:nvPr/>
        </p:nvSpPr>
        <p:spPr>
          <a:xfrm>
            <a:off x="324594" y="5218925"/>
            <a:ext cx="3516329" cy="6993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216</a:t>
            </a:r>
            <a:r>
              <a:rPr lang="el-G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2CBBA03-75A0-4CA3-932A-83274628DED4}"/>
              </a:ext>
            </a:extLst>
          </p:cNvPr>
          <p:cNvSpPr/>
          <p:nvPr/>
        </p:nvSpPr>
        <p:spPr>
          <a:xfrm>
            <a:off x="324594" y="4162482"/>
            <a:ext cx="3478124" cy="7570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</a:t>
            </a:r>
            <a:r>
              <a:rPr lang="el-G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Ω.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F033227-3158-4D42-9039-D456C333A8B6}"/>
              </a:ext>
            </a:extLst>
          </p:cNvPr>
          <p:cNvSpPr/>
          <p:nvPr/>
        </p:nvSpPr>
        <p:spPr>
          <a:xfrm>
            <a:off x="274739" y="3200494"/>
            <a:ext cx="3527979" cy="7570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el-G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-42440" y="124303"/>
            <a:ext cx="8261809" cy="1785345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808447" y="139773"/>
              <a:ext cx="5773071" cy="1929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Mắc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R</a:t>
              </a:r>
              <a:r>
                <a:rPr lang="vi-VN" sz="2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 40Ω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R</a:t>
              </a:r>
              <a:r>
                <a:rPr lang="vi-VN" sz="2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 80Ω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không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12V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Cường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R</a:t>
              </a:r>
              <a:r>
                <a:rPr lang="vi-VN" sz="2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9" y="2019503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991398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4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ÚNG RỒI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3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CD4D32C-0168-46AB-9494-D025FDA05551}"/>
              </a:ext>
            </a:extLst>
          </p:cNvPr>
          <p:cNvSpPr/>
          <p:nvPr/>
        </p:nvSpPr>
        <p:spPr>
          <a:xfrm>
            <a:off x="558669" y="2018888"/>
            <a:ext cx="2758873" cy="7570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479CB1E-E8DD-48E2-823B-F7375E602FB9}"/>
              </a:ext>
            </a:extLst>
          </p:cNvPr>
          <p:cNvSpPr/>
          <p:nvPr/>
        </p:nvSpPr>
        <p:spPr>
          <a:xfrm>
            <a:off x="613513" y="5132241"/>
            <a:ext cx="2733950" cy="7570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0,15A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A60590D-073F-40CE-8575-CF9F4AB02321}"/>
              </a:ext>
            </a:extLst>
          </p:cNvPr>
          <p:cNvSpPr/>
          <p:nvPr/>
        </p:nvSpPr>
        <p:spPr>
          <a:xfrm>
            <a:off x="613513" y="4137231"/>
            <a:ext cx="2704030" cy="7570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0,1A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670849-C0C8-4E6B-8FFB-837332CCA738}"/>
              </a:ext>
            </a:extLst>
          </p:cNvPr>
          <p:cNvSpPr/>
          <p:nvPr/>
        </p:nvSpPr>
        <p:spPr>
          <a:xfrm>
            <a:off x="588589" y="3086755"/>
            <a:ext cx="2758873" cy="7570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0,3A</a:t>
            </a:r>
          </a:p>
        </p:txBody>
      </p:sp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4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-33738" y="0"/>
            <a:ext cx="9427029" cy="1495495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6"/>
              <a:ext cx="6184655" cy="2057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4: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mắc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2" y="232841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4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ÚNG RỒI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8EAE9B-3E81-4D22-8C20-703B4CA8DD9E}"/>
              </a:ext>
            </a:extLst>
          </p:cNvPr>
          <p:cNvSpPr/>
          <p:nvPr/>
        </p:nvSpPr>
        <p:spPr>
          <a:xfrm>
            <a:off x="219918" y="1717715"/>
            <a:ext cx="7907301" cy="8211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nhau </a:t>
            </a:r>
            <a:r>
              <a:rPr 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C03F64-E18A-44F7-8DA1-E785B94C16AB}"/>
              </a:ext>
            </a:extLst>
          </p:cNvPr>
          <p:cNvSpPr/>
          <p:nvPr/>
        </p:nvSpPr>
        <p:spPr>
          <a:xfrm>
            <a:off x="189597" y="4849441"/>
            <a:ext cx="7937619" cy="9189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HĐT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9AEAB4-C9DB-4397-92B6-47B422101BFE}"/>
              </a:ext>
            </a:extLst>
          </p:cNvPr>
          <p:cNvSpPr/>
          <p:nvPr/>
        </p:nvSpPr>
        <p:spPr>
          <a:xfrm>
            <a:off x="189598" y="3810402"/>
            <a:ext cx="7937619" cy="9189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HĐT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HĐT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A65B62-7604-4574-B4CB-6C03BF0C4D9F}"/>
              </a:ext>
            </a:extLst>
          </p:cNvPr>
          <p:cNvSpPr/>
          <p:nvPr/>
        </p:nvSpPr>
        <p:spPr>
          <a:xfrm>
            <a:off x="219917" y="2647077"/>
            <a:ext cx="7907301" cy="10274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HĐT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HĐT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-137648" y="41006"/>
            <a:ext cx="12115800" cy="2402835"/>
            <a:chOff x="-79310" y="41005"/>
            <a:chExt cx="6980525" cy="375479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79310" y="41005"/>
              <a:ext cx="6980525" cy="375479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63469" y="377047"/>
              <a:ext cx="4620662" cy="2837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5: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Đặt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điện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U</a:t>
              </a:r>
              <a:r>
                <a:rPr lang="en-US" sz="2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AB 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đầu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đoạn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mạch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gồm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điện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trở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R</a:t>
              </a:r>
              <a:r>
                <a:rPr lang="en-US" sz="2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R</a:t>
              </a:r>
              <a:r>
                <a:rPr lang="en-US" sz="2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mắc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nối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tiếp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điện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giữa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đầu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mõi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điện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trở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tương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U</a:t>
              </a:r>
              <a:r>
                <a:rPr lang="en-US" sz="2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U</a:t>
              </a:r>
              <a:r>
                <a:rPr lang="en-US" sz="2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dưới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đây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đúng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25336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8183003" y="193546"/>
            <a:ext cx="4199862" cy="2692628"/>
            <a:chOff x="7378920" y="27697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78920" y="27697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67439" y="1320189"/>
              <a:ext cx="3750825" cy="91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ĐÚNG RỒI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9FB0EF-D66F-4CDE-9FD3-9E05582CAF20}"/>
              </a:ext>
            </a:extLst>
          </p:cNvPr>
          <p:cNvSpPr/>
          <p:nvPr/>
        </p:nvSpPr>
        <p:spPr>
          <a:xfrm>
            <a:off x="311515" y="2487612"/>
            <a:ext cx="3000929" cy="914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7120233-3815-409B-8919-A1320AA60C57}"/>
              </a:ext>
            </a:extLst>
          </p:cNvPr>
          <p:cNvSpPr/>
          <p:nvPr/>
        </p:nvSpPr>
        <p:spPr>
          <a:xfrm>
            <a:off x="4693372" y="3999231"/>
            <a:ext cx="3013323" cy="7570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U</a:t>
            </a:r>
            <a:r>
              <a:rPr lang="en-US" sz="2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U</a:t>
            </a:r>
            <a:r>
              <a:rPr lang="en-US" sz="2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U</a:t>
            </a:r>
            <a:r>
              <a:rPr lang="en-US" sz="2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A39851-6975-42AC-9BB0-66330429A637}"/>
              </a:ext>
            </a:extLst>
          </p:cNvPr>
          <p:cNvSpPr/>
          <p:nvPr/>
        </p:nvSpPr>
        <p:spPr>
          <a:xfrm>
            <a:off x="288025" y="4018832"/>
            <a:ext cx="3024419" cy="6846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R</a:t>
            </a:r>
            <a:r>
              <a:rPr lang="en-US" sz="2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R</a:t>
            </a:r>
            <a:r>
              <a:rPr lang="en-US" sz="2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R</a:t>
            </a:r>
            <a:r>
              <a:rPr lang="en-US" sz="2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E33382-A680-409D-92B5-5FBEB402DDF3}"/>
              </a:ext>
            </a:extLst>
          </p:cNvPr>
          <p:cNvSpPr/>
          <p:nvPr/>
        </p:nvSpPr>
        <p:spPr>
          <a:xfrm>
            <a:off x="4705765" y="2477328"/>
            <a:ext cx="3000930" cy="7570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I</a:t>
            </a:r>
            <a:r>
              <a:rPr lang="en-US" sz="2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I</a:t>
            </a:r>
            <a:r>
              <a:rPr lang="en-US" sz="2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I</a:t>
            </a:r>
            <a:r>
              <a:rPr lang="en-US" sz="2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113493-3791-BBAA-3964-048E46D9E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8E2DB85-E5FC-726B-95B1-2201E1DA36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569340"/>
              </p:ext>
            </p:extLst>
          </p:nvPr>
        </p:nvGraphicFramePr>
        <p:xfrm>
          <a:off x="819313" y="2476862"/>
          <a:ext cx="1415196" cy="943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71320" imgH="431640" progId="Equation.DSMT4">
                  <p:embed/>
                </p:oleObj>
              </mc:Choice>
              <mc:Fallback>
                <p:oleObj name="Equation" r:id="rId17" imgW="571320" imgH="431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313" y="2476862"/>
                        <a:ext cx="1415196" cy="9434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6" y="5090324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5460341" y="239216"/>
            <a:ext cx="6256345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CÁC BẠN THẬT NHIỀU.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6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8" y="1516285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525</Words>
  <Application>Microsoft Office PowerPoint</Application>
  <PresentationFormat>Widescreen</PresentationFormat>
  <Paragraphs>45</Paragraphs>
  <Slides>9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.VnTime</vt:lpstr>
      <vt:lpstr>Tahoma</vt:lpstr>
      <vt:lpstr>Times New Roman</vt:lpstr>
      <vt:lpstr>Calibri</vt:lpstr>
      <vt:lpstr>Arial</vt:lpstr>
      <vt:lpstr>Calibri Light</vt:lpstr>
      <vt:lpstr>Office Theme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DELL</cp:lastModifiedBy>
  <cp:revision>117</cp:revision>
  <dcterms:created xsi:type="dcterms:W3CDTF">2019-04-05T07:52:07Z</dcterms:created>
  <dcterms:modified xsi:type="dcterms:W3CDTF">2022-09-11T10:16:57Z</dcterms:modified>
</cp:coreProperties>
</file>