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70" r:id="rId4"/>
    <p:sldId id="271" r:id="rId5"/>
    <p:sldId id="272" r:id="rId6"/>
    <p:sldId id="273" r:id="rId7"/>
    <p:sldId id="274" r:id="rId8"/>
    <p:sldId id="275" r:id="rId9"/>
    <p:sldId id="276" r:id="rId10"/>
    <p:sldId id="277" r:id="rId11"/>
    <p:sldId id="278" r:id="rId12"/>
    <p:sldId id="279" r:id="rId13"/>
    <p:sldId id="280" r:id="rId14"/>
    <p:sldId id="281" r:id="rId15"/>
    <p:sldId id="282" r:id="rId16"/>
    <p:sldId id="283" r:id="rId17"/>
    <p:sldId id="284" r:id="rId18"/>
    <p:sldId id="285" r:id="rId19"/>
    <p:sldId id="286" r:id="rId20"/>
    <p:sldId id="287" r:id="rId21"/>
    <p:sldId id="288" r:id="rId22"/>
    <p:sldId id="289" r:id="rId23"/>
    <p:sldId id="290" r:id="rId24"/>
    <p:sldId id="291" r:id="rId25"/>
    <p:sldId id="292" r:id="rId26"/>
    <p:sldId id="293" r:id="rId27"/>
    <p:sldId id="294" r:id="rId28"/>
    <p:sldId id="295" r:id="rId29"/>
    <p:sldId id="296" r:id="rId30"/>
    <p:sldId id="297" r:id="rId31"/>
    <p:sldId id="298" r:id="rId32"/>
    <p:sldId id="299" r:id="rId33"/>
    <p:sldId id="300" r:id="rId34"/>
    <p:sldId id="301" r:id="rId35"/>
    <p:sldId id="305" r:id="rId36"/>
    <p:sldId id="302" r:id="rId37"/>
    <p:sldId id="303" r:id="rId38"/>
    <p:sldId id="304" r:id="rId39"/>
    <p:sldId id="306" r:id="rId40"/>
    <p:sldId id="307" r:id="rId41"/>
    <p:sldId id="308" r:id="rId42"/>
    <p:sldId id="309" r:id="rId43"/>
    <p:sldId id="310" r:id="rId44"/>
    <p:sldId id="311" r:id="rId45"/>
    <p:sldId id="312" r:id="rId46"/>
    <p:sldId id="313" r:id="rId47"/>
    <p:sldId id="314" r:id="rId48"/>
    <p:sldId id="315" r:id="rId49"/>
    <p:sldId id="316" r:id="rId50"/>
    <p:sldId id="317" r:id="rId51"/>
    <p:sldId id="318" r:id="rId52"/>
    <p:sldId id="319" r:id="rId53"/>
    <p:sldId id="320" r:id="rId54"/>
    <p:sldId id="321" r:id="rId55"/>
    <p:sldId id="322" r:id="rId56"/>
    <p:sldId id="323" r:id="rId57"/>
    <p:sldId id="324" r:id="rId58"/>
    <p:sldId id="325" r:id="rId59"/>
    <p:sldId id="326" r:id="rId60"/>
    <p:sldId id="327" r:id="rId61"/>
    <p:sldId id="328" r:id="rId62"/>
    <p:sldId id="329" r:id="rId63"/>
    <p:sldId id="330" r:id="rId64"/>
    <p:sldId id="331" r:id="rId65"/>
    <p:sldId id="332" r:id="rId66"/>
    <p:sldId id="333" r:id="rId67"/>
    <p:sldId id="334" r:id="rId68"/>
    <p:sldId id="335" r:id="rId69"/>
    <p:sldId id="336" r:id="rId70"/>
    <p:sldId id="337" r:id="rId71"/>
    <p:sldId id="338" r:id="rId72"/>
    <p:sldId id="339" r:id="rId73"/>
    <p:sldId id="340" r:id="rId74"/>
    <p:sldId id="341" r:id="rId75"/>
    <p:sldId id="342" r:id="rId76"/>
    <p:sldId id="344" r:id="rId77"/>
    <p:sldId id="343" r:id="rId78"/>
    <p:sldId id="345" r:id="rId79"/>
    <p:sldId id="346" r:id="rId80"/>
    <p:sldId id="347" r:id="rId81"/>
    <p:sldId id="348" r:id="rId82"/>
    <p:sldId id="349" r:id="rId83"/>
    <p:sldId id="350" r:id="rId84"/>
    <p:sldId id="351" r:id="rId85"/>
    <p:sldId id="352" r:id="rId86"/>
    <p:sldId id="353" r:id="rId87"/>
    <p:sldId id="354" r:id="rId8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416" userDrawn="1">
          <p15:clr>
            <a:srgbClr val="A4A3A4"/>
          </p15:clr>
        </p15:guide>
        <p15:guide id="2" pos="7256" userDrawn="1">
          <p15:clr>
            <a:srgbClr val="A4A3A4"/>
          </p15:clr>
        </p15:guide>
        <p15:guide id="3" orient="horz" pos="648" userDrawn="1">
          <p15:clr>
            <a:srgbClr val="A4A3A4"/>
          </p15:clr>
        </p15:guide>
        <p15:guide id="4" orient="horz" pos="712" userDrawn="1">
          <p15:clr>
            <a:srgbClr val="A4A3A4"/>
          </p15:clr>
        </p15:guide>
        <p15:guide id="5" orient="horz" pos="3928" userDrawn="1">
          <p15:clr>
            <a:srgbClr val="A4A3A4"/>
          </p15:clr>
        </p15:guide>
        <p15:guide id="6" orient="horz" pos="3864"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894" autoAdjust="0"/>
    <p:restoredTop sz="94660"/>
  </p:normalViewPr>
  <p:slideViewPr>
    <p:cSldViewPr snapToGrid="0" showGuides="1">
      <p:cViewPr varScale="1">
        <p:scale>
          <a:sx n="86" d="100"/>
          <a:sy n="86" d="100"/>
        </p:scale>
        <p:origin x="566" y="58"/>
      </p:cViewPr>
      <p:guideLst>
        <p:guide pos="416"/>
        <p:guide pos="7256"/>
        <p:guide orient="horz" pos="648"/>
        <p:guide orient="horz" pos="712"/>
        <p:guide orient="horz" pos="3928"/>
        <p:guide orient="horz" pos="3864"/>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56C662-2CB6-4417-A89C-88C3F8F5026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7469500-BEFB-48B4-8F52-D1CD95A8A61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EC59DA1-9286-48BA-8C3A-CC591EEA561B}"/>
              </a:ext>
            </a:extLst>
          </p:cNvPr>
          <p:cNvSpPr>
            <a:spLocks noGrp="1"/>
          </p:cNvSpPr>
          <p:nvPr>
            <p:ph type="dt" sz="half" idx="10"/>
          </p:nvPr>
        </p:nvSpPr>
        <p:spPr/>
        <p:txBody>
          <a:bodyPr/>
          <a:lstStyle/>
          <a:p>
            <a:fld id="{4A5FC9CB-F1FB-4F3F-9DD8-ADBA713734C7}" type="datetimeFigureOut">
              <a:rPr lang="en-US" smtClean="0"/>
              <a:t>12/10/2022</a:t>
            </a:fld>
            <a:endParaRPr lang="en-US"/>
          </a:p>
        </p:txBody>
      </p:sp>
      <p:sp>
        <p:nvSpPr>
          <p:cNvPr id="5" name="Footer Placeholder 4">
            <a:extLst>
              <a:ext uri="{FF2B5EF4-FFF2-40B4-BE49-F238E27FC236}">
                <a16:creationId xmlns:a16="http://schemas.microsoft.com/office/drawing/2014/main" id="{8060C18E-F443-41EE-A91A-1EA52C4275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5403FA-3B36-4A3A-A996-073C7E179EAE}"/>
              </a:ext>
            </a:extLst>
          </p:cNvPr>
          <p:cNvSpPr>
            <a:spLocks noGrp="1"/>
          </p:cNvSpPr>
          <p:nvPr>
            <p:ph type="sldNum" sz="quarter" idx="12"/>
          </p:nvPr>
        </p:nvSpPr>
        <p:spPr/>
        <p:txBody>
          <a:bodyPr/>
          <a:lstStyle/>
          <a:p>
            <a:fld id="{93666BA8-C4E7-45A3-A7D6-BD8B78DAFEE6}" type="slidenum">
              <a:rPr lang="en-US" smtClean="0"/>
              <a:t>‹#›</a:t>
            </a:fld>
            <a:endParaRPr lang="en-US"/>
          </a:p>
        </p:txBody>
      </p:sp>
    </p:spTree>
    <p:extLst>
      <p:ext uri="{BB962C8B-B14F-4D97-AF65-F5344CB8AC3E}">
        <p14:creationId xmlns:p14="http://schemas.microsoft.com/office/powerpoint/2010/main" val="32373721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209F-387D-4BA3-B2AB-FBC8307D263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3FACCE8-66B7-465D-B0AA-CA528DFE4A8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23CE0A9-9AB5-4A65-BDD3-168C1B73D926}"/>
              </a:ext>
            </a:extLst>
          </p:cNvPr>
          <p:cNvSpPr>
            <a:spLocks noGrp="1"/>
          </p:cNvSpPr>
          <p:nvPr>
            <p:ph type="dt" sz="half" idx="10"/>
          </p:nvPr>
        </p:nvSpPr>
        <p:spPr/>
        <p:txBody>
          <a:bodyPr/>
          <a:lstStyle/>
          <a:p>
            <a:fld id="{4A5FC9CB-F1FB-4F3F-9DD8-ADBA713734C7}" type="datetimeFigureOut">
              <a:rPr lang="en-US" smtClean="0"/>
              <a:t>12/10/2022</a:t>
            </a:fld>
            <a:endParaRPr lang="en-US"/>
          </a:p>
        </p:txBody>
      </p:sp>
      <p:sp>
        <p:nvSpPr>
          <p:cNvPr id="5" name="Footer Placeholder 4">
            <a:extLst>
              <a:ext uri="{FF2B5EF4-FFF2-40B4-BE49-F238E27FC236}">
                <a16:creationId xmlns:a16="http://schemas.microsoft.com/office/drawing/2014/main" id="{1DF5C9F3-122E-4BCD-9046-97C9F6D382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2DE2433-D4DA-46A7-989A-6D610E01314C}"/>
              </a:ext>
            </a:extLst>
          </p:cNvPr>
          <p:cNvSpPr>
            <a:spLocks noGrp="1"/>
          </p:cNvSpPr>
          <p:nvPr>
            <p:ph type="sldNum" sz="quarter" idx="12"/>
          </p:nvPr>
        </p:nvSpPr>
        <p:spPr/>
        <p:txBody>
          <a:bodyPr/>
          <a:lstStyle/>
          <a:p>
            <a:fld id="{93666BA8-C4E7-45A3-A7D6-BD8B78DAFEE6}" type="slidenum">
              <a:rPr lang="en-US" smtClean="0"/>
              <a:t>‹#›</a:t>
            </a:fld>
            <a:endParaRPr lang="en-US"/>
          </a:p>
        </p:txBody>
      </p:sp>
    </p:spTree>
    <p:extLst>
      <p:ext uri="{BB962C8B-B14F-4D97-AF65-F5344CB8AC3E}">
        <p14:creationId xmlns:p14="http://schemas.microsoft.com/office/powerpoint/2010/main" val="11108908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C5008B7-A998-4274-8A09-DF240871D96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C2A13A3-A9DF-4171-90D4-3D012FC7FC2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6D33B96-DFD6-482F-9AFD-FC1F2ACD20C1}"/>
              </a:ext>
            </a:extLst>
          </p:cNvPr>
          <p:cNvSpPr>
            <a:spLocks noGrp="1"/>
          </p:cNvSpPr>
          <p:nvPr>
            <p:ph type="dt" sz="half" idx="10"/>
          </p:nvPr>
        </p:nvSpPr>
        <p:spPr/>
        <p:txBody>
          <a:bodyPr/>
          <a:lstStyle/>
          <a:p>
            <a:fld id="{4A5FC9CB-F1FB-4F3F-9DD8-ADBA713734C7}" type="datetimeFigureOut">
              <a:rPr lang="en-US" smtClean="0"/>
              <a:t>12/10/2022</a:t>
            </a:fld>
            <a:endParaRPr lang="en-US"/>
          </a:p>
        </p:txBody>
      </p:sp>
      <p:sp>
        <p:nvSpPr>
          <p:cNvPr id="5" name="Footer Placeholder 4">
            <a:extLst>
              <a:ext uri="{FF2B5EF4-FFF2-40B4-BE49-F238E27FC236}">
                <a16:creationId xmlns:a16="http://schemas.microsoft.com/office/drawing/2014/main" id="{2032C8E7-E7E7-4D74-92D1-52B1263479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A0EA3C-1887-466B-ABFF-5AD2F0A2288E}"/>
              </a:ext>
            </a:extLst>
          </p:cNvPr>
          <p:cNvSpPr>
            <a:spLocks noGrp="1"/>
          </p:cNvSpPr>
          <p:nvPr>
            <p:ph type="sldNum" sz="quarter" idx="12"/>
          </p:nvPr>
        </p:nvSpPr>
        <p:spPr/>
        <p:txBody>
          <a:bodyPr/>
          <a:lstStyle/>
          <a:p>
            <a:fld id="{93666BA8-C4E7-45A3-A7D6-BD8B78DAFEE6}" type="slidenum">
              <a:rPr lang="en-US" smtClean="0"/>
              <a:t>‹#›</a:t>
            </a:fld>
            <a:endParaRPr lang="en-US"/>
          </a:p>
        </p:txBody>
      </p:sp>
    </p:spTree>
    <p:extLst>
      <p:ext uri="{BB962C8B-B14F-4D97-AF65-F5344CB8AC3E}">
        <p14:creationId xmlns:p14="http://schemas.microsoft.com/office/powerpoint/2010/main" val="40005308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6B2B4C-AE1B-46A7-A770-5C778750059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3F03E6B-BD11-477E-815D-545C501CDE2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7B35772-94F3-45D4-BB94-AE70B39277B8}"/>
              </a:ext>
            </a:extLst>
          </p:cNvPr>
          <p:cNvSpPr>
            <a:spLocks noGrp="1"/>
          </p:cNvSpPr>
          <p:nvPr>
            <p:ph type="dt" sz="half" idx="10"/>
          </p:nvPr>
        </p:nvSpPr>
        <p:spPr/>
        <p:txBody>
          <a:bodyPr/>
          <a:lstStyle/>
          <a:p>
            <a:fld id="{4A5FC9CB-F1FB-4F3F-9DD8-ADBA713734C7}" type="datetimeFigureOut">
              <a:rPr lang="en-US" smtClean="0"/>
              <a:t>12/10/2022</a:t>
            </a:fld>
            <a:endParaRPr lang="en-US"/>
          </a:p>
        </p:txBody>
      </p:sp>
      <p:sp>
        <p:nvSpPr>
          <p:cNvPr id="5" name="Footer Placeholder 4">
            <a:extLst>
              <a:ext uri="{FF2B5EF4-FFF2-40B4-BE49-F238E27FC236}">
                <a16:creationId xmlns:a16="http://schemas.microsoft.com/office/drawing/2014/main" id="{95B0BDC6-41AC-4D67-9636-A162D0D26DA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41350C0-98A6-425B-85E5-8A4EE2847800}"/>
              </a:ext>
            </a:extLst>
          </p:cNvPr>
          <p:cNvSpPr>
            <a:spLocks noGrp="1"/>
          </p:cNvSpPr>
          <p:nvPr>
            <p:ph type="sldNum" sz="quarter" idx="12"/>
          </p:nvPr>
        </p:nvSpPr>
        <p:spPr/>
        <p:txBody>
          <a:bodyPr/>
          <a:lstStyle/>
          <a:p>
            <a:fld id="{93666BA8-C4E7-45A3-A7D6-BD8B78DAFEE6}" type="slidenum">
              <a:rPr lang="en-US" smtClean="0"/>
              <a:t>‹#›</a:t>
            </a:fld>
            <a:endParaRPr lang="en-US"/>
          </a:p>
        </p:txBody>
      </p:sp>
    </p:spTree>
    <p:extLst>
      <p:ext uri="{BB962C8B-B14F-4D97-AF65-F5344CB8AC3E}">
        <p14:creationId xmlns:p14="http://schemas.microsoft.com/office/powerpoint/2010/main" val="248915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3F39D5-0277-46F9-AC9C-93A3ABE79B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AC1AA6D-B05B-4DF6-99C4-0A489B5F884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D3A540C-F072-4A1E-A90D-DDBDA94BF84B}"/>
              </a:ext>
            </a:extLst>
          </p:cNvPr>
          <p:cNvSpPr>
            <a:spLocks noGrp="1"/>
          </p:cNvSpPr>
          <p:nvPr>
            <p:ph type="dt" sz="half" idx="10"/>
          </p:nvPr>
        </p:nvSpPr>
        <p:spPr/>
        <p:txBody>
          <a:bodyPr/>
          <a:lstStyle/>
          <a:p>
            <a:fld id="{4A5FC9CB-F1FB-4F3F-9DD8-ADBA713734C7}" type="datetimeFigureOut">
              <a:rPr lang="en-US" smtClean="0"/>
              <a:t>12/10/2022</a:t>
            </a:fld>
            <a:endParaRPr lang="en-US"/>
          </a:p>
        </p:txBody>
      </p:sp>
      <p:sp>
        <p:nvSpPr>
          <p:cNvPr id="5" name="Footer Placeholder 4">
            <a:extLst>
              <a:ext uri="{FF2B5EF4-FFF2-40B4-BE49-F238E27FC236}">
                <a16:creationId xmlns:a16="http://schemas.microsoft.com/office/drawing/2014/main" id="{2F03A4C4-CBAB-4E54-848F-475C9975A2F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9C60EF-5089-4CD3-8A34-B3F0ABF954F0}"/>
              </a:ext>
            </a:extLst>
          </p:cNvPr>
          <p:cNvSpPr>
            <a:spLocks noGrp="1"/>
          </p:cNvSpPr>
          <p:nvPr>
            <p:ph type="sldNum" sz="quarter" idx="12"/>
          </p:nvPr>
        </p:nvSpPr>
        <p:spPr/>
        <p:txBody>
          <a:bodyPr/>
          <a:lstStyle/>
          <a:p>
            <a:fld id="{93666BA8-C4E7-45A3-A7D6-BD8B78DAFEE6}" type="slidenum">
              <a:rPr lang="en-US" smtClean="0"/>
              <a:t>‹#›</a:t>
            </a:fld>
            <a:endParaRPr lang="en-US"/>
          </a:p>
        </p:txBody>
      </p:sp>
    </p:spTree>
    <p:extLst>
      <p:ext uri="{BB962C8B-B14F-4D97-AF65-F5344CB8AC3E}">
        <p14:creationId xmlns:p14="http://schemas.microsoft.com/office/powerpoint/2010/main" val="30227984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92E734-5A2E-45A6-94F0-4189832F968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D4EB9B8-66E6-4F35-A8B5-523111B5031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D385913-6C08-43BB-842E-12F8729668C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30378310-E7F6-4880-A443-427FB7E07175}"/>
              </a:ext>
            </a:extLst>
          </p:cNvPr>
          <p:cNvSpPr>
            <a:spLocks noGrp="1"/>
          </p:cNvSpPr>
          <p:nvPr>
            <p:ph type="dt" sz="half" idx="10"/>
          </p:nvPr>
        </p:nvSpPr>
        <p:spPr/>
        <p:txBody>
          <a:bodyPr/>
          <a:lstStyle/>
          <a:p>
            <a:fld id="{4A5FC9CB-F1FB-4F3F-9DD8-ADBA713734C7}" type="datetimeFigureOut">
              <a:rPr lang="en-US" smtClean="0"/>
              <a:t>12/10/2022</a:t>
            </a:fld>
            <a:endParaRPr lang="en-US"/>
          </a:p>
        </p:txBody>
      </p:sp>
      <p:sp>
        <p:nvSpPr>
          <p:cNvPr id="6" name="Footer Placeholder 5">
            <a:extLst>
              <a:ext uri="{FF2B5EF4-FFF2-40B4-BE49-F238E27FC236}">
                <a16:creationId xmlns:a16="http://schemas.microsoft.com/office/drawing/2014/main" id="{4DDCD86A-2C7D-41DB-A4B0-5711D2942F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291E47C-5903-406A-BD41-F90C9D79CDD1}"/>
              </a:ext>
            </a:extLst>
          </p:cNvPr>
          <p:cNvSpPr>
            <a:spLocks noGrp="1"/>
          </p:cNvSpPr>
          <p:nvPr>
            <p:ph type="sldNum" sz="quarter" idx="12"/>
          </p:nvPr>
        </p:nvSpPr>
        <p:spPr/>
        <p:txBody>
          <a:bodyPr/>
          <a:lstStyle/>
          <a:p>
            <a:fld id="{93666BA8-C4E7-45A3-A7D6-BD8B78DAFEE6}" type="slidenum">
              <a:rPr lang="en-US" smtClean="0"/>
              <a:t>‹#›</a:t>
            </a:fld>
            <a:endParaRPr lang="en-US"/>
          </a:p>
        </p:txBody>
      </p:sp>
    </p:spTree>
    <p:extLst>
      <p:ext uri="{BB962C8B-B14F-4D97-AF65-F5344CB8AC3E}">
        <p14:creationId xmlns:p14="http://schemas.microsoft.com/office/powerpoint/2010/main" val="1651344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C7565B-4F0A-4ADF-8665-836E2DB033F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57E7B0B-4297-43EF-95B4-99783F309F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F7F460F-6188-442F-846E-E189CFFEB40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856E538-7F6A-45E2-ACCF-FD3B07D9D3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22F7CDC3-77DB-45FF-B813-C8F520646E5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58F864A-A90C-4704-91AD-A25ACF835A91}"/>
              </a:ext>
            </a:extLst>
          </p:cNvPr>
          <p:cNvSpPr>
            <a:spLocks noGrp="1"/>
          </p:cNvSpPr>
          <p:nvPr>
            <p:ph type="dt" sz="half" idx="10"/>
          </p:nvPr>
        </p:nvSpPr>
        <p:spPr/>
        <p:txBody>
          <a:bodyPr/>
          <a:lstStyle/>
          <a:p>
            <a:fld id="{4A5FC9CB-F1FB-4F3F-9DD8-ADBA713734C7}" type="datetimeFigureOut">
              <a:rPr lang="en-US" smtClean="0"/>
              <a:t>12/10/2022</a:t>
            </a:fld>
            <a:endParaRPr lang="en-US"/>
          </a:p>
        </p:txBody>
      </p:sp>
      <p:sp>
        <p:nvSpPr>
          <p:cNvPr id="8" name="Footer Placeholder 7">
            <a:extLst>
              <a:ext uri="{FF2B5EF4-FFF2-40B4-BE49-F238E27FC236}">
                <a16:creationId xmlns:a16="http://schemas.microsoft.com/office/drawing/2014/main" id="{585EF1D4-3E15-4003-B85D-4273DD10AEB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BDFE4EE-F7E6-4EE8-AAF2-050ED756E79B}"/>
              </a:ext>
            </a:extLst>
          </p:cNvPr>
          <p:cNvSpPr>
            <a:spLocks noGrp="1"/>
          </p:cNvSpPr>
          <p:nvPr>
            <p:ph type="sldNum" sz="quarter" idx="12"/>
          </p:nvPr>
        </p:nvSpPr>
        <p:spPr/>
        <p:txBody>
          <a:bodyPr/>
          <a:lstStyle/>
          <a:p>
            <a:fld id="{93666BA8-C4E7-45A3-A7D6-BD8B78DAFEE6}" type="slidenum">
              <a:rPr lang="en-US" smtClean="0"/>
              <a:t>‹#›</a:t>
            </a:fld>
            <a:endParaRPr lang="en-US"/>
          </a:p>
        </p:txBody>
      </p:sp>
    </p:spTree>
    <p:extLst>
      <p:ext uri="{BB962C8B-B14F-4D97-AF65-F5344CB8AC3E}">
        <p14:creationId xmlns:p14="http://schemas.microsoft.com/office/powerpoint/2010/main" val="5065282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D129BB-1ACD-4275-B8EF-B2908505E19E}"/>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2C8719D-1AEC-4780-A65A-5AD2FC84D1F2}"/>
              </a:ext>
            </a:extLst>
          </p:cNvPr>
          <p:cNvSpPr>
            <a:spLocks noGrp="1"/>
          </p:cNvSpPr>
          <p:nvPr>
            <p:ph type="dt" sz="half" idx="10"/>
          </p:nvPr>
        </p:nvSpPr>
        <p:spPr/>
        <p:txBody>
          <a:bodyPr/>
          <a:lstStyle/>
          <a:p>
            <a:fld id="{4A5FC9CB-F1FB-4F3F-9DD8-ADBA713734C7}" type="datetimeFigureOut">
              <a:rPr lang="en-US" smtClean="0"/>
              <a:t>12/10/2022</a:t>
            </a:fld>
            <a:endParaRPr lang="en-US"/>
          </a:p>
        </p:txBody>
      </p:sp>
      <p:sp>
        <p:nvSpPr>
          <p:cNvPr id="4" name="Footer Placeholder 3">
            <a:extLst>
              <a:ext uri="{FF2B5EF4-FFF2-40B4-BE49-F238E27FC236}">
                <a16:creationId xmlns:a16="http://schemas.microsoft.com/office/drawing/2014/main" id="{EF15CB04-F5C2-46DB-84C2-B9783030A08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E7438C2-8F22-4554-B9E7-5EAE35DA0FA6}"/>
              </a:ext>
            </a:extLst>
          </p:cNvPr>
          <p:cNvSpPr>
            <a:spLocks noGrp="1"/>
          </p:cNvSpPr>
          <p:nvPr>
            <p:ph type="sldNum" sz="quarter" idx="12"/>
          </p:nvPr>
        </p:nvSpPr>
        <p:spPr/>
        <p:txBody>
          <a:bodyPr/>
          <a:lstStyle/>
          <a:p>
            <a:fld id="{93666BA8-C4E7-45A3-A7D6-BD8B78DAFEE6}" type="slidenum">
              <a:rPr lang="en-US" smtClean="0"/>
              <a:t>‹#›</a:t>
            </a:fld>
            <a:endParaRPr lang="en-US"/>
          </a:p>
        </p:txBody>
      </p:sp>
    </p:spTree>
    <p:extLst>
      <p:ext uri="{BB962C8B-B14F-4D97-AF65-F5344CB8AC3E}">
        <p14:creationId xmlns:p14="http://schemas.microsoft.com/office/powerpoint/2010/main" val="25519799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51D89BD-5EE6-4F68-92B5-51535BD47629}"/>
              </a:ext>
            </a:extLst>
          </p:cNvPr>
          <p:cNvSpPr>
            <a:spLocks noGrp="1"/>
          </p:cNvSpPr>
          <p:nvPr>
            <p:ph type="dt" sz="half" idx="10"/>
          </p:nvPr>
        </p:nvSpPr>
        <p:spPr/>
        <p:txBody>
          <a:bodyPr/>
          <a:lstStyle/>
          <a:p>
            <a:fld id="{4A5FC9CB-F1FB-4F3F-9DD8-ADBA713734C7}" type="datetimeFigureOut">
              <a:rPr lang="en-US" smtClean="0"/>
              <a:t>12/10/2022</a:t>
            </a:fld>
            <a:endParaRPr lang="en-US"/>
          </a:p>
        </p:txBody>
      </p:sp>
      <p:sp>
        <p:nvSpPr>
          <p:cNvPr id="3" name="Footer Placeholder 2">
            <a:extLst>
              <a:ext uri="{FF2B5EF4-FFF2-40B4-BE49-F238E27FC236}">
                <a16:creationId xmlns:a16="http://schemas.microsoft.com/office/drawing/2014/main" id="{C1D1FE11-8536-41F9-89EE-3B4E654B857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3D988F6-9521-4806-9BD4-C02053600CDC}"/>
              </a:ext>
            </a:extLst>
          </p:cNvPr>
          <p:cNvSpPr>
            <a:spLocks noGrp="1"/>
          </p:cNvSpPr>
          <p:nvPr>
            <p:ph type="sldNum" sz="quarter" idx="12"/>
          </p:nvPr>
        </p:nvSpPr>
        <p:spPr/>
        <p:txBody>
          <a:bodyPr/>
          <a:lstStyle/>
          <a:p>
            <a:fld id="{93666BA8-C4E7-45A3-A7D6-BD8B78DAFEE6}" type="slidenum">
              <a:rPr lang="en-US" smtClean="0"/>
              <a:t>‹#›</a:t>
            </a:fld>
            <a:endParaRPr lang="en-US"/>
          </a:p>
        </p:txBody>
      </p:sp>
    </p:spTree>
    <p:extLst>
      <p:ext uri="{BB962C8B-B14F-4D97-AF65-F5344CB8AC3E}">
        <p14:creationId xmlns:p14="http://schemas.microsoft.com/office/powerpoint/2010/main" val="529779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5FA8D-444E-4569-82D5-44DB11FF2D9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5F626C-0244-40E5-9991-A1C5BB6F84E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3DFF2DE-B029-4825-A06C-57DDFDB7870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C15441-F622-4CE7-A4B2-1988808D12B8}"/>
              </a:ext>
            </a:extLst>
          </p:cNvPr>
          <p:cNvSpPr>
            <a:spLocks noGrp="1"/>
          </p:cNvSpPr>
          <p:nvPr>
            <p:ph type="dt" sz="half" idx="10"/>
          </p:nvPr>
        </p:nvSpPr>
        <p:spPr/>
        <p:txBody>
          <a:bodyPr/>
          <a:lstStyle/>
          <a:p>
            <a:fld id="{4A5FC9CB-F1FB-4F3F-9DD8-ADBA713734C7}" type="datetimeFigureOut">
              <a:rPr lang="en-US" smtClean="0"/>
              <a:t>12/10/2022</a:t>
            </a:fld>
            <a:endParaRPr lang="en-US"/>
          </a:p>
        </p:txBody>
      </p:sp>
      <p:sp>
        <p:nvSpPr>
          <p:cNvPr id="6" name="Footer Placeholder 5">
            <a:extLst>
              <a:ext uri="{FF2B5EF4-FFF2-40B4-BE49-F238E27FC236}">
                <a16:creationId xmlns:a16="http://schemas.microsoft.com/office/drawing/2014/main" id="{DCD17126-A551-4538-AEE5-822A6DFBE51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DEFD4F7-A344-4C47-873A-834AFFD0523B}"/>
              </a:ext>
            </a:extLst>
          </p:cNvPr>
          <p:cNvSpPr>
            <a:spLocks noGrp="1"/>
          </p:cNvSpPr>
          <p:nvPr>
            <p:ph type="sldNum" sz="quarter" idx="12"/>
          </p:nvPr>
        </p:nvSpPr>
        <p:spPr/>
        <p:txBody>
          <a:bodyPr/>
          <a:lstStyle/>
          <a:p>
            <a:fld id="{93666BA8-C4E7-45A3-A7D6-BD8B78DAFEE6}" type="slidenum">
              <a:rPr lang="en-US" smtClean="0"/>
              <a:t>‹#›</a:t>
            </a:fld>
            <a:endParaRPr lang="en-US"/>
          </a:p>
        </p:txBody>
      </p:sp>
    </p:spTree>
    <p:extLst>
      <p:ext uri="{BB962C8B-B14F-4D97-AF65-F5344CB8AC3E}">
        <p14:creationId xmlns:p14="http://schemas.microsoft.com/office/powerpoint/2010/main" val="131359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DA2004-1C17-4E0D-A657-B7038EAE75E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3D0061A-6F28-4E42-B3BA-E8083E8ED86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96C5DFE-DD8C-42D1-B701-425ED299E8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663685-87CE-4DC8-A485-C83C8ED1FE24}"/>
              </a:ext>
            </a:extLst>
          </p:cNvPr>
          <p:cNvSpPr>
            <a:spLocks noGrp="1"/>
          </p:cNvSpPr>
          <p:nvPr>
            <p:ph type="dt" sz="half" idx="10"/>
          </p:nvPr>
        </p:nvSpPr>
        <p:spPr/>
        <p:txBody>
          <a:bodyPr/>
          <a:lstStyle/>
          <a:p>
            <a:fld id="{4A5FC9CB-F1FB-4F3F-9DD8-ADBA713734C7}" type="datetimeFigureOut">
              <a:rPr lang="en-US" smtClean="0"/>
              <a:t>12/10/2022</a:t>
            </a:fld>
            <a:endParaRPr lang="en-US"/>
          </a:p>
        </p:txBody>
      </p:sp>
      <p:sp>
        <p:nvSpPr>
          <p:cNvPr id="6" name="Footer Placeholder 5">
            <a:extLst>
              <a:ext uri="{FF2B5EF4-FFF2-40B4-BE49-F238E27FC236}">
                <a16:creationId xmlns:a16="http://schemas.microsoft.com/office/drawing/2014/main" id="{6A44FC9A-2D11-4036-BFBD-E5363E4FC3E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FAFA02-7833-4618-950B-2128CD31BB0A}"/>
              </a:ext>
            </a:extLst>
          </p:cNvPr>
          <p:cNvSpPr>
            <a:spLocks noGrp="1"/>
          </p:cNvSpPr>
          <p:nvPr>
            <p:ph type="sldNum" sz="quarter" idx="12"/>
          </p:nvPr>
        </p:nvSpPr>
        <p:spPr/>
        <p:txBody>
          <a:bodyPr/>
          <a:lstStyle/>
          <a:p>
            <a:fld id="{93666BA8-C4E7-45A3-A7D6-BD8B78DAFEE6}" type="slidenum">
              <a:rPr lang="en-US" smtClean="0"/>
              <a:t>‹#›</a:t>
            </a:fld>
            <a:endParaRPr lang="en-US"/>
          </a:p>
        </p:txBody>
      </p:sp>
    </p:spTree>
    <p:extLst>
      <p:ext uri="{BB962C8B-B14F-4D97-AF65-F5344CB8AC3E}">
        <p14:creationId xmlns:p14="http://schemas.microsoft.com/office/powerpoint/2010/main" val="221269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3E05FF1-8081-4094-89D2-BCC845DE372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1C1DA71-D189-41DC-B6A3-166454C7D75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4BCF93D-AF60-43A3-96E4-0819D0EE4D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A5FC9CB-F1FB-4F3F-9DD8-ADBA713734C7}" type="datetimeFigureOut">
              <a:rPr lang="en-US" smtClean="0"/>
              <a:t>12/10/2022</a:t>
            </a:fld>
            <a:endParaRPr lang="en-US"/>
          </a:p>
        </p:txBody>
      </p:sp>
      <p:sp>
        <p:nvSpPr>
          <p:cNvPr id="5" name="Footer Placeholder 4">
            <a:extLst>
              <a:ext uri="{FF2B5EF4-FFF2-40B4-BE49-F238E27FC236}">
                <a16:creationId xmlns:a16="http://schemas.microsoft.com/office/drawing/2014/main" id="{5341830A-9EC3-40F6-B63E-C85927CA799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F046464C-9719-4ED2-9583-3189000094A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666BA8-C4E7-45A3-A7D6-BD8B78DAFEE6}" type="slidenum">
              <a:rPr lang="en-US" smtClean="0"/>
              <a:t>‹#›</a:t>
            </a:fld>
            <a:endParaRPr lang="en-US"/>
          </a:p>
        </p:txBody>
      </p:sp>
    </p:spTree>
    <p:extLst>
      <p:ext uri="{BB962C8B-B14F-4D97-AF65-F5344CB8AC3E}">
        <p14:creationId xmlns:p14="http://schemas.microsoft.com/office/powerpoint/2010/main" val="20708902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416" userDrawn="1">
          <p15:clr>
            <a:srgbClr val="F26B43"/>
          </p15:clr>
        </p15:guide>
        <p15:guide id="2" pos="7256" userDrawn="1">
          <p15:clr>
            <a:srgbClr val="F26B43"/>
          </p15:clr>
        </p15:guide>
        <p15:guide id="3" orient="horz" pos="648" userDrawn="1">
          <p15:clr>
            <a:srgbClr val="F26B43"/>
          </p15:clr>
        </p15:guide>
        <p15:guide id="4" orient="horz" pos="712" userDrawn="1">
          <p15:clr>
            <a:srgbClr val="F26B43"/>
          </p15:clr>
        </p15:guide>
        <p15:guide id="5" orient="horz" pos="3928" userDrawn="1">
          <p15:clr>
            <a:srgbClr val="F26B43"/>
          </p15:clr>
        </p15:guide>
        <p15:guide id="6" orient="horz" pos="3864"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C04ECD1-FB30-452D-B9CA-AD6ADAF24CF6}"/>
              </a:ext>
            </a:extLst>
          </p:cNvPr>
          <p:cNvPicPr>
            <a:picLocks/>
          </p:cNvPicPr>
          <p:nvPr/>
        </p:nvPicPr>
        <p:blipFill>
          <a:blip r:embed="rId2"/>
          <a:stretch>
            <a:fillRect/>
          </a:stretch>
        </p:blipFill>
        <p:spPr>
          <a:xfrm>
            <a:off x="660399" y="414338"/>
            <a:ext cx="10858500" cy="571976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TextBox 4">
            <a:extLst>
              <a:ext uri="{FF2B5EF4-FFF2-40B4-BE49-F238E27FC236}">
                <a16:creationId xmlns:a16="http://schemas.microsoft.com/office/drawing/2014/main" id="{A58B7BB5-55AE-492E-AC2B-F59732F9B0C0}"/>
              </a:ext>
            </a:extLst>
          </p:cNvPr>
          <p:cNvSpPr txBox="1"/>
          <p:nvPr/>
        </p:nvSpPr>
        <p:spPr>
          <a:xfrm>
            <a:off x="2154315" y="1965708"/>
            <a:ext cx="7705817" cy="230832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ÔN TẬP </a:t>
            </a:r>
            <a:endParaRPr lang="en-US" sz="4800" b="1" noProof="0" dirty="0">
              <a:ln w="22225">
                <a:solidFill>
                  <a:srgbClr val="ED7D31"/>
                </a:solidFill>
                <a:prstDash val="solid"/>
              </a:ln>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GIỮA</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w="22225">
                  <a:solidFill>
                    <a:srgbClr val="ED7D31"/>
                  </a:solidFill>
                  <a:prstDash val="solid"/>
                </a:ln>
                <a:solidFill>
                  <a:srgbClr val="FF0000"/>
                </a:solidFill>
                <a:effectLst/>
                <a:uLnTx/>
                <a:uFillTx/>
                <a:latin typeface="Times New Roman" panose="02020603050405020304" pitchFamily="18" charset="0"/>
                <a:ea typeface="+mn-ea"/>
                <a:cs typeface="Times New Roman" panose="02020603050405020304" pitchFamily="18" charset="0"/>
              </a:rPr>
              <a:t> HỌC KÌ II</a:t>
            </a:r>
          </a:p>
        </p:txBody>
      </p:sp>
    </p:spTree>
    <p:extLst>
      <p:ext uri="{BB962C8B-B14F-4D97-AF65-F5344CB8AC3E}">
        <p14:creationId xmlns:p14="http://schemas.microsoft.com/office/powerpoint/2010/main" val="231443425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45E8485-3643-451A-BEAC-4427E72E2AA3}"/>
              </a:ext>
            </a:extLst>
          </p:cNvPr>
          <p:cNvSpPr txBox="1"/>
          <p:nvPr/>
        </p:nvSpPr>
        <p:spPr>
          <a:xfrm>
            <a:off x="673100" y="930601"/>
            <a:ext cx="10858500" cy="52225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bản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thể</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loại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chính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graphicFrame>
        <p:nvGraphicFramePr>
          <p:cNvPr id="7" name="Table 6">
            <a:extLst>
              <a:ext uri="{FF2B5EF4-FFF2-40B4-BE49-F238E27FC236}">
                <a16:creationId xmlns:a16="http://schemas.microsoft.com/office/drawing/2014/main" id="{086B5D43-52BD-4CDE-B583-006D204ED7AE}"/>
              </a:ext>
            </a:extLst>
          </p:cNvPr>
          <p:cNvGraphicFramePr>
            <a:graphicFrameLocks noGrp="1"/>
          </p:cNvGraphicFramePr>
          <p:nvPr>
            <p:extLst>
              <p:ext uri="{D42A27DB-BD31-4B8C-83A1-F6EECF244321}">
                <p14:modId xmlns:p14="http://schemas.microsoft.com/office/powerpoint/2010/main" val="1610535600"/>
              </p:ext>
            </p:extLst>
          </p:nvPr>
        </p:nvGraphicFramePr>
        <p:xfrm>
          <a:off x="660399" y="1510012"/>
          <a:ext cx="10858500" cy="4805998"/>
        </p:xfrm>
        <a:graphic>
          <a:graphicData uri="http://schemas.openxmlformats.org/drawingml/2006/table">
            <a:tbl>
              <a:tblPr firstRow="1" firstCol="1" bandRow="1"/>
              <a:tblGrid>
                <a:gridCol w="1168401">
                  <a:extLst>
                    <a:ext uri="{9D8B030D-6E8A-4147-A177-3AD203B41FA5}">
                      <a16:colId xmlns:a16="http://schemas.microsoft.com/office/drawing/2014/main" val="1273784698"/>
                    </a:ext>
                  </a:extLst>
                </a:gridCol>
                <a:gridCol w="2171700">
                  <a:extLst>
                    <a:ext uri="{9D8B030D-6E8A-4147-A177-3AD203B41FA5}">
                      <a16:colId xmlns:a16="http://schemas.microsoft.com/office/drawing/2014/main" val="3771583747"/>
                    </a:ext>
                  </a:extLst>
                </a:gridCol>
                <a:gridCol w="7518399">
                  <a:extLst>
                    <a:ext uri="{9D8B030D-6E8A-4147-A177-3AD203B41FA5}">
                      <a16:colId xmlns:a16="http://schemas.microsoft.com/office/drawing/2014/main" val="2852049566"/>
                    </a:ext>
                  </a:extLst>
                </a:gridCol>
              </a:tblGrid>
              <a:tr h="4351338">
                <a:tc>
                  <a:txBody>
                    <a:bodyPr/>
                    <a:lstStyle/>
                    <a:p>
                      <a:pPr algn="just">
                        <a:lnSpc>
                          <a:spcPct val="107000"/>
                        </a:lnSpc>
                        <a:spcAft>
                          <a:spcPts val="800"/>
                        </a:spcAft>
                      </a:pPr>
                      <a:r>
                        <a:rPr lang="en-US"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 bản nghị luận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9585" marR="5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Một số câu tục ngữ Việt Nam.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Bản đồ dẫn đường;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Hãy cầm lấy và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Câu chuyện về con đường.</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59585" marR="5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Xác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định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mối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hệ</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giữa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mục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nó</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dung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59585" marR="59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103663"/>
                  </a:ext>
                </a:extLst>
              </a:tr>
            </a:tbl>
          </a:graphicData>
        </a:graphic>
      </p:graphicFrame>
    </p:spTree>
    <p:extLst>
      <p:ext uri="{BB962C8B-B14F-4D97-AF65-F5344CB8AC3E}">
        <p14:creationId xmlns:p14="http://schemas.microsoft.com/office/powerpoint/2010/main" val="6006497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1FCDBD9-2DC9-44A6-8487-4CFBE13A8D81}"/>
              </a:ext>
            </a:extLst>
          </p:cNvPr>
          <p:cNvSpPr txBox="1"/>
          <p:nvPr/>
        </p:nvSpPr>
        <p:spPr>
          <a:xfrm>
            <a:off x="660400" y="1038035"/>
            <a:ext cx="10858500" cy="522259"/>
          </a:xfrm>
          <a:prstGeom prst="rect">
            <a:avLst/>
          </a:prstGeom>
          <a:noFill/>
        </p:spPr>
        <p:txBody>
          <a:bodyPr wrap="square">
            <a:spAutoFit/>
          </a:bodyPr>
          <a:lstStyle/>
          <a:p>
            <a:pPr algn="just">
              <a:lnSpc>
                <a:spcPct val="107000"/>
              </a:lnSpc>
              <a:spcAft>
                <a:spcPts val="800"/>
              </a:spcAft>
            </a:pPr>
            <a:r>
              <a:rPr lang="en-US" sz="2800" b="1" dirty="0">
                <a:solidFill>
                  <a:srgbClr val="FF0000"/>
                </a:solidFill>
                <a:effectLst/>
                <a:latin typeface="Times New Roman" panose="02020603050405020304" pitchFamily="18" charset="0"/>
                <a:ea typeface="Times New Roman" panose="02020603050405020304" pitchFamily="18" charset="0"/>
              </a:rPr>
              <a:t>3. </a:t>
            </a:r>
            <a:r>
              <a:rPr lang="en-US" sz="2800" b="1" dirty="0" err="1">
                <a:solidFill>
                  <a:srgbClr val="FF0000"/>
                </a:solidFill>
                <a:effectLst/>
                <a:latin typeface="Times New Roman" panose="02020603050405020304" pitchFamily="18" charset="0"/>
                <a:ea typeface="Times New Roman" panose="02020603050405020304" pitchFamily="18" charset="0"/>
              </a:rPr>
              <a:t>Thực</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hành</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tiếng</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Việt</a:t>
            </a:r>
            <a:endParaRPr lang="en-US" sz="2800" dirty="0">
              <a:effectLst/>
              <a:latin typeface="Times New Roman" panose="02020603050405020304" pitchFamily="18" charset="0"/>
              <a:ea typeface="Calibri" panose="020F0502020204030204" pitchFamily="34" charset="0"/>
            </a:endParaRPr>
          </a:p>
        </p:txBody>
      </p:sp>
      <p:graphicFrame>
        <p:nvGraphicFramePr>
          <p:cNvPr id="11" name="Table 10">
            <a:extLst>
              <a:ext uri="{FF2B5EF4-FFF2-40B4-BE49-F238E27FC236}">
                <a16:creationId xmlns:a16="http://schemas.microsoft.com/office/drawing/2014/main" id="{15BCE755-A4F6-4C58-88A3-94333E4B2555}"/>
              </a:ext>
            </a:extLst>
          </p:cNvPr>
          <p:cNvGraphicFramePr>
            <a:graphicFrameLocks noGrp="1"/>
          </p:cNvGraphicFramePr>
          <p:nvPr>
            <p:extLst>
              <p:ext uri="{D42A27DB-BD31-4B8C-83A1-F6EECF244321}">
                <p14:modId xmlns:p14="http://schemas.microsoft.com/office/powerpoint/2010/main" val="716873763"/>
              </p:ext>
            </p:extLst>
          </p:nvPr>
        </p:nvGraphicFramePr>
        <p:xfrm>
          <a:off x="666750" y="1963287"/>
          <a:ext cx="10858500" cy="2919984"/>
        </p:xfrm>
        <a:graphic>
          <a:graphicData uri="http://schemas.openxmlformats.org/drawingml/2006/table">
            <a:tbl>
              <a:tblPr firstRow="1" firstCol="1" bandRow="1"/>
              <a:tblGrid>
                <a:gridCol w="947738">
                  <a:extLst>
                    <a:ext uri="{9D8B030D-6E8A-4147-A177-3AD203B41FA5}">
                      <a16:colId xmlns:a16="http://schemas.microsoft.com/office/drawing/2014/main" val="682232006"/>
                    </a:ext>
                  </a:extLst>
                </a:gridCol>
                <a:gridCol w="4083008">
                  <a:extLst>
                    <a:ext uri="{9D8B030D-6E8A-4147-A177-3AD203B41FA5}">
                      <a16:colId xmlns:a16="http://schemas.microsoft.com/office/drawing/2014/main" val="1051966866"/>
                    </a:ext>
                  </a:extLst>
                </a:gridCol>
                <a:gridCol w="3820430">
                  <a:extLst>
                    <a:ext uri="{9D8B030D-6E8A-4147-A177-3AD203B41FA5}">
                      <a16:colId xmlns:a16="http://schemas.microsoft.com/office/drawing/2014/main" val="3842244649"/>
                    </a:ext>
                  </a:extLst>
                </a:gridCol>
                <a:gridCol w="2007324">
                  <a:extLst>
                    <a:ext uri="{9D8B030D-6E8A-4147-A177-3AD203B41FA5}">
                      <a16:colId xmlns:a16="http://schemas.microsoft.com/office/drawing/2014/main" val="3239270360"/>
                    </a:ext>
                  </a:extLst>
                </a:gridCol>
              </a:tblGrid>
              <a:tr h="0">
                <a:tc>
                  <a:txBody>
                    <a:bodyPr/>
                    <a:lstStyle/>
                    <a:p>
                      <a:pPr algn="just">
                        <a:lnSpc>
                          <a:spcPct val="107000"/>
                        </a:lnSpc>
                        <a:spcAft>
                          <a:spcPts val="80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Đơn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vị</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b="1"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thức</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Khái niệm-đặc điểm</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b="1">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Ví dụ</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20263190"/>
                  </a:ext>
                </a:extLst>
              </a:tr>
              <a:tr h="0">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ngữ</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15660574"/>
                  </a:ext>
                </a:extLst>
              </a:tr>
              <a:tr h="0">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Nói quá</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0707345"/>
                  </a:ext>
                </a:extLst>
              </a:tr>
              <a:tr h="0">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Mạch lạc và liên kết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1731"/>
                  </a:ext>
                </a:extLst>
              </a:tr>
              <a:tr h="0">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4</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Dấu chấm lửng</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25661064"/>
                  </a:ext>
                </a:extLst>
              </a:tr>
              <a:tr h="0">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5</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Thuật ngữ</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77161905"/>
                  </a:ext>
                </a:extLst>
              </a:tr>
            </a:tbl>
          </a:graphicData>
        </a:graphic>
      </p:graphicFrame>
    </p:spTree>
    <p:extLst>
      <p:ext uri="{BB962C8B-B14F-4D97-AF65-F5344CB8AC3E}">
        <p14:creationId xmlns:p14="http://schemas.microsoft.com/office/powerpoint/2010/main" val="34799720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1FCDBD9-2DC9-44A6-8487-4CFBE13A8D81}"/>
              </a:ext>
            </a:extLst>
          </p:cNvPr>
          <p:cNvSpPr txBox="1"/>
          <p:nvPr/>
        </p:nvSpPr>
        <p:spPr>
          <a:xfrm>
            <a:off x="660400" y="1038035"/>
            <a:ext cx="10858500" cy="52225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3.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tiếng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009B2664-EEB3-44D4-ACB1-6A3355B841DC}"/>
              </a:ext>
            </a:extLst>
          </p:cNvPr>
          <p:cNvSpPr txBox="1"/>
          <p:nvPr/>
        </p:nvSpPr>
        <p:spPr>
          <a:xfrm>
            <a:off x="666750" y="1513877"/>
            <a:ext cx="10858500" cy="4925579"/>
          </a:xfrm>
          <a:prstGeom prst="rect">
            <a:avLst/>
          </a:prstGeom>
          <a:noFill/>
        </p:spPr>
        <p:txBody>
          <a:bodyPr wrap="square">
            <a:spAutoFit/>
          </a:bodyPr>
          <a:lstStyle/>
          <a:p>
            <a:pPr algn="just">
              <a:lnSpc>
                <a:spcPct val="107000"/>
              </a:lnSpc>
              <a:spcAft>
                <a:spcPts val="800"/>
              </a:spcAft>
            </a:pPr>
            <a:r>
              <a:rPr lang="en-US" sz="2400" b="1" dirty="0">
                <a:solidFill>
                  <a:srgbClr val="FF0000"/>
                </a:solidFill>
                <a:latin typeface="Times New Roman" panose="02020603050405020304" pitchFamily="18" charset="0"/>
                <a:ea typeface="Times New Roman" panose="02020603050405020304" pitchFamily="18" charset="0"/>
              </a:rPr>
              <a:t>a</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Thành</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ngữ</a:t>
            </a:r>
            <a:r>
              <a:rPr lang="en-US" sz="2400" b="1" dirty="0">
                <a:solidFill>
                  <a:srgbClr val="FF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cụm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cố</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bóng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bẩy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biểu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thị</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hoàn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chung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cụm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tổng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dùng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sẽ</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giúp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trở</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súc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bóng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bẩy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tưởng</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VD:	</a:t>
            </a:r>
            <a:r>
              <a:rPr lang="en-US" sz="2400" i="1" dirty="0" err="1">
                <a:solidFill>
                  <a:srgbClr val="0D0D0D"/>
                </a:solidFill>
                <a:effectLst/>
                <a:latin typeface="Times New Roman" panose="02020603050405020304" pitchFamily="18" charset="0"/>
                <a:ea typeface="Times New Roman" panose="02020603050405020304" pitchFamily="18" charset="0"/>
              </a:rPr>
              <a:t>bảy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nổi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chìm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đứng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núi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này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núi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nọ</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cơm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chẳng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lành</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canh</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chẳng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ngọt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bèo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dạt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mây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trôi</a:t>
            </a:r>
            <a:r>
              <a:rPr lang="en-US" sz="2400" i="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b="1" dirty="0">
                <a:solidFill>
                  <a:srgbClr val="FF0000"/>
                </a:solidFill>
                <a:latin typeface="Times New Roman" panose="02020603050405020304" pitchFamily="18" charset="0"/>
                <a:ea typeface="Times New Roman" panose="02020603050405020304" pitchFamily="18" charset="0"/>
              </a:rPr>
              <a:t>b</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Nói</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quá</a:t>
            </a:r>
            <a:r>
              <a:rPr lang="en-US" sz="2400" b="1" dirty="0">
                <a:solidFill>
                  <a:srgbClr val="FF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Nói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pháp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phóng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đặc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điểm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mức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độ</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mô</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tượng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tăng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sức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biểu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hoặc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gây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cười</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VD: </a:t>
            </a:r>
            <a:r>
              <a:rPr lang="en-US" sz="2400" i="1" dirty="0" err="1">
                <a:solidFill>
                  <a:srgbClr val="0D0D0D"/>
                </a:solidFill>
                <a:effectLst/>
                <a:latin typeface="Times New Roman" panose="02020603050405020304" pitchFamily="18" charset="0"/>
                <a:ea typeface="Times New Roman" panose="02020603050405020304" pitchFamily="18" charset="0"/>
              </a:rPr>
              <a:t>cười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đứt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ruột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sông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rộng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rPr>
              <a:t> gang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bắc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cầu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dải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yếm</a:t>
            </a:r>
            <a:r>
              <a:rPr lang="en-US" sz="2400" i="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820967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down)">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down)">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down)">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wipe(down)">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wipe(down)">
                                      <p:cBhvr>
                                        <p:cTn id="2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1FCDBD9-2DC9-44A6-8487-4CFBE13A8D81}"/>
              </a:ext>
            </a:extLst>
          </p:cNvPr>
          <p:cNvSpPr txBox="1"/>
          <p:nvPr/>
        </p:nvSpPr>
        <p:spPr>
          <a:xfrm>
            <a:off x="660400" y="1038035"/>
            <a:ext cx="10858500" cy="52225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3.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tiếng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0DC76872-E900-44F1-8254-076B7E91A9F5}"/>
              </a:ext>
            </a:extLst>
          </p:cNvPr>
          <p:cNvSpPr txBox="1"/>
          <p:nvPr/>
        </p:nvSpPr>
        <p:spPr>
          <a:xfrm>
            <a:off x="666750" y="1732346"/>
            <a:ext cx="10858500" cy="4136004"/>
          </a:xfrm>
          <a:prstGeom prst="rect">
            <a:avLst/>
          </a:prstGeom>
          <a:noFill/>
        </p:spPr>
        <p:txBody>
          <a:bodyPr wrap="square">
            <a:spAutoFit/>
          </a:bodyPr>
          <a:lstStyle/>
          <a:p>
            <a:pPr algn="just">
              <a:lnSpc>
                <a:spcPct val="107000"/>
              </a:lnSpc>
              <a:spcAft>
                <a:spcPts val="800"/>
              </a:spcAft>
            </a:pPr>
            <a:r>
              <a:rPr lang="en-US" sz="2400" b="1" dirty="0">
                <a:solidFill>
                  <a:srgbClr val="FF0000"/>
                </a:solidFill>
                <a:latin typeface="Times New Roman" panose="02020603050405020304" pitchFamily="18" charset="0"/>
                <a:ea typeface="Times New Roman" panose="02020603050405020304" pitchFamily="18" charset="0"/>
              </a:rPr>
              <a:t>c</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Mạch</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lạc</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và</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liên</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kết</a:t>
            </a:r>
            <a:r>
              <a:rPr lang="en-US" sz="2400" b="1"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tính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chủ</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giữa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giữa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VB;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sắp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xếp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hợp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nhằm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rõ</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chủ</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VB.</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bộ</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phận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VB (</a:t>
            </a:r>
            <a:r>
              <a:rPr lang="en-US" sz="2400" dirty="0" err="1">
                <a:solidFill>
                  <a:srgbClr val="0D0D0D"/>
                </a:solidFill>
                <a:effectLst/>
                <a:latin typeface="Times New Roman" panose="02020603050405020304" pitchFamily="18" charset="0"/>
                <a:ea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đoạn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gắn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chặt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chẽ</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nhau</a:t>
            </a:r>
            <a:r>
              <a:rPr lang="en-US" sz="2400" dirty="0">
                <a:solidFill>
                  <a:srgbClr val="0D0D0D"/>
                </a:solidFill>
                <a:effectLst/>
                <a:latin typeface="Times New Roman" panose="02020603050405020304" pitchFamily="18" charset="0"/>
                <a:ea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ngôn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hợp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gọi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rPr>
              <a:t> VB </a:t>
            </a:r>
            <a:r>
              <a:rPr lang="en-US" sz="2400" dirty="0" err="1">
                <a:solidFill>
                  <a:srgbClr val="0D0D0D"/>
                </a:solidFill>
                <a:effectLst/>
                <a:latin typeface="Times New Roman" panose="02020603050405020304" pitchFamily="18" charset="0"/>
                <a:ea typeface="Times New Roman" panose="02020603050405020304" pitchFamily="18" charset="0"/>
              </a:rPr>
              <a:t>thường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dụng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Phép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dùng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nối</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Phép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dùng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thay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thay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đồng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Phép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lặp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dùng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lặp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lại</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p>
        </p:txBody>
      </p:sp>
    </p:spTree>
    <p:extLst>
      <p:ext uri="{BB962C8B-B14F-4D97-AF65-F5344CB8AC3E}">
        <p14:creationId xmlns:p14="http://schemas.microsoft.com/office/powerpoint/2010/main" val="13034679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wipe(down)">
                                      <p:cBhvr>
                                        <p:cTn id="7" dur="500"/>
                                        <p:tgtEl>
                                          <p:spTgt spid="1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wipe(down)">
                                      <p:cBhvr>
                                        <p:cTn id="10" dur="500"/>
                                        <p:tgtEl>
                                          <p:spTgt spid="12">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nodeType="clickEffect">
                                  <p:stCondLst>
                                    <p:cond delay="0"/>
                                  </p:stCondLst>
                                  <p:childTnLst>
                                    <p:set>
                                      <p:cBhvr>
                                        <p:cTn id="14" dur="1" fill="hold">
                                          <p:stCondLst>
                                            <p:cond delay="0"/>
                                          </p:stCondLst>
                                        </p:cTn>
                                        <p:tgtEl>
                                          <p:spTgt spid="12">
                                            <p:txEl>
                                              <p:pRg st="2" end="2"/>
                                            </p:txEl>
                                          </p:spTgt>
                                        </p:tgtEl>
                                        <p:attrNameLst>
                                          <p:attrName>style.visibility</p:attrName>
                                        </p:attrNameLst>
                                      </p:cBhvr>
                                      <p:to>
                                        <p:strVal val="visible"/>
                                      </p:to>
                                    </p:set>
                                    <p:animEffect transition="in" filter="wipe(down)">
                                      <p:cBhvr>
                                        <p:cTn id="15" dur="500"/>
                                        <p:tgtEl>
                                          <p:spTgt spid="12">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nodeType="clickEffect">
                                  <p:stCondLst>
                                    <p:cond delay="0"/>
                                  </p:stCondLst>
                                  <p:childTnLst>
                                    <p:set>
                                      <p:cBhvr>
                                        <p:cTn id="19" dur="1" fill="hold">
                                          <p:stCondLst>
                                            <p:cond delay="0"/>
                                          </p:stCondLst>
                                        </p:cTn>
                                        <p:tgtEl>
                                          <p:spTgt spid="12">
                                            <p:txEl>
                                              <p:pRg st="3" end="3"/>
                                            </p:txEl>
                                          </p:spTgt>
                                        </p:tgtEl>
                                        <p:attrNameLst>
                                          <p:attrName>style.visibility</p:attrName>
                                        </p:attrNameLst>
                                      </p:cBhvr>
                                      <p:to>
                                        <p:strVal val="visible"/>
                                      </p:to>
                                    </p:set>
                                    <p:animEffect transition="in" filter="wipe(down)">
                                      <p:cBhvr>
                                        <p:cTn id="20" dur="500"/>
                                        <p:tgtEl>
                                          <p:spTgt spid="12">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2">
                                            <p:txEl>
                                              <p:pRg st="4" end="4"/>
                                            </p:txEl>
                                          </p:spTgt>
                                        </p:tgtEl>
                                        <p:attrNameLst>
                                          <p:attrName>style.visibility</p:attrName>
                                        </p:attrNameLst>
                                      </p:cBhvr>
                                      <p:to>
                                        <p:strVal val="visible"/>
                                      </p:to>
                                    </p:set>
                                    <p:animEffect transition="in" filter="wipe(down)">
                                      <p:cBhvr>
                                        <p:cTn id="25" dur="500"/>
                                        <p:tgtEl>
                                          <p:spTgt spid="1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12">
                                            <p:txEl>
                                              <p:pRg st="5" end="5"/>
                                            </p:txEl>
                                          </p:spTgt>
                                        </p:tgtEl>
                                        <p:attrNameLst>
                                          <p:attrName>style.visibility</p:attrName>
                                        </p:attrNameLst>
                                      </p:cBhvr>
                                      <p:to>
                                        <p:strVal val="visible"/>
                                      </p:to>
                                    </p:set>
                                    <p:animEffect transition="in" filter="wipe(down)">
                                      <p:cBhvr>
                                        <p:cTn id="30"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1FCDBD9-2DC9-44A6-8487-4CFBE13A8D81}"/>
              </a:ext>
            </a:extLst>
          </p:cNvPr>
          <p:cNvSpPr txBox="1"/>
          <p:nvPr/>
        </p:nvSpPr>
        <p:spPr>
          <a:xfrm>
            <a:off x="660400" y="1038035"/>
            <a:ext cx="10858500" cy="52225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3.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tiếng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80A93A18-B0BB-4FAA-ABBF-E8C6325804A1}"/>
              </a:ext>
            </a:extLst>
          </p:cNvPr>
          <p:cNvSpPr txBox="1"/>
          <p:nvPr/>
        </p:nvSpPr>
        <p:spPr>
          <a:xfrm>
            <a:off x="673100" y="1380470"/>
            <a:ext cx="10858500" cy="4925579"/>
          </a:xfrm>
          <a:prstGeom prst="rect">
            <a:avLst/>
          </a:prstGeom>
          <a:noFill/>
        </p:spPr>
        <p:txBody>
          <a:bodyPr wrap="square">
            <a:spAutoFit/>
          </a:bodyPr>
          <a:lstStyle/>
          <a:p>
            <a:pPr algn="just">
              <a:lnSpc>
                <a:spcPct val="107000"/>
              </a:lnSpc>
              <a:spcAft>
                <a:spcPts val="800"/>
              </a:spcAft>
            </a:pPr>
            <a:r>
              <a:rPr lang="en-US" sz="1400" dirty="0">
                <a:solidFill>
                  <a:srgbClr val="0D0D0D"/>
                </a:solidFill>
                <a:effectLst/>
                <a:latin typeface="Times New Roman" panose="02020603050405020304" pitchFamily="18" charset="0"/>
                <a:ea typeface="Times New Roman" panose="02020603050405020304" pitchFamily="18" charset="0"/>
              </a:rPr>
              <a:t>- </a:t>
            </a:r>
            <a:r>
              <a:rPr lang="en-US" sz="2400" dirty="0">
                <a:solidFill>
                  <a:srgbClr val="0D0D0D"/>
                </a:solidFill>
                <a:effectLst/>
                <a:latin typeface="Times New Roman" panose="02020603050405020304" pitchFamily="18" charset="0"/>
                <a:ea typeface="Times New Roman" panose="02020603050405020304" pitchFamily="18" charset="0"/>
              </a:rPr>
              <a:t>VD:</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chiếc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xe</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buýt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nọ</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chở</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học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sinh</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dừng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bên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đường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Dù</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đường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vắng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nhưng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những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đứa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trẻ</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Nhật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Bản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vẫn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nhẫn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chờ</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đèn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tín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hiệu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liên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lạc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rPr>
              <a:t> sang </a:t>
            </a:r>
            <a:r>
              <a:rPr lang="en-US" sz="2400" i="1" dirty="0" err="1">
                <a:solidFill>
                  <a:srgbClr val="0D0D0D"/>
                </a:solidFill>
                <a:effectLst/>
                <a:latin typeface="Times New Roman" panose="02020603050405020304" pitchFamily="18" charset="0"/>
                <a:ea typeface="Times New Roman" panose="02020603050405020304" pitchFamily="18" charset="0"/>
              </a:rPr>
              <a:t>đường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đúng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vạch</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kẻ</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dành</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bộ</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Trước</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đó</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chúng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bấm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nút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trên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cột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đèn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tín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hiệu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để</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báo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lái</a:t>
            </a:r>
            <a:r>
              <a:rPr lang="en-US" sz="2400" i="1" dirty="0">
                <a:solidFill>
                  <a:srgbClr val="0D0D0D"/>
                </a:solidFill>
                <a:effectLst/>
                <a:latin typeface="Times New Roman" panose="02020603050405020304" pitchFamily="18" charset="0"/>
                <a:ea typeface="Times New Roman" panose="02020603050405020304" pitchFamily="18" charset="0"/>
              </a:rPr>
              <a:t> ô </a:t>
            </a:r>
            <a:r>
              <a:rPr lang="en-US" sz="2400" i="1" dirty="0" err="1">
                <a:solidFill>
                  <a:srgbClr val="0D0D0D"/>
                </a:solidFill>
                <a:effectLst/>
                <a:latin typeface="Times New Roman" panose="02020603050405020304" pitchFamily="18" charset="0"/>
                <a:ea typeface="Times New Roman" panose="02020603050405020304" pitchFamily="18" charset="0"/>
              </a:rPr>
              <a:t>tô</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dừng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i="1" dirty="0">
                <a:solidFill>
                  <a:srgbClr val="0D0D0D"/>
                </a:solidFill>
                <a:effectLst/>
                <a:latin typeface="Times New Roman" panose="02020603050405020304" pitchFamily="18" charset="0"/>
                <a:ea typeface="Times New Roman" panose="02020603050405020304" pitchFamily="18" charset="0"/>
              </a:rPr>
              <a:t>  Sau </a:t>
            </a:r>
            <a:r>
              <a:rPr lang="en-US" sz="2400" i="1" dirty="0" err="1">
                <a:solidFill>
                  <a:srgbClr val="0D0D0D"/>
                </a:solidFill>
                <a:effectLst/>
                <a:latin typeface="Times New Roman" panose="02020603050405020304" pitchFamily="18" charset="0"/>
                <a:ea typeface="Times New Roman" panose="02020603050405020304" pitchFamily="18" charset="0"/>
              </a:rPr>
              <a:t>khi</a:t>
            </a:r>
            <a:r>
              <a:rPr lang="en-US" sz="2400" i="1" dirty="0">
                <a:solidFill>
                  <a:srgbClr val="0D0D0D"/>
                </a:solidFill>
                <a:effectLst/>
                <a:latin typeface="Times New Roman" panose="02020603050405020304" pitchFamily="18" charset="0"/>
                <a:ea typeface="Times New Roman" panose="02020603050405020304" pitchFamily="18" charset="0"/>
              </a:rPr>
              <a:t> sang </a:t>
            </a:r>
            <a:r>
              <a:rPr lang="en-US" sz="2400" i="1" dirty="0" err="1">
                <a:solidFill>
                  <a:srgbClr val="0D0D0D"/>
                </a:solidFill>
                <a:effectLst/>
                <a:latin typeface="Times New Roman" panose="02020603050405020304" pitchFamily="18" charset="0"/>
                <a:ea typeface="Times New Roman" panose="02020603050405020304" pitchFamily="18" charset="0"/>
              </a:rPr>
              <a:t>đường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những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đứa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trẻ</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cúi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chào</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hai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bên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đường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Chúng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làm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điều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này</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để</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cảm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ơn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những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người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xe</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đã</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dừng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để</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trẻ</a:t>
            </a:r>
            <a:r>
              <a:rPr lang="en-US" sz="2400" i="1" dirty="0">
                <a:solidFill>
                  <a:srgbClr val="0D0D0D"/>
                </a:solidFill>
                <a:effectLst/>
                <a:latin typeface="Times New Roman" panose="02020603050405020304" pitchFamily="18" charset="0"/>
                <a:ea typeface="Times New Roman" panose="02020603050405020304" pitchFamily="18" charset="0"/>
              </a:rPr>
              <a:t> con sang </a:t>
            </a:r>
            <a:r>
              <a:rPr lang="en-US" sz="2400" i="1" dirty="0" err="1">
                <a:solidFill>
                  <a:srgbClr val="0D0D0D"/>
                </a:solidFill>
                <a:effectLst/>
                <a:latin typeface="Times New Roman" panose="02020603050405020304" pitchFamily="18" charset="0"/>
                <a:ea typeface="Times New Roman" panose="02020603050405020304" pitchFamily="18" charset="0"/>
              </a:rPr>
              <a:t>đường</a:t>
            </a:r>
            <a:r>
              <a:rPr lang="en-US" sz="2400" i="1" dirty="0">
                <a:solidFill>
                  <a:srgbClr val="0D0D0D"/>
                </a:solidFill>
                <a:effectLst/>
                <a:latin typeface="Times New Roman" panose="02020603050405020304" pitchFamily="18" charset="0"/>
                <a:ea typeface="Times New Roman" panose="02020603050405020304" pitchFamily="18" charset="0"/>
              </a:rPr>
              <a:t> an </a:t>
            </a:r>
            <a:r>
              <a:rPr lang="en-US" sz="2400" i="1" dirty="0" err="1">
                <a:solidFill>
                  <a:srgbClr val="0D0D0D"/>
                </a:solidFill>
                <a:effectLst/>
                <a:latin typeface="Times New Roman" panose="02020603050405020304" pitchFamily="18" charset="0"/>
                <a:ea typeface="Times New Roman" panose="02020603050405020304" pitchFamily="18" charset="0"/>
              </a:rPr>
              <a:t>toàn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Cuối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cùng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một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đứa</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trẻ</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lại</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cột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đèn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tín</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hiệu</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bấm</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nút</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để</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những</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chiếc</a:t>
            </a:r>
            <a:r>
              <a:rPr lang="en-US" sz="2400" i="1" dirty="0">
                <a:solidFill>
                  <a:srgbClr val="0D0D0D"/>
                </a:solidFill>
                <a:effectLst/>
                <a:latin typeface="Times New Roman" panose="02020603050405020304" pitchFamily="18" charset="0"/>
                <a:ea typeface="Times New Roman" panose="02020603050405020304" pitchFamily="18" charset="0"/>
              </a:rPr>
              <a:t> ô </a:t>
            </a:r>
            <a:r>
              <a:rPr lang="en-US" sz="2400" i="1" dirty="0" err="1">
                <a:solidFill>
                  <a:srgbClr val="0D0D0D"/>
                </a:solidFill>
                <a:effectLst/>
                <a:latin typeface="Times New Roman" panose="02020603050405020304" pitchFamily="18" charset="0"/>
                <a:ea typeface="Times New Roman" panose="02020603050405020304" pitchFamily="18" charset="0"/>
              </a:rPr>
              <a:t>tô</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tiếp</a:t>
            </a:r>
            <a:r>
              <a:rPr lang="en-US" sz="2400" i="1" dirty="0">
                <a:solidFill>
                  <a:srgbClr val="0D0D0D"/>
                </a:solidFill>
                <a:effectLst/>
                <a:latin typeface="Times New Roman" panose="02020603050405020304" pitchFamily="18" charset="0"/>
                <a:ea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rPr>
              <a:t>tục</a:t>
            </a:r>
            <a:r>
              <a:rPr lang="en-US" sz="2400" i="1" dirty="0">
                <a:solidFill>
                  <a:srgbClr val="0D0D0D"/>
                </a:solidFill>
                <a:effectLst/>
                <a:latin typeface="Times New Roman" panose="02020603050405020304" pitchFamily="18" charset="0"/>
                <a:ea typeface="Times New Roman" panose="02020603050405020304" pitchFamily="18" charset="0"/>
              </a:rPr>
              <a:t> di </a:t>
            </a:r>
            <a:r>
              <a:rPr lang="en-US" sz="2400" i="1" dirty="0" err="1">
                <a:solidFill>
                  <a:srgbClr val="0D0D0D"/>
                </a:solidFill>
                <a:effectLst/>
                <a:latin typeface="Times New Roman" panose="02020603050405020304" pitchFamily="18" charset="0"/>
                <a:ea typeface="Times New Roman" panose="02020603050405020304" pitchFamily="18" charset="0"/>
              </a:rPr>
              <a:t>chuyển</a:t>
            </a:r>
            <a:r>
              <a:rPr lang="en-US" sz="2400" i="1"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Phép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lặp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lặp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đường</a:t>
            </a:r>
            <a:r>
              <a:rPr lang="en-US" sz="2400" dirty="0">
                <a:solidFill>
                  <a:srgbClr val="0D0D0D"/>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Phép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thay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trẻ</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chúng</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Phép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dùng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674849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animEffect transition="in" filter="wipe(down)">
                                      <p:cBhvr>
                                        <p:cTn id="7" dur="500"/>
                                        <p:tgtEl>
                                          <p:spTgt spid="14">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4" end="4"/>
                                            </p:txEl>
                                          </p:spTgt>
                                        </p:tgtEl>
                                        <p:attrNameLst>
                                          <p:attrName>style.visibility</p:attrName>
                                        </p:attrNameLst>
                                      </p:cBhvr>
                                      <p:to>
                                        <p:strVal val="visible"/>
                                      </p:to>
                                    </p:set>
                                    <p:animEffect transition="in" filter="wipe(down)">
                                      <p:cBhvr>
                                        <p:cTn id="12" dur="500"/>
                                        <p:tgtEl>
                                          <p:spTgt spid="14">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5" end="5"/>
                                            </p:txEl>
                                          </p:spTgt>
                                        </p:tgtEl>
                                        <p:attrNameLst>
                                          <p:attrName>style.visibility</p:attrName>
                                        </p:attrNameLst>
                                      </p:cBhvr>
                                      <p:to>
                                        <p:strVal val="visible"/>
                                      </p:to>
                                    </p:set>
                                    <p:animEffect transition="in" filter="wipe(down)">
                                      <p:cBhvr>
                                        <p:cTn id="17"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1FCDBD9-2DC9-44A6-8487-4CFBE13A8D81}"/>
              </a:ext>
            </a:extLst>
          </p:cNvPr>
          <p:cNvSpPr txBox="1"/>
          <p:nvPr/>
        </p:nvSpPr>
        <p:spPr>
          <a:xfrm>
            <a:off x="660400" y="1038035"/>
            <a:ext cx="10858500" cy="52225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3.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tiếng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F1622CB1-0571-42CB-82AD-9F5968F00D51}"/>
              </a:ext>
            </a:extLst>
          </p:cNvPr>
          <p:cNvSpPr txBox="1"/>
          <p:nvPr/>
        </p:nvSpPr>
        <p:spPr>
          <a:xfrm>
            <a:off x="640953" y="1497937"/>
            <a:ext cx="10858500" cy="4873770"/>
          </a:xfrm>
          <a:prstGeom prst="rect">
            <a:avLst/>
          </a:prstGeom>
          <a:noFill/>
        </p:spPr>
        <p:txBody>
          <a:bodyPr wrap="square">
            <a:spAutoFit/>
          </a:bodyPr>
          <a:lstStyle/>
          <a:p>
            <a:pPr algn="just">
              <a:lnSpc>
                <a:spcPct val="107000"/>
              </a:lnSpc>
              <a:spcAft>
                <a:spcPts val="800"/>
              </a:spcAft>
            </a:pPr>
            <a:r>
              <a:rPr lang="en-US" sz="2200" b="1" dirty="0">
                <a:solidFill>
                  <a:srgbClr val="FF0000"/>
                </a:solidFill>
                <a:latin typeface="Times New Roman" panose="02020603050405020304" pitchFamily="18" charset="0"/>
                <a:ea typeface="Times New Roman" panose="02020603050405020304" pitchFamily="18" charset="0"/>
              </a:rPr>
              <a:t>c</a:t>
            </a: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b="1" dirty="0" err="1">
                <a:solidFill>
                  <a:srgbClr val="FF0000"/>
                </a:solidFill>
                <a:effectLst/>
                <a:latin typeface="Times New Roman" panose="02020603050405020304" pitchFamily="18" charset="0"/>
                <a:ea typeface="Times New Roman" panose="02020603050405020304" pitchFamily="18" charset="0"/>
              </a:rPr>
              <a:t>Dấu</a:t>
            </a: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b="1" dirty="0" err="1">
                <a:solidFill>
                  <a:srgbClr val="FF0000"/>
                </a:solidFill>
                <a:effectLst/>
                <a:latin typeface="Times New Roman" panose="02020603050405020304" pitchFamily="18" charset="0"/>
                <a:ea typeface="Times New Roman" panose="02020603050405020304" pitchFamily="18" charset="0"/>
              </a:rPr>
              <a:t>chấm</a:t>
            </a:r>
            <a:r>
              <a:rPr lang="en-US" sz="2200" b="1" dirty="0">
                <a:solidFill>
                  <a:srgbClr val="FF0000"/>
                </a:solidFill>
                <a:effectLst/>
                <a:latin typeface="Times New Roman" panose="02020603050405020304" pitchFamily="18" charset="0"/>
                <a:ea typeface="Times New Roman" panose="02020603050405020304" pitchFamily="18" charset="0"/>
              </a:rPr>
              <a:t> </a:t>
            </a:r>
            <a:r>
              <a:rPr lang="en-US" sz="2200" b="1" dirty="0" err="1">
                <a:solidFill>
                  <a:srgbClr val="FF0000"/>
                </a:solidFill>
                <a:effectLst/>
                <a:latin typeface="Times New Roman" panose="02020603050405020304" pitchFamily="18" charset="0"/>
                <a:ea typeface="Times New Roman" panose="02020603050405020304" pitchFamily="18" charset="0"/>
              </a:rPr>
              <a:t>lửng</a:t>
            </a:r>
            <a:endParaRPr lang="en-US" sz="2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Còn</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gọi</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là</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dấu</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ba</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chấm</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được</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sử</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dụng</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rộng</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rãi</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trong</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câu</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văn</a:t>
            </a:r>
            <a:r>
              <a:rPr lang="en-US" sz="2200" dirty="0">
                <a:solidFill>
                  <a:srgbClr val="0D0D0D"/>
                </a:solidFill>
                <a:effectLst/>
                <a:latin typeface="Times New Roman" panose="02020603050405020304" pitchFamily="18" charset="0"/>
                <a:ea typeface="Times New Roman" panose="02020603050405020304" pitchFamily="18" charset="0"/>
              </a:rPr>
              <a:t>. </a:t>
            </a:r>
            <a:endParaRPr lang="en-US" sz="2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Công</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dụng</a:t>
            </a:r>
            <a:r>
              <a:rPr lang="en-US" sz="2200" dirty="0">
                <a:solidFill>
                  <a:srgbClr val="0D0D0D"/>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Dấu</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chấm</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lửng</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phối</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hợp</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với</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dấu</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phẩy</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ngầm</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cho</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biết</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nhiều</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sự</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vật</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hiện</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tượng</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tương</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tự</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chưa</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liệt</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kê</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hết</a:t>
            </a:r>
            <a:r>
              <a:rPr lang="en-US" sz="2200" dirty="0">
                <a:solidFill>
                  <a:srgbClr val="0D0D0D"/>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200" dirty="0">
                <a:solidFill>
                  <a:srgbClr val="0D0D0D"/>
                </a:solidFill>
                <a:effectLst/>
                <a:latin typeface="Times New Roman" panose="02020603050405020304" pitchFamily="18" charset="0"/>
                <a:ea typeface="Times New Roman" panose="02020603050405020304" pitchFamily="18" charset="0"/>
              </a:rPr>
              <a:t>VD: </a:t>
            </a:r>
            <a:r>
              <a:rPr lang="en-US" sz="2200" i="1" dirty="0" err="1">
                <a:solidFill>
                  <a:srgbClr val="0D0D0D"/>
                </a:solidFill>
                <a:effectLst/>
                <a:latin typeface="Times New Roman" panose="02020603050405020304" pitchFamily="18" charset="0"/>
                <a:ea typeface="Times New Roman" panose="02020603050405020304" pitchFamily="18" charset="0"/>
              </a:rPr>
              <a:t>Mẹ</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em</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đi</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chợ</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mua</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rất</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nhiều</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đồ</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như</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rau</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củ</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quả</a:t>
            </a:r>
            <a:r>
              <a:rPr lang="en-US" sz="2200" i="1" dirty="0">
                <a:solidFill>
                  <a:srgbClr val="0D0D0D"/>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Dấu</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chấm</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lửng</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thể</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hiện</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lời</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nói</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bỏ</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dở</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ngập</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ngừng</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ngắt</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quãng</a:t>
            </a:r>
            <a:r>
              <a:rPr lang="en-US" sz="2200" dirty="0">
                <a:solidFill>
                  <a:srgbClr val="0D0D0D"/>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200" dirty="0">
                <a:solidFill>
                  <a:srgbClr val="0D0D0D"/>
                </a:solidFill>
                <a:effectLst/>
                <a:latin typeface="Times New Roman" panose="02020603050405020304" pitchFamily="18" charset="0"/>
                <a:ea typeface="Times New Roman" panose="02020603050405020304" pitchFamily="18" charset="0"/>
              </a:rPr>
              <a:t>VD: </a:t>
            </a:r>
            <a:r>
              <a:rPr lang="en-US" sz="2200" i="1" dirty="0" err="1">
                <a:solidFill>
                  <a:srgbClr val="0D0D0D"/>
                </a:solidFill>
                <a:effectLst/>
                <a:latin typeface="Times New Roman" panose="02020603050405020304" pitchFamily="18" charset="0"/>
                <a:ea typeface="Times New Roman" panose="02020603050405020304" pitchFamily="18" charset="0"/>
              </a:rPr>
              <a:t>Bạn</a:t>
            </a:r>
            <a:r>
              <a:rPr lang="en-US" sz="2200" i="1" dirty="0">
                <a:solidFill>
                  <a:srgbClr val="0D0D0D"/>
                </a:solidFill>
                <a:effectLst/>
                <a:latin typeface="Times New Roman" panose="02020603050405020304" pitchFamily="18" charset="0"/>
                <a:ea typeface="Times New Roman" panose="02020603050405020304" pitchFamily="18" charset="0"/>
              </a:rPr>
              <a:t>…</a:t>
            </a:r>
            <a:r>
              <a:rPr lang="en-US" sz="2200" i="1" dirty="0" err="1">
                <a:solidFill>
                  <a:srgbClr val="0D0D0D"/>
                </a:solidFill>
                <a:effectLst/>
                <a:latin typeface="Times New Roman" panose="02020603050405020304" pitchFamily="18" charset="0"/>
                <a:ea typeface="Times New Roman" panose="02020603050405020304" pitchFamily="18" charset="0"/>
              </a:rPr>
              <a:t>bạn</a:t>
            </a:r>
            <a:r>
              <a:rPr lang="en-US" sz="2200" i="1" dirty="0">
                <a:solidFill>
                  <a:srgbClr val="0D0D0D"/>
                </a:solidFill>
                <a:effectLst/>
                <a:latin typeface="Times New Roman" panose="02020603050405020304" pitchFamily="18" charset="0"/>
                <a:ea typeface="Times New Roman" panose="02020603050405020304" pitchFamily="18" charset="0"/>
              </a:rPr>
              <a:t>..</a:t>
            </a:r>
            <a:r>
              <a:rPr lang="en-US" sz="2200" i="1" dirty="0" err="1">
                <a:solidFill>
                  <a:srgbClr val="0D0D0D"/>
                </a:solidFill>
                <a:effectLst/>
                <a:latin typeface="Times New Roman" panose="02020603050405020304" pitchFamily="18" charset="0"/>
                <a:ea typeface="Times New Roman" panose="02020603050405020304" pitchFamily="18" charset="0"/>
              </a:rPr>
              <a:t>bạn</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cho</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mình</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xin</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lỗi</a:t>
            </a:r>
            <a:r>
              <a:rPr lang="en-US" sz="2200" i="1" dirty="0">
                <a:solidFill>
                  <a:srgbClr val="0D0D0D"/>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Dấu</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chấm</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lửng</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làm</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giãn</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nhịp</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điệu</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câu</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văn</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chuẩn</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bị</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cho</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sự</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xuất</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hiện</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cùa</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một</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từ</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ngữ</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biểu</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thị</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nội</a:t>
            </a:r>
            <a:r>
              <a:rPr lang="en-US" sz="2200" dirty="0">
                <a:solidFill>
                  <a:srgbClr val="0D0D0D"/>
                </a:solidFill>
                <a:effectLst/>
                <a:latin typeface="Times New Roman" panose="02020603050405020304" pitchFamily="18" charset="0"/>
                <a:ea typeface="Times New Roman" panose="02020603050405020304" pitchFamily="18" charset="0"/>
              </a:rPr>
              <a:t> dung </a:t>
            </a:r>
            <a:r>
              <a:rPr lang="en-US" sz="2200" dirty="0" err="1">
                <a:solidFill>
                  <a:srgbClr val="0D0D0D"/>
                </a:solidFill>
                <a:effectLst/>
                <a:latin typeface="Times New Roman" panose="02020603050405020304" pitchFamily="18" charset="0"/>
                <a:ea typeface="Times New Roman" panose="02020603050405020304" pitchFamily="18" charset="0"/>
              </a:rPr>
              <a:t>bất</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ngờ</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thường</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có</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sắc</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thái</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hài</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hước</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châm</a:t>
            </a:r>
            <a:r>
              <a:rPr lang="en-US" sz="2200" dirty="0">
                <a:solidFill>
                  <a:srgbClr val="0D0D0D"/>
                </a:solidFill>
                <a:effectLst/>
                <a:latin typeface="Times New Roman" panose="02020603050405020304" pitchFamily="18" charset="0"/>
                <a:ea typeface="Times New Roman" panose="02020603050405020304" pitchFamily="18" charset="0"/>
              </a:rPr>
              <a:t> </a:t>
            </a:r>
            <a:r>
              <a:rPr lang="en-US" sz="2200" dirty="0" err="1">
                <a:solidFill>
                  <a:srgbClr val="0D0D0D"/>
                </a:solidFill>
                <a:effectLst/>
                <a:latin typeface="Times New Roman" panose="02020603050405020304" pitchFamily="18" charset="0"/>
                <a:ea typeface="Times New Roman" panose="02020603050405020304" pitchFamily="18" charset="0"/>
              </a:rPr>
              <a:t>biếm</a:t>
            </a:r>
            <a:r>
              <a:rPr lang="en-US" sz="2200" dirty="0">
                <a:solidFill>
                  <a:srgbClr val="0D0D0D"/>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200" dirty="0">
                <a:solidFill>
                  <a:srgbClr val="0D0D0D"/>
                </a:solidFill>
                <a:effectLst/>
                <a:latin typeface="Times New Roman" panose="02020603050405020304" pitchFamily="18" charset="0"/>
                <a:ea typeface="Times New Roman" panose="02020603050405020304" pitchFamily="18" charset="0"/>
              </a:rPr>
              <a:t>VD: </a:t>
            </a:r>
            <a:r>
              <a:rPr lang="en-US" sz="2200" i="1" dirty="0" err="1">
                <a:solidFill>
                  <a:srgbClr val="0D0D0D"/>
                </a:solidFill>
                <a:effectLst/>
                <a:latin typeface="Times New Roman" panose="02020603050405020304" pitchFamily="18" charset="0"/>
                <a:ea typeface="Times New Roman" panose="02020603050405020304" pitchFamily="18" charset="0"/>
              </a:rPr>
              <a:t>Cuốn</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tiểu</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thuyết</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ấy</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được</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anh</a:t>
            </a:r>
            <a:r>
              <a:rPr lang="en-US" sz="2200" i="1" dirty="0">
                <a:solidFill>
                  <a:srgbClr val="0D0D0D"/>
                </a:solidFill>
                <a:effectLst/>
                <a:latin typeface="Times New Roman" panose="02020603050405020304" pitchFamily="18" charset="0"/>
                <a:ea typeface="Times New Roman" panose="02020603050405020304" pitchFamily="18" charset="0"/>
              </a:rPr>
              <a:t> ta </a:t>
            </a:r>
            <a:r>
              <a:rPr lang="en-US" sz="2200" i="1" dirty="0" err="1">
                <a:solidFill>
                  <a:srgbClr val="0D0D0D"/>
                </a:solidFill>
                <a:effectLst/>
                <a:latin typeface="Times New Roman" panose="02020603050405020304" pitchFamily="18" charset="0"/>
                <a:ea typeface="Times New Roman" panose="02020603050405020304" pitchFamily="18" charset="0"/>
              </a:rPr>
              <a:t>viết</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trên</a:t>
            </a:r>
            <a:r>
              <a:rPr lang="en-US" sz="2200" i="1" dirty="0">
                <a:solidFill>
                  <a:srgbClr val="0D0D0D"/>
                </a:solidFill>
                <a:effectLst/>
                <a:latin typeface="Times New Roman" panose="02020603050405020304" pitchFamily="18" charset="0"/>
                <a:ea typeface="Times New Roman" panose="02020603050405020304" pitchFamily="18" charset="0"/>
              </a:rPr>
              <a:t>…</a:t>
            </a:r>
            <a:r>
              <a:rPr lang="en-US" sz="2200" i="1" dirty="0" err="1">
                <a:solidFill>
                  <a:srgbClr val="0D0D0D"/>
                </a:solidFill>
                <a:effectLst/>
                <a:latin typeface="Times New Roman" panose="02020603050405020304" pitchFamily="18" charset="0"/>
                <a:ea typeface="Times New Roman" panose="02020603050405020304" pitchFamily="18" charset="0"/>
              </a:rPr>
              <a:t>một</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tờ</a:t>
            </a:r>
            <a:r>
              <a:rPr lang="en-US" sz="2200" i="1" dirty="0">
                <a:solidFill>
                  <a:srgbClr val="0D0D0D"/>
                </a:solidFill>
                <a:effectLst/>
                <a:latin typeface="Times New Roman" panose="02020603050405020304" pitchFamily="18" charset="0"/>
                <a:ea typeface="Times New Roman" panose="02020603050405020304" pitchFamily="18" charset="0"/>
              </a:rPr>
              <a:t> </a:t>
            </a:r>
            <a:r>
              <a:rPr lang="en-US" sz="2200" i="1" dirty="0" err="1">
                <a:solidFill>
                  <a:srgbClr val="0D0D0D"/>
                </a:solidFill>
                <a:effectLst/>
                <a:latin typeface="Times New Roman" panose="02020603050405020304" pitchFamily="18" charset="0"/>
                <a:ea typeface="Times New Roman" panose="02020603050405020304" pitchFamily="18" charset="0"/>
              </a:rPr>
              <a:t>giấy</a:t>
            </a:r>
            <a:r>
              <a:rPr lang="en-US" sz="2200" i="1" dirty="0">
                <a:solidFill>
                  <a:srgbClr val="0D0D0D"/>
                </a:solidFill>
                <a:effectLst/>
                <a:latin typeface="Times New Roman" panose="02020603050405020304" pitchFamily="18" charset="0"/>
                <a:ea typeface="Times New Roman" panose="02020603050405020304" pitchFamily="18" charset="0"/>
              </a:rPr>
              <a:t>.</a:t>
            </a:r>
            <a:endParaRPr lang="en-US" sz="2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41977602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down)">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down)">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down)">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down)">
                                      <p:cBhvr>
                                        <p:cTn id="22" dur="500"/>
                                        <p:tgtEl>
                                          <p:spTgt spid="12">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2">
                                            <p:txEl>
                                              <p:pRg st="5" end="5"/>
                                            </p:txEl>
                                          </p:spTgt>
                                        </p:tgtEl>
                                        <p:attrNameLst>
                                          <p:attrName>style.visibility</p:attrName>
                                        </p:attrNameLst>
                                      </p:cBhvr>
                                      <p:to>
                                        <p:strVal val="visible"/>
                                      </p:to>
                                    </p:set>
                                    <p:animEffect transition="in" filter="wipe(down)">
                                      <p:cBhvr>
                                        <p:cTn id="27" dur="500"/>
                                        <p:tgtEl>
                                          <p:spTgt spid="12">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2">
                                            <p:txEl>
                                              <p:pRg st="6" end="6"/>
                                            </p:txEl>
                                          </p:spTgt>
                                        </p:tgtEl>
                                        <p:attrNameLst>
                                          <p:attrName>style.visibility</p:attrName>
                                        </p:attrNameLst>
                                      </p:cBhvr>
                                      <p:to>
                                        <p:strVal val="visible"/>
                                      </p:to>
                                    </p:set>
                                    <p:animEffect transition="in" filter="wipe(down)">
                                      <p:cBhvr>
                                        <p:cTn id="32" dur="500"/>
                                        <p:tgtEl>
                                          <p:spTgt spid="12">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12">
                                            <p:txEl>
                                              <p:pRg st="7" end="7"/>
                                            </p:txEl>
                                          </p:spTgt>
                                        </p:tgtEl>
                                        <p:attrNameLst>
                                          <p:attrName>style.visibility</p:attrName>
                                        </p:attrNameLst>
                                      </p:cBhvr>
                                      <p:to>
                                        <p:strVal val="visible"/>
                                      </p:to>
                                    </p:set>
                                    <p:animEffect transition="in" filter="wipe(down)">
                                      <p:cBhvr>
                                        <p:cTn id="37" dur="500"/>
                                        <p:tgtEl>
                                          <p:spTgt spid="12">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12">
                                            <p:txEl>
                                              <p:pRg st="8" end="8"/>
                                            </p:txEl>
                                          </p:spTgt>
                                        </p:tgtEl>
                                        <p:attrNameLst>
                                          <p:attrName>style.visibility</p:attrName>
                                        </p:attrNameLst>
                                      </p:cBhvr>
                                      <p:to>
                                        <p:strVal val="visible"/>
                                      </p:to>
                                    </p:set>
                                    <p:animEffect transition="in" filter="wipe(down)">
                                      <p:cBhvr>
                                        <p:cTn id="42" dur="500"/>
                                        <p:tgtEl>
                                          <p:spTgt spid="1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71FCDBD9-2DC9-44A6-8487-4CFBE13A8D81}"/>
              </a:ext>
            </a:extLst>
          </p:cNvPr>
          <p:cNvSpPr txBox="1"/>
          <p:nvPr/>
        </p:nvSpPr>
        <p:spPr>
          <a:xfrm>
            <a:off x="660400" y="1038035"/>
            <a:ext cx="10858500" cy="52225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3.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Thực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hành</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tiếng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Việt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4272722A-0CB8-4357-A8B9-7B5C68ECE04F}"/>
              </a:ext>
            </a:extLst>
          </p:cNvPr>
          <p:cNvSpPr txBox="1"/>
          <p:nvPr/>
        </p:nvSpPr>
        <p:spPr>
          <a:xfrm>
            <a:off x="660400" y="1655100"/>
            <a:ext cx="10858500" cy="4237827"/>
          </a:xfrm>
          <a:prstGeom prst="rect">
            <a:avLst/>
          </a:prstGeom>
          <a:noFill/>
        </p:spPr>
        <p:txBody>
          <a:bodyPr wrap="square">
            <a:spAutoFit/>
          </a:bodyPr>
          <a:lstStyle/>
          <a:p>
            <a:pPr algn="just">
              <a:lnSpc>
                <a:spcPct val="107000"/>
              </a:lnSpc>
              <a:spcAft>
                <a:spcPts val="800"/>
              </a:spcAft>
            </a:pPr>
            <a:r>
              <a:rPr lang="en-US" sz="2400" b="1" dirty="0">
                <a:solidFill>
                  <a:srgbClr val="FF0000"/>
                </a:solidFill>
                <a:latin typeface="Times New Roman" panose="02020603050405020304" pitchFamily="18" charset="0"/>
                <a:ea typeface="Times New Roman" panose="02020603050405020304" pitchFamily="18" charset="0"/>
              </a:rPr>
              <a:t>d</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Thuật</a:t>
            </a:r>
            <a:r>
              <a:rPr lang="en-US" sz="2400" b="1" dirty="0">
                <a:solidFill>
                  <a:srgbClr val="FF0000"/>
                </a:solidFill>
                <a:effectLst/>
                <a:latin typeface="Times New Roman" panose="02020603050405020304" pitchFamily="18" charset="0"/>
                <a:ea typeface="Times New Roman" panose="02020603050405020304" pitchFamily="18" charset="0"/>
              </a:rPr>
              <a:t> </a:t>
            </a:r>
            <a:r>
              <a:rPr lang="en-US" sz="2400" b="1" dirty="0" err="1">
                <a:solidFill>
                  <a:srgbClr val="FF0000"/>
                </a:solidFill>
                <a:effectLst/>
                <a:latin typeface="Times New Roman" panose="02020603050405020304" pitchFamily="18" charset="0"/>
                <a:ea typeface="Times New Roman" panose="02020603050405020304" pitchFamily="18" charset="0"/>
              </a:rPr>
              <a:t>ngữ</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Về cấu tạo: có thể là một từ hoặc một cụm từ. </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Về chức năng và phạm vi sử dụng: thường được sử dụng trong các ngành khoa học hoặc các lĩnh vực chuyên môn. </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vi-VN" sz="2400" dirty="0">
                <a:solidFill>
                  <a:srgbClr val="000000"/>
                </a:solidFill>
                <a:effectLst/>
                <a:latin typeface="Times New Roman" panose="02020603050405020304" pitchFamily="18" charset="0"/>
                <a:ea typeface="Times New Roman" panose="02020603050405020304" pitchFamily="18" charset="0"/>
              </a:rPr>
              <a:t>Về mối quan hệ giữa thuật ngữ và từ ngữ thông thường: có những đơn vị khi thì được dùng với tư cách là thuật ngữ, khi thì được dùng như từ ngữ thông thường.</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VD:  </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cứng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mềm</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ngữ</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dùng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rPr>
              <a:t> da, </a:t>
            </a:r>
            <a:r>
              <a:rPr lang="en-US" sz="2400" i="1" dirty="0" err="1">
                <a:solidFill>
                  <a:srgbClr val="000000"/>
                </a:solidFill>
                <a:effectLst/>
                <a:latin typeface="Times New Roman" panose="02020603050405020304" pitchFamily="18" charset="0"/>
                <a:ea typeface="Times New Roman" panose="02020603050405020304" pitchFamily="18" charset="0"/>
              </a:rPr>
              <a:t>nước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máy</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200064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down)">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down)">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down)">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wipe(down)">
                                      <p:cBhvr>
                                        <p:cTn id="22" dur="500"/>
                                        <p:tgtEl>
                                          <p:spTgt spid="1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animEffect transition="in" filter="wipe(down)">
                                      <p:cBhvr>
                                        <p:cTn id="27" dur="500"/>
                                        <p:tgtEl>
                                          <p:spTgt spid="1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6" end="6"/>
                                            </p:txEl>
                                          </p:spTgt>
                                        </p:tgtEl>
                                        <p:attrNameLst>
                                          <p:attrName>style.visibility</p:attrName>
                                        </p:attrNameLst>
                                      </p:cBhvr>
                                      <p:to>
                                        <p:strVal val="visible"/>
                                      </p:to>
                                    </p:set>
                                    <p:animEffect transition="in" filter="wipe(down)">
                                      <p:cBhvr>
                                        <p:cTn id="32" dur="500"/>
                                        <p:tgtEl>
                                          <p:spTgt spid="1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7BB3808-4B66-4871-B59E-23ECF4738A9E}"/>
              </a:ext>
            </a:extLst>
          </p:cNvPr>
          <p:cNvSpPr txBox="1"/>
          <p:nvPr/>
        </p:nvSpPr>
        <p:spPr>
          <a:xfrm>
            <a:off x="660400" y="1003514"/>
            <a:ext cx="10858500" cy="522259"/>
          </a:xfrm>
          <a:prstGeom prst="rect">
            <a:avLst/>
          </a:prstGeom>
          <a:noFill/>
        </p:spPr>
        <p:txBody>
          <a:bodyPr wrap="square">
            <a:spAutoFit/>
          </a:bodyPr>
          <a:lstStyle/>
          <a:p>
            <a:pPr algn="just">
              <a:lnSpc>
                <a:spcPct val="107000"/>
              </a:lnSpc>
              <a:spcAft>
                <a:spcPts val="800"/>
              </a:spcAft>
            </a:pPr>
            <a:r>
              <a:rPr lang="en-US" sz="2800" b="1" dirty="0">
                <a:solidFill>
                  <a:srgbClr val="FF0000"/>
                </a:solidFill>
                <a:effectLst/>
                <a:latin typeface="Times New Roman" panose="02020603050405020304" pitchFamily="18" charset="0"/>
                <a:ea typeface="Times New Roman" panose="02020603050405020304" pitchFamily="18" charset="0"/>
              </a:rPr>
              <a:t>4. </a:t>
            </a:r>
            <a:r>
              <a:rPr lang="en-US" sz="2800" b="1" dirty="0" err="1">
                <a:solidFill>
                  <a:srgbClr val="FF0000"/>
                </a:solidFill>
                <a:effectLst/>
                <a:latin typeface="Times New Roman" panose="02020603050405020304" pitchFamily="18" charset="0"/>
                <a:ea typeface="Times New Roman" panose="02020603050405020304" pitchFamily="18" charset="0"/>
              </a:rPr>
              <a:t>Các</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yêu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cầu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kĩ</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năng</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viết</a:t>
            </a:r>
            <a:endParaRPr lang="en-US" sz="2800" dirty="0">
              <a:effectLst/>
              <a:latin typeface="Times New Roman" panose="02020603050405020304" pitchFamily="18" charset="0"/>
              <a:ea typeface="Calibri" panose="020F0502020204030204" pitchFamily="34" charset="0"/>
            </a:endParaRPr>
          </a:p>
        </p:txBody>
      </p:sp>
      <p:graphicFrame>
        <p:nvGraphicFramePr>
          <p:cNvPr id="9" name="Table 8">
            <a:extLst>
              <a:ext uri="{FF2B5EF4-FFF2-40B4-BE49-F238E27FC236}">
                <a16:creationId xmlns:a16="http://schemas.microsoft.com/office/drawing/2014/main" id="{C04F067D-6C83-4B4F-B32D-67D4C1E8D8D7}"/>
              </a:ext>
            </a:extLst>
          </p:cNvPr>
          <p:cNvGraphicFramePr>
            <a:graphicFrameLocks noGrp="1"/>
          </p:cNvGraphicFramePr>
          <p:nvPr>
            <p:extLst>
              <p:ext uri="{D42A27DB-BD31-4B8C-83A1-F6EECF244321}">
                <p14:modId xmlns:p14="http://schemas.microsoft.com/office/powerpoint/2010/main" val="3331933174"/>
              </p:ext>
            </p:extLst>
          </p:nvPr>
        </p:nvGraphicFramePr>
        <p:xfrm>
          <a:off x="666750" y="2041529"/>
          <a:ext cx="10858500" cy="3025521"/>
        </p:xfrm>
        <a:graphic>
          <a:graphicData uri="http://schemas.openxmlformats.org/drawingml/2006/table">
            <a:tbl>
              <a:tblPr firstRow="1" firstCol="1" bandRow="1"/>
              <a:tblGrid>
                <a:gridCol w="845822">
                  <a:extLst>
                    <a:ext uri="{9D8B030D-6E8A-4147-A177-3AD203B41FA5}">
                      <a16:colId xmlns:a16="http://schemas.microsoft.com/office/drawing/2014/main" val="3714409691"/>
                    </a:ext>
                  </a:extLst>
                </a:gridCol>
                <a:gridCol w="6381084">
                  <a:extLst>
                    <a:ext uri="{9D8B030D-6E8A-4147-A177-3AD203B41FA5}">
                      <a16:colId xmlns:a16="http://schemas.microsoft.com/office/drawing/2014/main" val="4102369571"/>
                    </a:ext>
                  </a:extLst>
                </a:gridCol>
                <a:gridCol w="3631594">
                  <a:extLst>
                    <a:ext uri="{9D8B030D-6E8A-4147-A177-3AD203B41FA5}">
                      <a16:colId xmlns:a16="http://schemas.microsoft.com/office/drawing/2014/main" val="1407758345"/>
                    </a:ext>
                  </a:extLst>
                </a:gridCol>
              </a:tblGrid>
              <a:tr h="0">
                <a:tc>
                  <a:txBody>
                    <a:bodyPr/>
                    <a:lstStyle/>
                    <a:p>
                      <a:pPr algn="just">
                        <a:lnSpc>
                          <a:spcPct val="107000"/>
                        </a:lnSpc>
                        <a:spcAft>
                          <a:spcPts val="80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Nghị luận về một vấn đề trong đời sống (Trình bày ý kiến tán thành).</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39087401"/>
                  </a:ext>
                </a:extLst>
              </a:tr>
              <a:tr h="0">
                <a:tc>
                  <a:txBody>
                    <a:bodyPr/>
                    <a:lstStyle/>
                    <a:p>
                      <a:pPr algn="just">
                        <a:lnSpc>
                          <a:spcPct val="107000"/>
                        </a:lnSpc>
                        <a:spcAft>
                          <a:spcPts val="80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Nghị luận về một vấn đề trong đời sống (Trình bày ý kiến phản đối).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3318605"/>
                  </a:ext>
                </a:extLst>
              </a:tr>
              <a:tr h="0">
                <a:tc>
                  <a:txBody>
                    <a:bodyPr/>
                    <a:lstStyle/>
                    <a:p>
                      <a:pPr algn="just">
                        <a:lnSpc>
                          <a:spcPct val="107000"/>
                        </a:lnSpc>
                        <a:spcAft>
                          <a:spcPts val="80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Kể lại sự việc có thật liên quan đến một nhân vật lịch sử.</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08935331"/>
                  </a:ext>
                </a:extLst>
              </a:tr>
            </a:tbl>
          </a:graphicData>
        </a:graphic>
      </p:graphicFrame>
    </p:spTree>
    <p:extLst>
      <p:ext uri="{BB962C8B-B14F-4D97-AF65-F5344CB8AC3E}">
        <p14:creationId xmlns:p14="http://schemas.microsoft.com/office/powerpoint/2010/main" val="28657113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7BB3808-4B66-4871-B59E-23ECF4738A9E}"/>
              </a:ext>
            </a:extLst>
          </p:cNvPr>
          <p:cNvSpPr txBox="1"/>
          <p:nvPr/>
        </p:nvSpPr>
        <p:spPr>
          <a:xfrm>
            <a:off x="660400" y="1003514"/>
            <a:ext cx="10858500" cy="52225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4.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yêu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cầu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kĩ</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năng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graphicFrame>
        <p:nvGraphicFramePr>
          <p:cNvPr id="7" name="Table 6">
            <a:extLst>
              <a:ext uri="{FF2B5EF4-FFF2-40B4-BE49-F238E27FC236}">
                <a16:creationId xmlns:a16="http://schemas.microsoft.com/office/drawing/2014/main" id="{DBC25D0E-32F0-47AB-9F76-E133FC679A3E}"/>
              </a:ext>
            </a:extLst>
          </p:cNvPr>
          <p:cNvGraphicFramePr>
            <a:graphicFrameLocks noGrp="1"/>
          </p:cNvGraphicFramePr>
          <p:nvPr>
            <p:extLst>
              <p:ext uri="{D42A27DB-BD31-4B8C-83A1-F6EECF244321}">
                <p14:modId xmlns:p14="http://schemas.microsoft.com/office/powerpoint/2010/main" val="3208937913"/>
              </p:ext>
            </p:extLst>
          </p:nvPr>
        </p:nvGraphicFramePr>
        <p:xfrm>
          <a:off x="660400" y="1656238"/>
          <a:ext cx="10858500" cy="4307586"/>
        </p:xfrm>
        <a:graphic>
          <a:graphicData uri="http://schemas.openxmlformats.org/drawingml/2006/table">
            <a:tbl>
              <a:tblPr firstRow="1" firstCol="1" bandRow="1"/>
              <a:tblGrid>
                <a:gridCol w="852768">
                  <a:extLst>
                    <a:ext uri="{9D8B030D-6E8A-4147-A177-3AD203B41FA5}">
                      <a16:colId xmlns:a16="http://schemas.microsoft.com/office/drawing/2014/main" val="386153280"/>
                    </a:ext>
                  </a:extLst>
                </a:gridCol>
                <a:gridCol w="2221082">
                  <a:extLst>
                    <a:ext uri="{9D8B030D-6E8A-4147-A177-3AD203B41FA5}">
                      <a16:colId xmlns:a16="http://schemas.microsoft.com/office/drawing/2014/main" val="1260493574"/>
                    </a:ext>
                  </a:extLst>
                </a:gridCol>
                <a:gridCol w="7784650">
                  <a:extLst>
                    <a:ext uri="{9D8B030D-6E8A-4147-A177-3AD203B41FA5}">
                      <a16:colId xmlns:a16="http://schemas.microsoft.com/office/drawing/2014/main" val="4078338412"/>
                    </a:ext>
                  </a:extLst>
                </a:gridCol>
              </a:tblGrid>
              <a:tr h="193711">
                <a:tc>
                  <a:txBody>
                    <a:bodyPr/>
                    <a:lstStyle/>
                    <a:p>
                      <a:pPr algn="just">
                        <a:lnSpc>
                          <a:spcPct val="107000"/>
                        </a:lnSpc>
                        <a:spcAft>
                          <a:spcPts val="80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Kiểu bài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07823"/>
                  </a:ext>
                </a:extLst>
              </a:tr>
              <a:tr h="1231862">
                <a:tc>
                  <a:txBody>
                    <a:bodyPr/>
                    <a:lstStyle/>
                    <a:p>
                      <a:pPr algn="just">
                        <a:lnSpc>
                          <a:spcPct val="107000"/>
                        </a:lnSpc>
                        <a:spcAft>
                          <a:spcPts val="800"/>
                        </a:spcAft>
                      </a:pP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1.</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Nghị luận về một vấn đề trong đời sống (Trình bày ý kiến tán thành).</a:t>
                      </a: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cần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dạng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tỏ</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tán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căn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cứ</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4183122"/>
                  </a:ext>
                </a:extLst>
              </a:tr>
            </a:tbl>
          </a:graphicData>
        </a:graphic>
      </p:graphicFrame>
    </p:spTree>
    <p:extLst>
      <p:ext uri="{BB962C8B-B14F-4D97-AF65-F5344CB8AC3E}">
        <p14:creationId xmlns:p14="http://schemas.microsoft.com/office/powerpoint/2010/main" val="376597218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7BB3808-4B66-4871-B59E-23ECF4738A9E}"/>
              </a:ext>
            </a:extLst>
          </p:cNvPr>
          <p:cNvSpPr txBox="1"/>
          <p:nvPr/>
        </p:nvSpPr>
        <p:spPr>
          <a:xfrm>
            <a:off x="660400" y="1003514"/>
            <a:ext cx="10858500" cy="52225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4.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yêu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cầu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kĩ</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năng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graphicFrame>
        <p:nvGraphicFramePr>
          <p:cNvPr id="7" name="Table 6">
            <a:extLst>
              <a:ext uri="{FF2B5EF4-FFF2-40B4-BE49-F238E27FC236}">
                <a16:creationId xmlns:a16="http://schemas.microsoft.com/office/drawing/2014/main" id="{DBC25D0E-32F0-47AB-9F76-E133FC679A3E}"/>
              </a:ext>
            </a:extLst>
          </p:cNvPr>
          <p:cNvGraphicFramePr>
            <a:graphicFrameLocks noGrp="1"/>
          </p:cNvGraphicFramePr>
          <p:nvPr>
            <p:extLst>
              <p:ext uri="{D42A27DB-BD31-4B8C-83A1-F6EECF244321}">
                <p14:modId xmlns:p14="http://schemas.microsoft.com/office/powerpoint/2010/main" val="3679334071"/>
              </p:ext>
            </p:extLst>
          </p:nvPr>
        </p:nvGraphicFramePr>
        <p:xfrm>
          <a:off x="660400" y="1656238"/>
          <a:ext cx="10858500" cy="4307586"/>
        </p:xfrm>
        <a:graphic>
          <a:graphicData uri="http://schemas.openxmlformats.org/drawingml/2006/table">
            <a:tbl>
              <a:tblPr firstRow="1" firstCol="1" bandRow="1"/>
              <a:tblGrid>
                <a:gridCol w="852768">
                  <a:extLst>
                    <a:ext uri="{9D8B030D-6E8A-4147-A177-3AD203B41FA5}">
                      <a16:colId xmlns:a16="http://schemas.microsoft.com/office/drawing/2014/main" val="386153280"/>
                    </a:ext>
                  </a:extLst>
                </a:gridCol>
                <a:gridCol w="2221082">
                  <a:extLst>
                    <a:ext uri="{9D8B030D-6E8A-4147-A177-3AD203B41FA5}">
                      <a16:colId xmlns:a16="http://schemas.microsoft.com/office/drawing/2014/main" val="1260493574"/>
                    </a:ext>
                  </a:extLst>
                </a:gridCol>
                <a:gridCol w="7784650">
                  <a:extLst>
                    <a:ext uri="{9D8B030D-6E8A-4147-A177-3AD203B41FA5}">
                      <a16:colId xmlns:a16="http://schemas.microsoft.com/office/drawing/2014/main" val="4078338412"/>
                    </a:ext>
                  </a:extLst>
                </a:gridCol>
              </a:tblGrid>
              <a:tr h="193711">
                <a:tc>
                  <a:txBody>
                    <a:bodyPr/>
                    <a:lstStyle/>
                    <a:p>
                      <a:pPr algn="just">
                        <a:lnSpc>
                          <a:spcPct val="107000"/>
                        </a:lnSpc>
                        <a:spcAft>
                          <a:spcPts val="800"/>
                        </a:spcAft>
                      </a:pP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Yêu cầu</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07823"/>
                  </a:ext>
                </a:extLst>
              </a:tr>
              <a:tr h="1209048">
                <a:tc>
                  <a:txBody>
                    <a:bodyPr/>
                    <a:lstStyle/>
                    <a:p>
                      <a:pPr algn="just">
                        <a:lnSpc>
                          <a:spcPct val="107000"/>
                        </a:lnSpc>
                        <a:spcAft>
                          <a:spcPts val="80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2.</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Nghị</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luận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thực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chất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rõ</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ràng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niệm</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lẽ</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bằng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chứng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tỏ</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kiến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phản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đối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hoàn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toàn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cơ</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sở</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8732027"/>
                  </a:ext>
                </a:extLst>
              </a:tr>
            </a:tbl>
          </a:graphicData>
        </a:graphic>
      </p:graphicFrame>
    </p:spTree>
    <p:extLst>
      <p:ext uri="{BB962C8B-B14F-4D97-AF65-F5344CB8AC3E}">
        <p14:creationId xmlns:p14="http://schemas.microsoft.com/office/powerpoint/2010/main" val="215989181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3200" b="1" dirty="0">
                <a:solidFill>
                  <a:prstClr val="black"/>
                </a:solidFill>
                <a:latin typeface="Times New Roman" panose="02020603050405020304" pitchFamily="18" charset="0"/>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391495A-BC16-42A5-B8D6-B216D8B80003}"/>
              </a:ext>
            </a:extLst>
          </p:cNvPr>
          <p:cNvSpPr txBox="1"/>
          <p:nvPr/>
        </p:nvSpPr>
        <p:spPr>
          <a:xfrm>
            <a:off x="640953" y="1111155"/>
            <a:ext cx="6093618" cy="522259"/>
          </a:xfrm>
          <a:prstGeom prst="rect">
            <a:avLst/>
          </a:prstGeom>
          <a:noFill/>
        </p:spPr>
        <p:txBody>
          <a:bodyPr wrap="square">
            <a:spAutoFit/>
          </a:bodyPr>
          <a:lstStyle/>
          <a:p>
            <a:pPr algn="just">
              <a:lnSpc>
                <a:spcPct val="107000"/>
              </a:lnSpc>
              <a:spcAft>
                <a:spcPts val="800"/>
              </a:spcAft>
            </a:pPr>
            <a:r>
              <a:rPr lang="en-US" sz="2800" b="1" dirty="0">
                <a:solidFill>
                  <a:srgbClr val="FF0000"/>
                </a:solidFill>
                <a:effectLst/>
                <a:latin typeface="Times New Roman" panose="02020603050405020304" pitchFamily="18" charset="0"/>
                <a:ea typeface="Times New Roman" panose="02020603050405020304" pitchFamily="18" charset="0"/>
              </a:rPr>
              <a:t>1. </a:t>
            </a:r>
            <a:r>
              <a:rPr lang="en-US" sz="2800" b="1" dirty="0" err="1">
                <a:solidFill>
                  <a:srgbClr val="FF0000"/>
                </a:solidFill>
                <a:effectLst/>
                <a:latin typeface="Times New Roman" panose="02020603050405020304" pitchFamily="18" charset="0"/>
                <a:ea typeface="Times New Roman" panose="02020603050405020304" pitchFamily="18" charset="0"/>
              </a:rPr>
              <a:t>Nội</a:t>
            </a:r>
            <a:r>
              <a:rPr lang="en-US" sz="2800" b="1" dirty="0">
                <a:solidFill>
                  <a:srgbClr val="FF0000"/>
                </a:solidFill>
                <a:effectLst/>
                <a:latin typeface="Times New Roman" panose="02020603050405020304" pitchFamily="18" charset="0"/>
                <a:ea typeface="Times New Roman" panose="02020603050405020304" pitchFamily="18" charset="0"/>
              </a:rPr>
              <a:t> dung </a:t>
            </a:r>
            <a:r>
              <a:rPr lang="en-US" sz="2800" b="1" dirty="0" err="1">
                <a:solidFill>
                  <a:srgbClr val="FF0000"/>
                </a:solidFill>
                <a:effectLst/>
                <a:latin typeface="Times New Roman" panose="02020603050405020304" pitchFamily="18" charset="0"/>
                <a:ea typeface="Times New Roman" panose="02020603050405020304" pitchFamily="18" charset="0"/>
              </a:rPr>
              <a:t>các</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bài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học</a:t>
            </a:r>
            <a:endParaRPr lang="en-US" sz="2800" dirty="0">
              <a:effectLst/>
              <a:latin typeface="Times New Roman" panose="02020603050405020304" pitchFamily="18" charset="0"/>
              <a:ea typeface="Calibri" panose="020F0502020204030204" pitchFamily="34" charset="0"/>
            </a:endParaRPr>
          </a:p>
        </p:txBody>
      </p:sp>
      <p:graphicFrame>
        <p:nvGraphicFramePr>
          <p:cNvPr id="9" name="Table 8">
            <a:extLst>
              <a:ext uri="{FF2B5EF4-FFF2-40B4-BE49-F238E27FC236}">
                <a16:creationId xmlns:a16="http://schemas.microsoft.com/office/drawing/2014/main" id="{C28F83E0-5B7F-4DB9-BCC6-6A4A55F820EE}"/>
              </a:ext>
            </a:extLst>
          </p:cNvPr>
          <p:cNvGraphicFramePr>
            <a:graphicFrameLocks noGrp="1"/>
          </p:cNvGraphicFramePr>
          <p:nvPr>
            <p:extLst>
              <p:ext uri="{D42A27DB-BD31-4B8C-83A1-F6EECF244321}">
                <p14:modId xmlns:p14="http://schemas.microsoft.com/office/powerpoint/2010/main" val="3035878007"/>
              </p:ext>
            </p:extLst>
          </p:nvPr>
        </p:nvGraphicFramePr>
        <p:xfrm>
          <a:off x="640953" y="1698751"/>
          <a:ext cx="10858500" cy="3997326"/>
        </p:xfrm>
        <a:graphic>
          <a:graphicData uri="http://schemas.openxmlformats.org/drawingml/2006/table">
            <a:tbl>
              <a:tblPr firstRow="1" firstCol="1" bandRow="1"/>
              <a:tblGrid>
                <a:gridCol w="805180">
                  <a:extLst>
                    <a:ext uri="{9D8B030D-6E8A-4147-A177-3AD203B41FA5}">
                      <a16:colId xmlns:a16="http://schemas.microsoft.com/office/drawing/2014/main" val="3083920857"/>
                    </a:ext>
                  </a:extLst>
                </a:gridCol>
                <a:gridCol w="3449321">
                  <a:extLst>
                    <a:ext uri="{9D8B030D-6E8A-4147-A177-3AD203B41FA5}">
                      <a16:colId xmlns:a16="http://schemas.microsoft.com/office/drawing/2014/main" val="909151545"/>
                    </a:ext>
                  </a:extLst>
                </a:gridCol>
                <a:gridCol w="2185988">
                  <a:extLst>
                    <a:ext uri="{9D8B030D-6E8A-4147-A177-3AD203B41FA5}">
                      <a16:colId xmlns:a16="http://schemas.microsoft.com/office/drawing/2014/main" val="1184726788"/>
                    </a:ext>
                  </a:extLst>
                </a:gridCol>
                <a:gridCol w="2219777">
                  <a:extLst>
                    <a:ext uri="{9D8B030D-6E8A-4147-A177-3AD203B41FA5}">
                      <a16:colId xmlns:a16="http://schemas.microsoft.com/office/drawing/2014/main" val="3046912737"/>
                    </a:ext>
                  </a:extLst>
                </a:gridCol>
                <a:gridCol w="2198234">
                  <a:extLst>
                    <a:ext uri="{9D8B030D-6E8A-4147-A177-3AD203B41FA5}">
                      <a16:colId xmlns:a16="http://schemas.microsoft.com/office/drawing/2014/main" val="2709785904"/>
                    </a:ext>
                  </a:extLst>
                </a:gridCol>
              </a:tblGrid>
              <a:tr h="246061">
                <a:tc>
                  <a:txBody>
                    <a:bodyPr/>
                    <a:lstStyle/>
                    <a:p>
                      <a:pPr algn="just">
                        <a:lnSpc>
                          <a:spcPct val="107000"/>
                        </a:lnSpc>
                        <a:spcAft>
                          <a:spcPts val="8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hành</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tiếng</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Việt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 và nghe</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244810"/>
                  </a:ext>
                </a:extLst>
              </a:tr>
              <a:tr h="1363763">
                <a:tc>
                  <a:txBody>
                    <a:bodyPr/>
                    <a:lstStyle/>
                    <a:p>
                      <a:pPr algn="just">
                        <a:lnSpc>
                          <a:spcPct val="107000"/>
                        </a:lnSpc>
                        <a:spcAft>
                          <a:spcPts val="800"/>
                        </a:spcAft>
                      </a:pPr>
                      <a:r>
                        <a:rPr lang="en-US" sz="28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6</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Đẽo cày giữa đường;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Ếch ngồi đáy giếng;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mối và con kiến;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Một số câu tục ngữ Việt Nam.</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107000"/>
                        </a:lnSpc>
                        <a:spcAft>
                          <a:spcPts val="800"/>
                        </a:spcAft>
                      </a:pPr>
                      <a:r>
                        <a:rPr lang="en-US" sz="28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hổ có nghĩa.</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quá</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pt-BR" sz="28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Viết bài văn nghị luận về một vấn đề trong đời sống (tán thành);</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Kể</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ngụ</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r>
                        <a:rPr lang="en-US" sz="2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63950564"/>
                  </a:ext>
                </a:extLst>
              </a:tr>
            </a:tbl>
          </a:graphicData>
        </a:graphic>
      </p:graphicFrame>
    </p:spTree>
    <p:extLst>
      <p:ext uri="{BB962C8B-B14F-4D97-AF65-F5344CB8AC3E}">
        <p14:creationId xmlns:p14="http://schemas.microsoft.com/office/powerpoint/2010/main" val="418902567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7BB3808-4B66-4871-B59E-23ECF4738A9E}"/>
              </a:ext>
            </a:extLst>
          </p:cNvPr>
          <p:cNvSpPr txBox="1"/>
          <p:nvPr/>
        </p:nvSpPr>
        <p:spPr>
          <a:xfrm>
            <a:off x="660400" y="1003514"/>
            <a:ext cx="10858500" cy="52225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4.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yêu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cầu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kĩ</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năng</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viết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graphicFrame>
        <p:nvGraphicFramePr>
          <p:cNvPr id="7" name="Table 6">
            <a:extLst>
              <a:ext uri="{FF2B5EF4-FFF2-40B4-BE49-F238E27FC236}">
                <a16:creationId xmlns:a16="http://schemas.microsoft.com/office/drawing/2014/main" id="{DBC25D0E-32F0-47AB-9F76-E133FC679A3E}"/>
              </a:ext>
            </a:extLst>
          </p:cNvPr>
          <p:cNvGraphicFramePr>
            <a:graphicFrameLocks noGrp="1"/>
          </p:cNvGraphicFramePr>
          <p:nvPr>
            <p:extLst>
              <p:ext uri="{D42A27DB-BD31-4B8C-83A1-F6EECF244321}">
                <p14:modId xmlns:p14="http://schemas.microsoft.com/office/powerpoint/2010/main" val="136124566"/>
              </p:ext>
            </p:extLst>
          </p:nvPr>
        </p:nvGraphicFramePr>
        <p:xfrm>
          <a:off x="660400" y="1656238"/>
          <a:ext cx="10858500" cy="4409186"/>
        </p:xfrm>
        <a:graphic>
          <a:graphicData uri="http://schemas.openxmlformats.org/drawingml/2006/table">
            <a:tbl>
              <a:tblPr firstRow="1" firstCol="1" bandRow="1"/>
              <a:tblGrid>
                <a:gridCol w="1182688">
                  <a:extLst>
                    <a:ext uri="{9D8B030D-6E8A-4147-A177-3AD203B41FA5}">
                      <a16:colId xmlns:a16="http://schemas.microsoft.com/office/drawing/2014/main" val="386153280"/>
                    </a:ext>
                  </a:extLst>
                </a:gridCol>
                <a:gridCol w="2200275">
                  <a:extLst>
                    <a:ext uri="{9D8B030D-6E8A-4147-A177-3AD203B41FA5}">
                      <a16:colId xmlns:a16="http://schemas.microsoft.com/office/drawing/2014/main" val="1260493574"/>
                    </a:ext>
                  </a:extLst>
                </a:gridCol>
                <a:gridCol w="7475537">
                  <a:extLst>
                    <a:ext uri="{9D8B030D-6E8A-4147-A177-3AD203B41FA5}">
                      <a16:colId xmlns:a16="http://schemas.microsoft.com/office/drawing/2014/main" val="4078338412"/>
                    </a:ext>
                  </a:extLst>
                </a:gridCol>
              </a:tblGrid>
              <a:tr h="193711">
                <a:tc>
                  <a:txBody>
                    <a:bodyPr/>
                    <a:lstStyle/>
                    <a:p>
                      <a:pPr algn="just">
                        <a:lnSpc>
                          <a:spcPct val="107000"/>
                        </a:lnSpc>
                        <a:spcAft>
                          <a:spcPts val="800"/>
                        </a:spcAft>
                      </a:pP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Kiểu</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Yêu</a:t>
                      </a:r>
                      <a:r>
                        <a:rPr lang="en-US" sz="3200" b="1" dirty="0">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cầu</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0707823"/>
                  </a:ext>
                </a:extLst>
              </a:tr>
              <a:tr h="1716717">
                <a:tc>
                  <a:txBody>
                    <a:bodyPr/>
                    <a:lstStyle/>
                    <a:p>
                      <a:pPr algn="just">
                        <a:lnSpc>
                          <a:spcPct val="107000"/>
                        </a:lnSpc>
                        <a:spcAft>
                          <a:spcPts val="800"/>
                        </a:spcAft>
                      </a:pPr>
                      <a:r>
                        <a:rPr lang="en-US" sz="3200" b="1">
                          <a:solidFill>
                            <a:srgbClr val="FF0000"/>
                          </a:solidFill>
                          <a:effectLst/>
                          <a:latin typeface="Times New Roman" panose="02020603050405020304" pitchFamily="18" charset="0"/>
                          <a:ea typeface="Times New Roman" panose="02020603050405020304" pitchFamily="18" charset="0"/>
                          <a:cs typeface="Times New Roman" panose="02020603050405020304" pitchFamily="18" charset="0"/>
                        </a:rPr>
                        <a:t>3.</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effectLst/>
                          <a:latin typeface="Times New Roman" panose="02020603050405020304" pitchFamily="18" charset="0"/>
                          <a:ea typeface="Calibri" panose="020F0502020204030204" pitchFamily="34" charset="0"/>
                          <a:cs typeface="Times New Roman" panose="02020603050405020304" pitchFamily="18" charset="0"/>
                        </a:rPr>
                        <a:t>Kể lại sự việc có thật liên quan đến một nhân vật lịch sử.</a:t>
                      </a: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Giới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thiệu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liên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quan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theo</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hợp</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có</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sử</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miêu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tả</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khi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suy</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nghĩ</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ấn</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viết</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32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32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62376" marR="6237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89538393"/>
                  </a:ext>
                </a:extLst>
              </a:tr>
            </a:tbl>
          </a:graphicData>
        </a:graphic>
      </p:graphicFrame>
    </p:spTree>
    <p:extLst>
      <p:ext uri="{BB962C8B-B14F-4D97-AF65-F5344CB8AC3E}">
        <p14:creationId xmlns:p14="http://schemas.microsoft.com/office/powerpoint/2010/main" val="281286839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pPr>
            <a:r>
              <a:rPr lang="vi-VN" sz="2800" b="1">
                <a:solidFill>
                  <a:schemeClr val="tx1"/>
                </a:solidFill>
                <a:effectLst/>
                <a:latin typeface="Times New Roman" panose="02020603050405020304" pitchFamily="18" charset="0"/>
                <a:ea typeface="Times New Roman" panose="02020603050405020304" pitchFamily="18" charset="0"/>
              </a:rPr>
              <a:t>ĐỀ </a:t>
            </a:r>
            <a:r>
              <a:rPr lang="en-US" sz="2800" b="1">
                <a:solidFill>
                  <a:schemeClr val="tx1"/>
                </a:solidFill>
                <a:effectLst/>
                <a:latin typeface="Times New Roman" panose="02020603050405020304" pitchFamily="18" charset="0"/>
                <a:ea typeface="Times New Roman" panose="02020603050405020304" pitchFamily="18" charset="0"/>
              </a:rPr>
              <a:t>SỐ</a:t>
            </a:r>
            <a:r>
              <a:rPr lang="vi-VN" sz="2800" b="1">
                <a:solidFill>
                  <a:schemeClr val="tx1"/>
                </a:solidFill>
                <a:effectLst/>
                <a:latin typeface="Times New Roman" panose="02020603050405020304" pitchFamily="18" charset="0"/>
                <a:ea typeface="Times New Roman" panose="02020603050405020304" pitchFamily="18" charset="0"/>
              </a:rPr>
              <a:t> 1:</a:t>
            </a:r>
            <a:endParaRPr lang="en-US" sz="2800">
              <a:solidFill>
                <a:schemeClr val="tx1"/>
              </a:solidFill>
              <a:effectLst/>
              <a:latin typeface="Times New Roman" panose="02020603050405020304" pitchFamily="18" charset="0"/>
              <a:ea typeface="Calibri" panose="020F0502020204030204" pitchFamily="34" charset="0"/>
            </a:endParaRPr>
          </a:p>
        </p:txBody>
      </p:sp>
      <p:sp>
        <p:nvSpPr>
          <p:cNvPr id="13" name="TextBox 12">
            <a:extLst>
              <a:ext uri="{FF2B5EF4-FFF2-40B4-BE49-F238E27FC236}">
                <a16:creationId xmlns:a16="http://schemas.microsoft.com/office/drawing/2014/main" id="{63D2DD70-7E3A-4D09-B4B7-7691EFC4B4AA}"/>
              </a:ext>
            </a:extLst>
          </p:cNvPr>
          <p:cNvSpPr txBox="1"/>
          <p:nvPr/>
        </p:nvSpPr>
        <p:spPr>
          <a:xfrm>
            <a:off x="3863118" y="987687"/>
            <a:ext cx="6773540" cy="523220"/>
          </a:xfrm>
          <a:prstGeom prst="rect">
            <a:avLst/>
          </a:prstGeom>
          <a:noFill/>
        </p:spPr>
        <p:txBody>
          <a:bodyPr wrap="square">
            <a:spAutoFit/>
          </a:bodyPr>
          <a:lstStyle/>
          <a:p>
            <a:r>
              <a:rPr lang="en-US" sz="2800" b="1" dirty="0" err="1">
                <a:effectLst/>
                <a:latin typeface="Times New Roman" panose="02020603050405020304" pitchFamily="18" charset="0"/>
                <a:ea typeface="Times New Roman" panose="02020603050405020304" pitchFamily="18" charset="0"/>
              </a:rPr>
              <a:t>Đọc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văn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bản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sau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và</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thực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hiện</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các</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yêu</a:t>
            </a:r>
            <a:r>
              <a:rPr lang="en-US" sz="2800" b="1" dirty="0">
                <a:effectLst/>
                <a:latin typeface="Times New Roman" panose="02020603050405020304" pitchFamily="18" charset="0"/>
                <a:ea typeface="Times New Roman" panose="02020603050405020304" pitchFamily="18" charset="0"/>
              </a:rPr>
              <a:t> </a:t>
            </a:r>
            <a:r>
              <a:rPr lang="en-US" sz="2800" b="1" dirty="0" err="1">
                <a:effectLst/>
                <a:latin typeface="Times New Roman" panose="02020603050405020304" pitchFamily="18" charset="0"/>
                <a:ea typeface="Times New Roman" panose="02020603050405020304" pitchFamily="18" charset="0"/>
              </a:rPr>
              <a:t>cầu</a:t>
            </a:r>
            <a:r>
              <a:rPr lang="en-US" sz="2800" b="1" dirty="0">
                <a:effectLst/>
                <a:latin typeface="Times New Roman" panose="02020603050405020304" pitchFamily="18" charset="0"/>
                <a:ea typeface="Times New Roman" panose="02020603050405020304" pitchFamily="18" charset="0"/>
              </a:rPr>
              <a:t>:</a:t>
            </a:r>
            <a:endParaRPr lang="en-US" sz="2800" dirty="0"/>
          </a:p>
        </p:txBody>
      </p:sp>
      <p:sp>
        <p:nvSpPr>
          <p:cNvPr id="15" name="TextBox 14">
            <a:extLst>
              <a:ext uri="{FF2B5EF4-FFF2-40B4-BE49-F238E27FC236}">
                <a16:creationId xmlns:a16="http://schemas.microsoft.com/office/drawing/2014/main" id="{423C4153-6493-4661-B657-9C3D1E6B34F7}"/>
              </a:ext>
            </a:extLst>
          </p:cNvPr>
          <p:cNvSpPr txBox="1"/>
          <p:nvPr/>
        </p:nvSpPr>
        <p:spPr>
          <a:xfrm>
            <a:off x="666750" y="1612974"/>
            <a:ext cx="10858500" cy="4617803"/>
          </a:xfrm>
          <a:prstGeom prst="rect">
            <a:avLst/>
          </a:prstGeom>
          <a:noFill/>
        </p:spPr>
        <p:txBody>
          <a:bodyPr wrap="square">
            <a:spAutoFit/>
          </a:bodyPr>
          <a:lstStyle/>
          <a:p>
            <a:pPr algn="ctr">
              <a:lnSpc>
                <a:spcPct val="107000"/>
              </a:lnSpc>
              <a:spcAft>
                <a:spcPts val="800"/>
              </a:spcAft>
            </a:pPr>
            <a:r>
              <a:rPr lang="vi-VN" sz="2400" b="1" dirty="0">
                <a:solidFill>
                  <a:srgbClr val="000000"/>
                </a:solidFill>
                <a:effectLst/>
                <a:latin typeface="Times New Roman" panose="02020603050405020304" pitchFamily="18" charset="0"/>
                <a:ea typeface="Times New Roman" panose="02020603050405020304" pitchFamily="18" charset="0"/>
              </a:rPr>
              <a:t>ĐẠI BÀNG VÀ GÀ</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i="1" dirty="0">
                <a:solidFill>
                  <a:srgbClr val="000000"/>
                </a:solidFill>
                <a:effectLst/>
                <a:latin typeface="Times New Roman" panose="02020603050405020304" pitchFamily="18" charset="0"/>
                <a:ea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rPr>
              <a:t>Ngày xưa, có một ngọn núi lớn, bên sườn núi có một tổ chim đại bàng. Trong tổ có bốn quả trứng lớn. Một trận động đất xảy ra làm rung chuyển ngọn núi, một quả trứng đại bàng lăn xuống và rơi vào một trại gà dưới chân núi. Một con gà mái tình nguyện ấp quả trứng lớn ấy. </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i="1" dirty="0">
                <a:solidFill>
                  <a:srgbClr val="000000"/>
                </a:solidFill>
                <a:effectLst/>
                <a:latin typeface="Times New Roman" panose="02020603050405020304" pitchFamily="18" charset="0"/>
                <a:ea typeface="Times New Roman" panose="02020603050405020304" pitchFamily="18" charset="0"/>
              </a:rPr>
              <a:t>       </a:t>
            </a:r>
            <a:r>
              <a:rPr lang="vi-VN" sz="2400" i="1" dirty="0">
                <a:solidFill>
                  <a:srgbClr val="000000"/>
                </a:solidFill>
                <a:effectLst/>
                <a:latin typeface="Times New Roman" panose="02020603050405020304" pitchFamily="18" charset="0"/>
                <a:ea typeface="Times New Roman" panose="02020603050405020304" pitchFamily="18" charset="0"/>
              </a:rPr>
              <a:t>Một ngày kia, trứng nở ra một chú đại bàng con xinh đẹp, nhưng buồn thay chú chim nhỏ được nuôi lớn như một con gà. Chẳng bao lâu sau, đại bàng cũng tin nó chỉ là một con gà không hơn không kém. Đại bàng yêu gia đình và ngôi nhà đang sống, nhưng tâm hồn nó vẫn khao khát một điều gì đó cao xa hơn. Cho đến một ngày, trong khi đang chơi đùa trong sân, đại bàng nhìn lên trời và thấy những chú chim đại bàng đang sải cánh bay cao giữa bầu trời. </a:t>
            </a:r>
            <a:endParaRPr lang="en-US" sz="2400" dirty="0">
              <a:effectLst/>
              <a:latin typeface="Times New Roman" panose="02020603050405020304" pitchFamily="18" charset="0"/>
              <a:ea typeface="Calibri" panose="020F0502020204030204" pitchFamily="34" charset="0"/>
            </a:endParaRPr>
          </a:p>
        </p:txBody>
      </p:sp>
      <p:sp>
        <p:nvSpPr>
          <p:cNvPr id="16" name="Rectangle: Rounded Corners 15">
            <a:extLst>
              <a:ext uri="{FF2B5EF4-FFF2-40B4-BE49-F238E27FC236}">
                <a16:creationId xmlns:a16="http://schemas.microsoft.com/office/drawing/2014/main" id="{09FD6D0E-2FC5-40B6-A48E-54907E3A4510}"/>
              </a:ext>
            </a:extLst>
          </p:cNvPr>
          <p:cNvSpPr/>
          <p:nvPr/>
        </p:nvSpPr>
        <p:spPr>
          <a:xfrm>
            <a:off x="4257675" y="1604035"/>
            <a:ext cx="3671888" cy="523220"/>
          </a:xfrm>
          <a:custGeom>
            <a:avLst/>
            <a:gdLst>
              <a:gd name="connsiteX0" fmla="*/ 0 w 3671888"/>
              <a:gd name="connsiteY0" fmla="*/ 87205 h 523220"/>
              <a:gd name="connsiteX1" fmla="*/ 87205 w 3671888"/>
              <a:gd name="connsiteY1" fmla="*/ 0 h 523220"/>
              <a:gd name="connsiteX2" fmla="*/ 3584683 w 3671888"/>
              <a:gd name="connsiteY2" fmla="*/ 0 h 523220"/>
              <a:gd name="connsiteX3" fmla="*/ 3671888 w 3671888"/>
              <a:gd name="connsiteY3" fmla="*/ 87205 h 523220"/>
              <a:gd name="connsiteX4" fmla="*/ 3671888 w 3671888"/>
              <a:gd name="connsiteY4" fmla="*/ 436015 h 523220"/>
              <a:gd name="connsiteX5" fmla="*/ 3584683 w 3671888"/>
              <a:gd name="connsiteY5" fmla="*/ 523220 h 523220"/>
              <a:gd name="connsiteX6" fmla="*/ 87205 w 3671888"/>
              <a:gd name="connsiteY6" fmla="*/ 523220 h 523220"/>
              <a:gd name="connsiteX7" fmla="*/ 0 w 3671888"/>
              <a:gd name="connsiteY7" fmla="*/ 436015 h 523220"/>
              <a:gd name="connsiteX8" fmla="*/ 0 w 3671888"/>
              <a:gd name="connsiteY8" fmla="*/ 87205 h 5232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71888" h="523220" extrusionOk="0">
                <a:moveTo>
                  <a:pt x="0" y="87205"/>
                </a:moveTo>
                <a:cubicBezTo>
                  <a:pt x="-3474" y="45138"/>
                  <a:pt x="35609" y="-1418"/>
                  <a:pt x="87205" y="0"/>
                </a:cubicBezTo>
                <a:cubicBezTo>
                  <a:pt x="986764" y="-60713"/>
                  <a:pt x="2551674" y="61072"/>
                  <a:pt x="3584683" y="0"/>
                </a:cubicBezTo>
                <a:cubicBezTo>
                  <a:pt x="3626862" y="2000"/>
                  <a:pt x="3670088" y="41172"/>
                  <a:pt x="3671888" y="87205"/>
                </a:cubicBezTo>
                <a:cubicBezTo>
                  <a:pt x="3665445" y="146251"/>
                  <a:pt x="3659021" y="308678"/>
                  <a:pt x="3671888" y="436015"/>
                </a:cubicBezTo>
                <a:cubicBezTo>
                  <a:pt x="3673745" y="482412"/>
                  <a:pt x="3641093" y="523764"/>
                  <a:pt x="3584683" y="523220"/>
                </a:cubicBezTo>
                <a:cubicBezTo>
                  <a:pt x="2460061" y="449449"/>
                  <a:pt x="1221167" y="367337"/>
                  <a:pt x="87205" y="523220"/>
                </a:cubicBezTo>
                <a:cubicBezTo>
                  <a:pt x="39975" y="523355"/>
                  <a:pt x="-4628" y="482065"/>
                  <a:pt x="0" y="436015"/>
                </a:cubicBezTo>
                <a:cubicBezTo>
                  <a:pt x="16902" y="330820"/>
                  <a:pt x="-14195" y="196971"/>
                  <a:pt x="0" y="87205"/>
                </a:cubicBezTo>
                <a:close/>
              </a:path>
            </a:pathLst>
          </a:custGeom>
          <a:noFill/>
          <a:ln w="28575">
            <a:solidFill>
              <a:srgbClr val="C00000"/>
            </a:solidFill>
            <a:extLst>
              <a:ext uri="{C807C97D-BFC1-408E-A445-0C87EB9F89A2}">
                <ask:lineSketchStyleProps xmlns:ask="http://schemas.microsoft.com/office/drawing/2018/sketchyshapes" sd="981765707">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3489856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1:</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63D2DD70-7E3A-4D09-B4B7-7691EFC4B4AA}"/>
              </a:ext>
            </a:extLst>
          </p:cNvPr>
          <p:cNvSpPr txBox="1"/>
          <p:nvPr/>
        </p:nvSpPr>
        <p:spPr>
          <a:xfrm>
            <a:off x="3863118" y="987687"/>
            <a:ext cx="67735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thực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D8CBC8D4-48DB-42FF-8AE4-40FB5359074E}"/>
              </a:ext>
            </a:extLst>
          </p:cNvPr>
          <p:cNvSpPr txBox="1"/>
          <p:nvPr/>
        </p:nvSpPr>
        <p:spPr>
          <a:xfrm>
            <a:off x="660400" y="1790600"/>
            <a:ext cx="10858500" cy="4519186"/>
          </a:xfrm>
          <a:prstGeom prst="rect">
            <a:avLst/>
          </a:prstGeom>
          <a:noFill/>
        </p:spPr>
        <p:txBody>
          <a:bodyPr wrap="square">
            <a:spAutoFit/>
          </a:bodyPr>
          <a:lstStyle/>
          <a:p>
            <a:pPr algn="just">
              <a:lnSpc>
                <a:spcPct val="107000"/>
              </a:lnSpc>
              <a:spcAft>
                <a:spcPts val="800"/>
              </a:spcAft>
            </a:pPr>
            <a:r>
              <a:rPr lang="vi-VN" sz="2800" i="1" dirty="0">
                <a:solidFill>
                  <a:srgbClr val="000000"/>
                </a:solidFill>
                <a:effectLst/>
                <a:latin typeface="Times New Roman" panose="02020603050405020304" pitchFamily="18" charset="0"/>
                <a:ea typeface="Times New Roman" panose="02020603050405020304" pitchFamily="18" charset="0"/>
              </a:rPr>
              <a:t>"Ồ - đại bàng kêu lên - Ước gì tôi có thể bay như những con chim đó". </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i="1" dirty="0">
                <a:solidFill>
                  <a:srgbClr val="000000"/>
                </a:solidFill>
                <a:effectLst/>
                <a:latin typeface="Times New Roman" panose="02020603050405020304" pitchFamily="18" charset="0"/>
                <a:ea typeface="Times New Roman" panose="02020603050405020304" pitchFamily="18" charset="0"/>
              </a:rPr>
              <a:t>Bầy gà cười ầm lên: "Anh không thể bay với những con chim đó được. Anh là một con gà và gà không biết bay cao". </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800" i="1" dirty="0">
                <a:solidFill>
                  <a:srgbClr val="000000"/>
                </a:solidFill>
                <a:effectLst/>
                <a:latin typeface="Times New Roman" panose="02020603050405020304" pitchFamily="18" charset="0"/>
                <a:ea typeface="Times New Roman" panose="02020603050405020304" pitchFamily="18" charset="0"/>
              </a:rPr>
              <a:t>   </a:t>
            </a:r>
            <a:r>
              <a:rPr lang="vi-VN" sz="2800" i="1" dirty="0">
                <a:solidFill>
                  <a:srgbClr val="000000"/>
                </a:solidFill>
                <a:effectLst/>
                <a:latin typeface="Times New Roman" panose="02020603050405020304" pitchFamily="18" charset="0"/>
                <a:ea typeface="Times New Roman" panose="02020603050405020304" pitchFamily="18" charset="0"/>
              </a:rPr>
              <a:t>Đại bàng tiếp tục ngước lên trời, nó mơ ước có thể bay cao cùng những con chim đại bàng. Mỗi lần đại bàng nói ra mơ ước của mình, bầy gà lại bảo nó điều đó không thể xảy ra. Cuối cùng đại bàng cũng tin điều đó là thật. Rồi đại bàng không mơ ước nữa và tiếp tục sống như một con gà. Cuối cùng, sau một thời gian dài sống làm gà, đại bàng chết” </a:t>
            </a:r>
            <a:endParaRPr lang="en-US" sz="2800" dirty="0">
              <a:effectLst/>
              <a:latin typeface="Times New Roman" panose="02020603050405020304" pitchFamily="18" charset="0"/>
              <a:ea typeface="Calibri" panose="020F0502020204030204" pitchFamily="34" charset="0"/>
            </a:endParaRPr>
          </a:p>
          <a:p>
            <a:r>
              <a:rPr lang="en-US" sz="2800" i="1" dirty="0">
                <a:effectLst/>
                <a:latin typeface="Times New Roman" panose="02020603050405020304" pitchFamily="18" charset="0"/>
                <a:ea typeface="Times New Roman" panose="02020603050405020304" pitchFamily="18" charset="0"/>
              </a:rPr>
              <a:t> </a:t>
            </a:r>
            <a:endParaRPr lang="en-US" sz="2800" dirty="0"/>
          </a:p>
        </p:txBody>
      </p:sp>
    </p:spTree>
    <p:extLst>
      <p:ext uri="{BB962C8B-B14F-4D97-AF65-F5344CB8AC3E}">
        <p14:creationId xmlns:p14="http://schemas.microsoft.com/office/powerpoint/2010/main" val="25705027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1:</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63D2DD70-7E3A-4D09-B4B7-7691EFC4B4AA}"/>
              </a:ext>
            </a:extLst>
          </p:cNvPr>
          <p:cNvSpPr txBox="1"/>
          <p:nvPr/>
        </p:nvSpPr>
        <p:spPr>
          <a:xfrm>
            <a:off x="3863118" y="987687"/>
            <a:ext cx="6773540" cy="52322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bản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sau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và</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thực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hiện</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các</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yêu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prstClr val="black"/>
                </a:solidFill>
                <a:effectLst/>
                <a:uLnTx/>
                <a:uFillTx/>
                <a:latin typeface="Times New Roman" panose="02020603050405020304" pitchFamily="18" charset="0"/>
                <a:ea typeface="Times New Roman" panose="02020603050405020304" pitchFamily="18" charset="0"/>
                <a:cs typeface="+mn-cs"/>
              </a:rPr>
              <a:t>cầu</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5" name="TextBox 14">
            <a:extLst>
              <a:ext uri="{FF2B5EF4-FFF2-40B4-BE49-F238E27FC236}">
                <a16:creationId xmlns:a16="http://schemas.microsoft.com/office/drawing/2014/main" id="{E00E54CE-1607-47D9-941A-316442E6C765}"/>
              </a:ext>
            </a:extLst>
          </p:cNvPr>
          <p:cNvSpPr txBox="1"/>
          <p:nvPr/>
        </p:nvSpPr>
        <p:spPr>
          <a:xfrm>
            <a:off x="660400" y="1948148"/>
            <a:ext cx="10858500" cy="2999283"/>
          </a:xfrm>
          <a:prstGeom prst="rect">
            <a:avLst/>
          </a:prstGeom>
          <a:noFill/>
        </p:spPr>
        <p:txBody>
          <a:bodyPr wrap="square">
            <a:spAutoFit/>
          </a:bodyPr>
          <a:lstStyle/>
          <a:p>
            <a:pPr algn="just">
              <a:lnSpc>
                <a:spcPct val="107000"/>
              </a:lnSpc>
              <a:spcAft>
                <a:spcPts val="800"/>
              </a:spcAft>
            </a:pPr>
            <a:r>
              <a:rPr lang="vi-VN" sz="3200" b="1" dirty="0">
                <a:solidFill>
                  <a:srgbClr val="000000"/>
                </a:solidFill>
                <a:effectLst/>
                <a:latin typeface="Times New Roman" panose="02020603050405020304" pitchFamily="18" charset="0"/>
                <a:ea typeface="Times New Roman" panose="02020603050405020304" pitchFamily="18" charset="0"/>
              </a:rPr>
              <a:t>Câu 1. </a:t>
            </a:r>
            <a:r>
              <a:rPr lang="en-US" sz="3200" dirty="0" err="1">
                <a:solidFill>
                  <a:srgbClr val="000000"/>
                </a:solidFill>
                <a:effectLst/>
                <a:latin typeface="Times New Roman" panose="02020603050405020304" pitchFamily="18" charset="0"/>
                <a:ea typeface="Times New Roman" panose="02020603050405020304" pitchFamily="18" charset="0"/>
              </a:rPr>
              <a:t>Xác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định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phương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biểu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đạt</a:t>
            </a:r>
            <a:r>
              <a:rPr lang="vi-VN" sz="3200" dirty="0">
                <a:solidFill>
                  <a:srgbClr val="000000"/>
                </a:solidFill>
                <a:effectLst/>
                <a:latin typeface="Times New Roman" panose="02020603050405020304" pitchFamily="18" charset="0"/>
                <a:ea typeface="Times New Roman" panose="02020603050405020304" pitchFamily="18" charset="0"/>
              </a:rPr>
              <a:t> chính của văn bản. </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b="1" dirty="0">
                <a:solidFill>
                  <a:srgbClr val="000000"/>
                </a:solidFill>
                <a:effectLst/>
                <a:latin typeface="Times New Roman" panose="02020603050405020304" pitchFamily="18" charset="0"/>
                <a:ea typeface="Times New Roman" panose="02020603050405020304" pitchFamily="18" charset="0"/>
              </a:rPr>
              <a:t>Câu 2.</a:t>
            </a:r>
            <a:r>
              <a:rPr lang="vi-VN"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hoàn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cảnh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nào</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3200" b="1" dirty="0" err="1">
                <a:solidFill>
                  <a:srgbClr val="000000"/>
                </a:solidFill>
                <a:effectLst/>
                <a:latin typeface="Times New Roman" panose="02020603050405020304" pitchFamily="18" charset="0"/>
                <a:ea typeface="Times New Roman" panose="02020603050405020304" pitchFamily="18" charset="0"/>
              </a:rPr>
              <a:t>Câu</a:t>
            </a:r>
            <a:r>
              <a:rPr lang="en-US" sz="3200" b="1" dirty="0">
                <a:solidFill>
                  <a:srgbClr val="000000"/>
                </a:solidFill>
                <a:effectLst/>
                <a:latin typeface="Times New Roman" panose="02020603050405020304" pitchFamily="18" charset="0"/>
                <a:ea typeface="Times New Roman" panose="02020603050405020304" pitchFamily="18" charset="0"/>
              </a:rPr>
              <a:t> 3. </a:t>
            </a:r>
            <a:r>
              <a:rPr lang="en-US" sz="3200" dirty="0" err="1">
                <a:solidFill>
                  <a:srgbClr val="000000"/>
                </a:solidFill>
                <a:effectLst/>
                <a:latin typeface="Times New Roman" panose="02020603050405020304" pitchFamily="18" charset="0"/>
                <a:ea typeface="Times New Roman" panose="02020603050405020304" pitchFamily="18" charset="0"/>
              </a:rPr>
              <a:t>Vì</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sao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chú</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đại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quyết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định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không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mơ</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nữa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tiếp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tục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như</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gà</a:t>
            </a:r>
            <a:r>
              <a:rPr lang="en-US" sz="3200" dirty="0">
                <a:solidFill>
                  <a:srgbClr val="000000"/>
                </a:solidFill>
                <a:effectLst/>
                <a:latin typeface="Times New Roman" panose="02020603050405020304" pitchFamily="18" charset="0"/>
                <a:ea typeface="Times New Roman" panose="02020603050405020304" pitchFamily="18" charset="0"/>
              </a:rPr>
              <a:t>?</a:t>
            </a:r>
            <a:r>
              <a:rPr lang="en-US" sz="3200" b="1"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b="1" dirty="0">
                <a:solidFill>
                  <a:srgbClr val="000000"/>
                </a:solidFill>
                <a:effectLst/>
                <a:latin typeface="Times New Roman" panose="02020603050405020304" pitchFamily="18" charset="0"/>
                <a:ea typeface="Times New Roman" panose="02020603050405020304" pitchFamily="18" charset="0"/>
              </a:rPr>
              <a:t>Câu 4.</a:t>
            </a:r>
            <a:r>
              <a:rPr lang="vi-VN" sz="3200" dirty="0">
                <a:solidFill>
                  <a:srgbClr val="000000"/>
                </a:solidFill>
                <a:effectLst/>
                <a:latin typeface="Times New Roman" panose="02020603050405020304" pitchFamily="18" charset="0"/>
                <a:ea typeface="Times New Roman" panose="02020603050405020304" pitchFamily="18" charset="0"/>
              </a:rPr>
              <a:t> Bài học rút ra từ câu chuyện trên là gì?</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062615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1:</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C4218AF1-A6B3-458C-970A-D1291DEA3C85}"/>
              </a:ext>
            </a:extLst>
          </p:cNvPr>
          <p:cNvSpPr txBox="1"/>
          <p:nvPr/>
        </p:nvSpPr>
        <p:spPr>
          <a:xfrm>
            <a:off x="2889647" y="983926"/>
            <a:ext cx="6093618" cy="522259"/>
          </a:xfrm>
          <a:prstGeom prst="rect">
            <a:avLst/>
          </a:prstGeom>
          <a:noFill/>
        </p:spPr>
        <p:txBody>
          <a:bodyPr wrap="square">
            <a:spAutoFit/>
          </a:bodyPr>
          <a:lstStyle/>
          <a:p>
            <a:pPr algn="ctr">
              <a:lnSpc>
                <a:spcPct val="107000"/>
              </a:lnSpc>
              <a:spcAft>
                <a:spcPts val="800"/>
              </a:spcAft>
            </a:pPr>
            <a:r>
              <a:rPr lang="en-US" sz="2800" b="1" dirty="0" err="1">
                <a:solidFill>
                  <a:srgbClr val="FF0000"/>
                </a:solidFill>
                <a:effectLst/>
                <a:latin typeface="Times New Roman" panose="02020603050405020304" pitchFamily="18" charset="0"/>
                <a:ea typeface="Times New Roman" panose="02020603050405020304" pitchFamily="18" charset="0"/>
              </a:rPr>
              <a:t>Gợi</a:t>
            </a:r>
            <a:r>
              <a:rPr lang="en-US" sz="2800" b="1" dirty="0">
                <a:solidFill>
                  <a:srgbClr val="FF0000"/>
                </a:solidFill>
                <a:effectLst/>
                <a:latin typeface="Times New Roman" panose="02020603050405020304" pitchFamily="18" charset="0"/>
                <a:ea typeface="Times New Roman" panose="02020603050405020304" pitchFamily="18" charset="0"/>
              </a:rPr>
              <a:t> ý </a:t>
            </a:r>
            <a:r>
              <a:rPr lang="en-US" sz="2800" b="1" dirty="0" err="1">
                <a:solidFill>
                  <a:srgbClr val="FF0000"/>
                </a:solidFill>
                <a:effectLst/>
                <a:latin typeface="Times New Roman" panose="02020603050405020304" pitchFamily="18" charset="0"/>
                <a:ea typeface="Times New Roman" panose="02020603050405020304" pitchFamily="18" charset="0"/>
              </a:rPr>
              <a:t>làm</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bài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số</a:t>
            </a:r>
            <a:r>
              <a:rPr lang="en-US" sz="2800" b="1" dirty="0">
                <a:solidFill>
                  <a:srgbClr val="FF0000"/>
                </a:solidFill>
                <a:effectLst/>
                <a:latin typeface="Times New Roman" panose="02020603050405020304" pitchFamily="18" charset="0"/>
                <a:ea typeface="Times New Roman" panose="02020603050405020304" pitchFamily="18" charset="0"/>
              </a:rPr>
              <a:t> 1</a:t>
            </a:r>
            <a:endParaRPr lang="en-US" sz="2800" dirty="0">
              <a:effectLst/>
              <a:latin typeface="Times New Roman" panose="02020603050405020304" pitchFamily="18" charset="0"/>
              <a:ea typeface="Calibri" panose="020F0502020204030204" pitchFamily="34" charset="0"/>
            </a:endParaRPr>
          </a:p>
        </p:txBody>
      </p:sp>
      <p:sp>
        <p:nvSpPr>
          <p:cNvPr id="16" name="TextBox 15">
            <a:extLst>
              <a:ext uri="{FF2B5EF4-FFF2-40B4-BE49-F238E27FC236}">
                <a16:creationId xmlns:a16="http://schemas.microsoft.com/office/drawing/2014/main" id="{9D84E0E2-4B2D-496D-B629-D929467AA986}"/>
              </a:ext>
            </a:extLst>
          </p:cNvPr>
          <p:cNvSpPr txBox="1"/>
          <p:nvPr/>
        </p:nvSpPr>
        <p:spPr>
          <a:xfrm>
            <a:off x="682746" y="2050972"/>
            <a:ext cx="10858500" cy="4159793"/>
          </a:xfrm>
          <a:prstGeom prst="rect">
            <a:avLst/>
          </a:prstGeom>
          <a:noFill/>
        </p:spPr>
        <p:txBody>
          <a:bodyPr wrap="square">
            <a:spAutoFit/>
          </a:bodyPr>
          <a:lstStyle/>
          <a:p>
            <a:pPr algn="just">
              <a:lnSpc>
                <a:spcPct val="107000"/>
              </a:lnSpc>
              <a:spcAft>
                <a:spcPts val="800"/>
              </a:spcAft>
            </a:pPr>
            <a:r>
              <a:rPr lang="vi-VN" sz="2800" b="1" dirty="0">
                <a:solidFill>
                  <a:srgbClr val="000000"/>
                </a:solidFill>
                <a:effectLst/>
                <a:latin typeface="Times New Roman" panose="02020603050405020304" pitchFamily="18" charset="0"/>
                <a:ea typeface="Times New Roman" panose="02020603050405020304" pitchFamily="18" charset="0"/>
              </a:rPr>
              <a:t>Câu 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đạt</a:t>
            </a:r>
            <a:r>
              <a:rPr lang="vi-VN" sz="2800" dirty="0">
                <a:solidFill>
                  <a:srgbClr val="000000"/>
                </a:solidFill>
                <a:effectLst/>
                <a:latin typeface="Times New Roman" panose="02020603050405020304" pitchFamily="18" charset="0"/>
                <a:ea typeface="Times New Roman" panose="02020603050405020304" pitchFamily="18" charset="0"/>
              </a:rPr>
              <a:t> chính là tự sự.</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b="1" dirty="0">
                <a:solidFill>
                  <a:srgbClr val="000000"/>
                </a:solidFill>
                <a:effectLst/>
                <a:latin typeface="Times New Roman" panose="02020603050405020304" pitchFamily="18" charset="0"/>
                <a:ea typeface="Times New Roman" panose="02020603050405020304" pitchFamily="18" charset="0"/>
              </a:rPr>
              <a:t>Câu 2.</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vi-VN"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dirty="0">
                <a:solidFill>
                  <a:srgbClr val="000000"/>
                </a:solidFill>
                <a:effectLst/>
                <a:latin typeface="Times New Roman" panose="02020603050405020304" pitchFamily="18" charset="0"/>
                <a:ea typeface="Times New Roman" panose="02020603050405020304" pitchFamily="18" charset="0"/>
              </a:rPr>
              <a:t>- Một trận động đất xảy ra làm rung chuyển ngọn núi, một quả trứng đại bàng lăn xuống và rơi vào một trại gà dưới chân núi. Một con gà mái tình nguyện ấp quả trứng lớn ấy.</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dirty="0">
                <a:solidFill>
                  <a:srgbClr val="000000"/>
                </a:solidFill>
                <a:effectLst/>
                <a:latin typeface="Times New Roman" panose="02020603050405020304" pitchFamily="18" charset="0"/>
                <a:ea typeface="Times New Roman" panose="02020603050405020304" pitchFamily="18" charset="0"/>
              </a:rPr>
              <a:t>- Đại bàng lớn lên giữa bầy gà, nó tưởng mình là gà, không biết bay, dù rất muốn tập bay.  </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630423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wipe(down)">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6">
                                            <p:txEl>
                                              <p:pRg st="1" end="1"/>
                                            </p:txEl>
                                          </p:spTgt>
                                        </p:tgtEl>
                                        <p:attrNameLst>
                                          <p:attrName>style.visibility</p:attrName>
                                        </p:attrNameLst>
                                      </p:cBhvr>
                                      <p:to>
                                        <p:strVal val="visible"/>
                                      </p:to>
                                    </p:set>
                                    <p:animEffect transition="in" filter="wipe(down)">
                                      <p:cBhvr>
                                        <p:cTn id="12" dur="500"/>
                                        <p:tgtEl>
                                          <p:spTgt spid="1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6">
                                            <p:txEl>
                                              <p:pRg st="2" end="2"/>
                                            </p:txEl>
                                          </p:spTgt>
                                        </p:tgtEl>
                                        <p:attrNameLst>
                                          <p:attrName>style.visibility</p:attrName>
                                        </p:attrNameLst>
                                      </p:cBhvr>
                                      <p:to>
                                        <p:strVal val="visible"/>
                                      </p:to>
                                    </p:set>
                                    <p:animEffect transition="in" filter="wipe(down)">
                                      <p:cBhvr>
                                        <p:cTn id="17" dur="500"/>
                                        <p:tgtEl>
                                          <p:spTgt spid="1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6">
                                            <p:txEl>
                                              <p:pRg st="3" end="3"/>
                                            </p:txEl>
                                          </p:spTgt>
                                        </p:tgtEl>
                                        <p:attrNameLst>
                                          <p:attrName>style.visibility</p:attrName>
                                        </p:attrNameLst>
                                      </p:cBhvr>
                                      <p:to>
                                        <p:strVal val="visible"/>
                                      </p:to>
                                    </p:set>
                                    <p:animEffect transition="in" filter="wipe(down)">
                                      <p:cBhvr>
                                        <p:cTn id="22" dur="500"/>
                                        <p:tgtEl>
                                          <p:spTgt spid="1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a:ln>
                  <a:noFill/>
                </a:ln>
                <a:solidFill>
                  <a:prstClr val="black"/>
                </a:solidFill>
                <a:effectLst/>
                <a:uLnTx/>
                <a:uFillTx/>
                <a:latin typeface="Times New Roman" panose="02020603050405020304" pitchFamily="18" charset="0"/>
                <a:ea typeface="Times New Roman" panose="02020603050405020304" pitchFamily="18" charset="0"/>
                <a:cs typeface="+mn-cs"/>
              </a:rPr>
              <a:t> 1:</a:t>
            </a:r>
            <a:endParaRPr kumimoji="0" lang="en-US" sz="2800" b="0" i="0" u="none" strike="noStrike" kern="1200" cap="none" spc="0" normalizeH="0" baseline="0" noProof="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C4218AF1-A6B3-458C-970A-D1291DEA3C85}"/>
              </a:ext>
            </a:extLst>
          </p:cNvPr>
          <p:cNvSpPr txBox="1"/>
          <p:nvPr/>
        </p:nvSpPr>
        <p:spPr>
          <a:xfrm>
            <a:off x="2889647" y="983926"/>
            <a:ext cx="6093618" cy="522259"/>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Gợi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ý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làm</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đề</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số</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1</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79EA805D-777A-4E7F-9F1B-EFCC554ED5A3}"/>
              </a:ext>
            </a:extLst>
          </p:cNvPr>
          <p:cNvSpPr txBox="1"/>
          <p:nvPr/>
        </p:nvSpPr>
        <p:spPr>
          <a:xfrm>
            <a:off x="660400" y="1731674"/>
            <a:ext cx="10858500" cy="4774064"/>
          </a:xfrm>
          <a:prstGeom prst="rect">
            <a:avLst/>
          </a:prstGeom>
          <a:noFill/>
        </p:spPr>
        <p:txBody>
          <a:bodyPr wrap="square">
            <a:spAutoFit/>
          </a:bodyPr>
          <a:lstStyle/>
          <a:p>
            <a:pPr algn="just">
              <a:lnSpc>
                <a:spcPct val="107000"/>
              </a:lnSpc>
              <a:spcAft>
                <a:spcPts val="800"/>
              </a:spcAft>
            </a:pPr>
            <a:r>
              <a:rPr lang="vi-VN" sz="2800" b="1" dirty="0">
                <a:solidFill>
                  <a:srgbClr val="000000"/>
                </a:solidFill>
                <a:effectLst/>
                <a:latin typeface="Times New Roman" panose="02020603050405020304" pitchFamily="18" charset="0"/>
                <a:ea typeface="Times New Roman" panose="02020603050405020304" pitchFamily="18" charset="0"/>
              </a:rPr>
              <a:t>Câu 4. </a:t>
            </a:r>
            <a:r>
              <a:rPr lang="vi-VN" sz="2800" dirty="0">
                <a:solidFill>
                  <a:srgbClr val="000000"/>
                </a:solidFill>
                <a:effectLst/>
                <a:latin typeface="Times New Roman" panose="02020603050405020304" pitchFamily="18" charset="0"/>
                <a:ea typeface="Times New Roman" panose="02020603050405020304" pitchFamily="18" charset="0"/>
              </a:rPr>
              <a:t>Câu chuyện mang đến cho chúng ta bài học về ước mơ và sự chinh phục ước mơ. Ai trong chúng ta cũng có những ước mơ riêng của chính mình. Thế rồi vì một tác động nào đó mà chúng ta không tiếp tục mơ ước và không bắt tay vào hành động để theo đuổi ước mơ nữa. Cứ như vậy, chúng ta tự giết chết ước mơ của chính mình và rồi phải sống một cuộc đời vô nghĩa . Để không rơi vào tình trạng này, mỗi người phải xác định ước mơ và mục đích sống của mình và theo đuổi ước mơ ấy đến cùng để không bao giờ ta phải hối tiếc về sau vì đã bỏ lỡ những điều mình mong muốn.</a:t>
            </a:r>
            <a:endParaRPr lang="en-US" sz="2800" dirty="0">
              <a:effectLst/>
              <a:latin typeface="Times New Roman" panose="02020603050405020304" pitchFamily="18" charset="0"/>
              <a:ea typeface="Calibri" panose="020F0502020204030204" pitchFamily="34" charset="0"/>
            </a:endParaRPr>
          </a:p>
          <a:p>
            <a:pPr>
              <a:lnSpc>
                <a:spcPct val="107000"/>
              </a:lnSpc>
              <a:spcAft>
                <a:spcPts val="800"/>
              </a:spcAft>
            </a:pPr>
            <a:r>
              <a:rPr lang="vi-VN" sz="2800" dirty="0">
                <a:solidFill>
                  <a:srgbClr val="000000"/>
                </a:solidFill>
                <a:effectLst/>
                <a:latin typeface="Times New Roman" panose="02020603050405020304" pitchFamily="18" charset="0"/>
                <a:ea typeface="Calibri" panose="020F0502020204030204" pitchFamily="34"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57359476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5" name="TextBox 14">
            <a:extLst>
              <a:ext uri="{FF2B5EF4-FFF2-40B4-BE49-F238E27FC236}">
                <a16:creationId xmlns:a16="http://schemas.microsoft.com/office/drawing/2014/main" id="{28064F72-2C11-4C42-AF88-D9E2BDBDEAAC}"/>
              </a:ext>
            </a:extLst>
          </p:cNvPr>
          <p:cNvSpPr txBox="1"/>
          <p:nvPr/>
        </p:nvSpPr>
        <p:spPr>
          <a:xfrm>
            <a:off x="4049241" y="823498"/>
            <a:ext cx="6093618" cy="983283"/>
          </a:xfrm>
          <a:prstGeom prst="rect">
            <a:avLst/>
          </a:prstGeom>
          <a:noFill/>
        </p:spPr>
        <p:txBody>
          <a:bodyPr wrap="square">
            <a:spAutoFit/>
          </a:bodyPr>
          <a:lstStyle/>
          <a:p>
            <a:pPr algn="just">
              <a:lnSpc>
                <a:spcPct val="107000"/>
              </a:lnSpc>
              <a:spcAft>
                <a:spcPts val="800"/>
              </a:spcAft>
            </a:pPr>
            <a:r>
              <a:rPr lang="vi-VN" sz="2800" b="1" dirty="0">
                <a:effectLst/>
                <a:latin typeface="Times New Roman" panose="02020603050405020304" pitchFamily="18" charset="0"/>
                <a:ea typeface="Times New Roman" panose="02020603050405020304" pitchFamily="18" charset="0"/>
              </a:rPr>
              <a:t>Đọc văn bản sau và trả lời các câu hỏi trắc nghiệm bên dưới:</a:t>
            </a:r>
            <a:endParaRPr lang="en-US" sz="2800" dirty="0">
              <a:effectLst/>
              <a:latin typeface="Times New Roman" panose="02020603050405020304" pitchFamily="18" charset="0"/>
              <a:ea typeface="Calibri" panose="020F0502020204030204" pitchFamily="34" charset="0"/>
            </a:endParaRPr>
          </a:p>
        </p:txBody>
      </p:sp>
      <p:sp>
        <p:nvSpPr>
          <p:cNvPr id="16" name="TextBox 15">
            <a:extLst>
              <a:ext uri="{FF2B5EF4-FFF2-40B4-BE49-F238E27FC236}">
                <a16:creationId xmlns:a16="http://schemas.microsoft.com/office/drawing/2014/main" id="{D25FBA44-673E-48FE-A4CC-4D944E332829}"/>
              </a:ext>
            </a:extLst>
          </p:cNvPr>
          <p:cNvSpPr txBox="1"/>
          <p:nvPr/>
        </p:nvSpPr>
        <p:spPr>
          <a:xfrm>
            <a:off x="660400" y="1717697"/>
            <a:ext cx="10858500" cy="4822987"/>
          </a:xfrm>
          <a:prstGeom prst="rect">
            <a:avLst/>
          </a:prstGeom>
          <a:noFill/>
        </p:spPr>
        <p:txBody>
          <a:bodyPr wrap="square">
            <a:spAutoFit/>
          </a:bodyPr>
          <a:lstStyle/>
          <a:p>
            <a:pPr algn="ctr">
              <a:lnSpc>
                <a:spcPct val="107000"/>
              </a:lnSpc>
              <a:spcAft>
                <a:spcPts val="800"/>
              </a:spcAft>
            </a:pPr>
            <a:r>
              <a:rPr lang="vi-VN" sz="2400" b="1" dirty="0">
                <a:effectLst/>
                <a:latin typeface="Times New Roman" panose="02020603050405020304" pitchFamily="18" charset="0"/>
                <a:ea typeface="Times New Roman" panose="02020603050405020304" pitchFamily="18" charset="0"/>
              </a:rPr>
              <a:t>Đeo nhạc cho mèo</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400" i="1" dirty="0">
                <a:effectLst/>
                <a:latin typeface="Times New Roman" panose="02020603050405020304" pitchFamily="18" charset="0"/>
                <a:ea typeface="Times New Roman" panose="02020603050405020304" pitchFamily="18" charset="0"/>
              </a:rPr>
              <a:t>      Tự bao giờ đến giờ, mèo cứ xơi chuột mãi, nên chuột mới đẻ ra là đã sợ mèo rồi.</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400" i="1" dirty="0">
                <a:effectLst/>
                <a:latin typeface="Times New Roman" panose="02020603050405020304" pitchFamily="18" charset="0"/>
                <a:ea typeface="Times New Roman" panose="02020603050405020304" pitchFamily="18" charset="0"/>
              </a:rPr>
              <a:t>      Nhưng, con giun xéo lắm cũng quằn, chuột ta lấy thế làm giận. Một hôm, mới hội cả nhau lại làm một làng chuột để chống mèo. Thôi thì đủ mặt: nào anh Chù, mùi hôi đến nỗi thành câu ca; nào chú Nhắt, có tính nhí nhắt đã nên câu ví; nào lại ông Cống, rung rinh béo tốt, quan trường lại chấm cho ở trên ông Đồ; …</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400" i="1" dirty="0">
                <a:effectLst/>
                <a:latin typeface="Times New Roman" panose="02020603050405020304" pitchFamily="18" charset="0"/>
                <a:ea typeface="Times New Roman" panose="02020603050405020304" pitchFamily="18" charset="0"/>
              </a:rPr>
              <a:t>       Khi làng dài răng đã tề tựu đông đủ cả rồi, ông Cống mới lên giọng rằng:</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400" i="1" dirty="0">
                <a:effectLst/>
                <a:latin typeface="Times New Roman" panose="02020603050405020304" pitchFamily="18" charset="0"/>
                <a:ea typeface="Times New Roman" panose="02020603050405020304" pitchFamily="18" charset="0"/>
              </a:rPr>
              <a:t>- Cái giống quái kia sở dĩ nó chụp được anh em mình chỉ vì trời phú cho nó cái tài rình mò và khéo bắt lén mà thôi. Bây giờ, bà con ta nên mua một cái nhạc buộc vào cổ nó, để khi nào nó đến, nghe tiếng nhạc, ta biết đường chạy trước, thì nó còn làm gì nổi ta nữa.</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999603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5" name="TextBox 14">
            <a:extLst>
              <a:ext uri="{FF2B5EF4-FFF2-40B4-BE49-F238E27FC236}">
                <a16:creationId xmlns:a16="http://schemas.microsoft.com/office/drawing/2014/main" id="{28064F72-2C11-4C42-AF88-D9E2BDBDEAAC}"/>
              </a:ext>
            </a:extLst>
          </p:cNvPr>
          <p:cNvSpPr txBox="1"/>
          <p:nvPr/>
        </p:nvSpPr>
        <p:spPr>
          <a:xfrm>
            <a:off x="4049241" y="823498"/>
            <a:ext cx="6093618" cy="98328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Đọc văn bản sau và trả lời các câu hỏi trắc nghiệm bên dưới: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1B72F765-D815-4854-9468-CE757CFE57AE}"/>
              </a:ext>
            </a:extLst>
          </p:cNvPr>
          <p:cNvSpPr txBox="1"/>
          <p:nvPr/>
        </p:nvSpPr>
        <p:spPr>
          <a:xfrm>
            <a:off x="660400" y="1818223"/>
            <a:ext cx="10858500" cy="4232121"/>
          </a:xfrm>
          <a:prstGeom prst="rect">
            <a:avLst/>
          </a:prstGeom>
          <a:noFill/>
        </p:spPr>
        <p:txBody>
          <a:bodyPr wrap="square">
            <a:spAutoFit/>
          </a:bodyPr>
          <a:lstStyle/>
          <a:p>
            <a:pPr algn="just">
              <a:lnSpc>
                <a:spcPct val="107000"/>
              </a:lnSpc>
              <a:spcAft>
                <a:spcPts val="800"/>
              </a:spcAft>
            </a:pPr>
            <a:r>
              <a:rPr lang="vi-VN" sz="2600" i="1" dirty="0">
                <a:effectLst/>
                <a:latin typeface="Times New Roman" panose="02020603050405020304" pitchFamily="18" charset="0"/>
                <a:ea typeface="Times New Roman" panose="02020603050405020304" pitchFamily="18" charset="0"/>
              </a:rPr>
              <a:t> Cả làng chuột nghe nói, dẩu mõm, quật đuôi, đều lấy làm phục cái câu chí lí của ông Cống và đồng thanh ưng thuận.</a:t>
            </a:r>
            <a:endParaRPr lang="en-US" sz="26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600" i="1" dirty="0">
                <a:effectLst/>
                <a:latin typeface="Times New Roman" panose="02020603050405020304" pitchFamily="18" charset="0"/>
                <a:ea typeface="Times New Roman" panose="02020603050405020304" pitchFamily="18" charset="0"/>
              </a:rPr>
              <a:t>       Khi nhạc đã kiếm được rồi, hội đồng chuột lại họp. Con nào con nấy lao xao hớn hở, bảo nhau đã sắp tới ngày thoát được cái ách ông Miu ranh mãnh rồi.</a:t>
            </a:r>
            <a:endParaRPr lang="en-US" sz="26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600" i="1" dirty="0">
                <a:effectLst/>
                <a:latin typeface="Times New Roman" panose="02020603050405020304" pitchFamily="18" charset="0"/>
                <a:ea typeface="Times New Roman" panose="02020603050405020304" pitchFamily="18" charset="0"/>
              </a:rPr>
              <a:t>      Nhưng kịp lúc hội đồng hỏi ai dám đem nhạc đeo vào cổ mèo, thì thấy cả hội đồng im phăng phắc, không một cái tai nào nhích, một cái răng nào nhe cả.</a:t>
            </a:r>
            <a:endParaRPr lang="en-US" sz="26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600" i="1" dirty="0">
                <a:effectLst/>
                <a:latin typeface="Times New Roman" panose="02020603050405020304" pitchFamily="18" charset="0"/>
                <a:ea typeface="Times New Roman" panose="02020603050405020304" pitchFamily="18" charset="0"/>
              </a:rPr>
              <a:t>      Không biết cử ai nào việc đại sự ấy, bất đắc dĩ làng cắt ông Cống phải đi, vì chính ông Cống đã xướng lên cái thuyết đeo nhạc vậy.</a:t>
            </a:r>
            <a:endParaRPr lang="en-US" sz="2600" dirty="0"/>
          </a:p>
        </p:txBody>
      </p:sp>
    </p:spTree>
    <p:extLst>
      <p:ext uri="{BB962C8B-B14F-4D97-AF65-F5344CB8AC3E}">
        <p14:creationId xmlns:p14="http://schemas.microsoft.com/office/powerpoint/2010/main" val="259703850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5" name="TextBox 14">
            <a:extLst>
              <a:ext uri="{FF2B5EF4-FFF2-40B4-BE49-F238E27FC236}">
                <a16:creationId xmlns:a16="http://schemas.microsoft.com/office/drawing/2014/main" id="{28064F72-2C11-4C42-AF88-D9E2BDBDEAAC}"/>
              </a:ext>
            </a:extLst>
          </p:cNvPr>
          <p:cNvSpPr txBox="1"/>
          <p:nvPr/>
        </p:nvSpPr>
        <p:spPr>
          <a:xfrm>
            <a:off x="4049241" y="823498"/>
            <a:ext cx="6093618" cy="98328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Đọc văn bản sau và trả lời các câu hỏi trắc nghiệm bên dưới: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A9194AB7-955D-4B45-803B-E920C1E6ACD9}"/>
              </a:ext>
            </a:extLst>
          </p:cNvPr>
          <p:cNvSpPr txBox="1"/>
          <p:nvPr/>
        </p:nvSpPr>
        <p:spPr>
          <a:xfrm>
            <a:off x="666750" y="1818223"/>
            <a:ext cx="10858500" cy="4325223"/>
          </a:xfrm>
          <a:prstGeom prst="rect">
            <a:avLst/>
          </a:prstGeom>
          <a:noFill/>
        </p:spPr>
        <p:txBody>
          <a:bodyPr wrap="square">
            <a:spAutoFit/>
          </a:bodyPr>
          <a:lstStyle/>
          <a:p>
            <a:pPr algn="just">
              <a:lnSpc>
                <a:spcPct val="107000"/>
              </a:lnSpc>
              <a:spcAft>
                <a:spcPts val="800"/>
              </a:spcAft>
            </a:pPr>
            <a:r>
              <a:rPr lang="vi-VN" sz="2400" i="1" dirty="0">
                <a:effectLst/>
                <a:latin typeface="Times New Roman" panose="02020603050405020304" pitchFamily="18" charset="0"/>
                <a:ea typeface="Times New Roman" panose="02020603050405020304" pitchFamily="18" charset="0"/>
              </a:rPr>
              <a:t>Ấy mới khốn! Nhưng Cống ta trong lòng tuy nao, mà ngoài mặt làm ra bộ bệ vệ kẻ cả, nói rằng:</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400" i="1" dirty="0">
                <a:effectLst/>
                <a:latin typeface="Times New Roman" panose="02020603050405020304" pitchFamily="18" charset="0"/>
                <a:ea typeface="Times New Roman" panose="02020603050405020304" pitchFamily="18" charset="0"/>
              </a:rPr>
              <a:t>- Tôi đây, chẳng gì nhờ tổ ấm cũng được vào bậc ông Cống, ông Nghè, ăn trên ngồi trước trong làng, có đâu làng lại cắt tôi đi làm cái việc tầm thường ấy được! Trong làng ta nào có thiếu chi người! Tôi xin cử anh Nhắt, anh ấy nhanh nhảu, chắc làm được việc.</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400" i="1" dirty="0">
                <a:effectLst/>
                <a:latin typeface="Times New Roman" panose="02020603050405020304" pitchFamily="18" charset="0"/>
                <a:ea typeface="Times New Roman" panose="02020603050405020304" pitchFamily="18" charset="0"/>
              </a:rPr>
              <a:t>      Ấy mới hay! Nhưng Nhắt ta trở mặt láu, cãi lí rằng:</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400" i="1" dirty="0">
                <a:effectLst/>
                <a:latin typeface="Times New Roman" panose="02020603050405020304" pitchFamily="18" charset="0"/>
                <a:ea typeface="Times New Roman" panose="02020603050405020304" pitchFamily="18" charset="0"/>
              </a:rPr>
              <a:t>- Làng cắt tôi đi, tôi cũng xin vâng, không dám chối từ. Nhưng tôi, dù bé vậy, mà cũng còn ở chiếu trên, chưa đến nỗi nào. Ông Cống không đi, phải; tôi đây không đi, cũng phải. Để xin cắt anh Chù, anh ấy tuy chậm, nhưng chắc chắn, làng không lo hỏng việc.</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3098347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5" name="TextBox 14">
            <a:extLst>
              <a:ext uri="{FF2B5EF4-FFF2-40B4-BE49-F238E27FC236}">
                <a16:creationId xmlns:a16="http://schemas.microsoft.com/office/drawing/2014/main" id="{28064F72-2C11-4C42-AF88-D9E2BDBDEAAC}"/>
              </a:ext>
            </a:extLst>
          </p:cNvPr>
          <p:cNvSpPr txBox="1"/>
          <p:nvPr/>
        </p:nvSpPr>
        <p:spPr>
          <a:xfrm>
            <a:off x="4049241" y="823498"/>
            <a:ext cx="6093618" cy="98328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Đọc văn bản sau và trả lời các câu hỏi trắc nghiệm bên dưới: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E7C35E31-3E82-4887-8BE7-95459BF76D55}"/>
              </a:ext>
            </a:extLst>
          </p:cNvPr>
          <p:cNvSpPr txBox="1"/>
          <p:nvPr/>
        </p:nvSpPr>
        <p:spPr>
          <a:xfrm>
            <a:off x="660400" y="1818223"/>
            <a:ext cx="10858500" cy="4065537"/>
          </a:xfrm>
          <a:prstGeom prst="rect">
            <a:avLst/>
          </a:prstGeom>
          <a:noFill/>
        </p:spPr>
        <p:txBody>
          <a:bodyPr wrap="square">
            <a:spAutoFit/>
          </a:bodyPr>
          <a:lstStyle/>
          <a:p>
            <a:pPr algn="just">
              <a:lnSpc>
                <a:spcPct val="107000"/>
              </a:lnSpc>
              <a:spcAft>
                <a:spcPts val="800"/>
              </a:spcAft>
            </a:pPr>
            <a:r>
              <a:rPr lang="vi-VN" sz="2800" i="1" dirty="0">
                <a:effectLst/>
                <a:latin typeface="Times New Roman" panose="02020603050405020304" pitchFamily="18" charset="0"/>
                <a:ea typeface="Times New Roman" panose="02020603050405020304" pitchFamily="18" charset="0"/>
              </a:rPr>
              <a:t> Ấy mới không có gì lạ! Chù ta thật thà, không biết cãi sao, ụt ịt nói rằng:</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i="1" dirty="0">
                <a:effectLst/>
                <a:latin typeface="Times New Roman" panose="02020603050405020304" pitchFamily="18" charset="0"/>
                <a:ea typeface="Times New Roman" panose="02020603050405020304" pitchFamily="18" charset="0"/>
              </a:rPr>
              <a:t>- Tôi là đầy tớ làng, làng sai tôi đi là phải lắm. Nhưng tôi chỉ sợ, nếu tôi đến gần mèo mà mèo thịt tôi đi, thì rồi lấy ai thay tôi mà buộc nhạc được nữa.</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i="1" dirty="0">
                <a:effectLst/>
                <a:latin typeface="Times New Roman" panose="02020603050405020304" pitchFamily="18" charset="0"/>
                <a:ea typeface="Times New Roman" panose="02020603050405020304" pitchFamily="18" charset="0"/>
              </a:rPr>
              <a:t>      Chuột Cống nhanh miệng bảo:</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i="1" dirty="0">
                <a:effectLst/>
                <a:latin typeface="Times New Roman" panose="02020603050405020304" pitchFamily="18" charset="0"/>
                <a:ea typeface="Times New Roman" panose="02020603050405020304" pitchFamily="18" charset="0"/>
              </a:rPr>
              <a:t>- Mèo nó có vờn là vờn chúng tao, vờn cái anh Nhắt kia, chớ chú mày hôi hám như thế, thì nó bắt mà thèm vào. Thôi cứ nhận đi ngay đi, không được nói lôi thôi gì nữa.</a:t>
            </a:r>
            <a:endParaRPr lang="en-US" sz="2800" dirty="0"/>
          </a:p>
        </p:txBody>
      </p:sp>
    </p:spTree>
    <p:extLst>
      <p:ext uri="{BB962C8B-B14F-4D97-AF65-F5344CB8AC3E}">
        <p14:creationId xmlns:p14="http://schemas.microsoft.com/office/powerpoint/2010/main" val="2108910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391495A-BC16-42A5-B8D6-B216D8B80003}"/>
              </a:ext>
            </a:extLst>
          </p:cNvPr>
          <p:cNvSpPr txBox="1"/>
          <p:nvPr/>
        </p:nvSpPr>
        <p:spPr>
          <a:xfrm>
            <a:off x="640953" y="1111155"/>
            <a:ext cx="6093618" cy="52225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1.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Nội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dung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học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graphicFrame>
        <p:nvGraphicFramePr>
          <p:cNvPr id="9" name="Table 8">
            <a:extLst>
              <a:ext uri="{FF2B5EF4-FFF2-40B4-BE49-F238E27FC236}">
                <a16:creationId xmlns:a16="http://schemas.microsoft.com/office/drawing/2014/main" id="{C28F83E0-5B7F-4DB9-BCC6-6A4A55F820EE}"/>
              </a:ext>
            </a:extLst>
          </p:cNvPr>
          <p:cNvGraphicFramePr>
            <a:graphicFrameLocks noGrp="1"/>
          </p:cNvGraphicFramePr>
          <p:nvPr>
            <p:extLst>
              <p:ext uri="{D42A27DB-BD31-4B8C-83A1-F6EECF244321}">
                <p14:modId xmlns:p14="http://schemas.microsoft.com/office/powerpoint/2010/main" val="274702703"/>
              </p:ext>
            </p:extLst>
          </p:nvPr>
        </p:nvGraphicFramePr>
        <p:xfrm>
          <a:off x="660400" y="1801340"/>
          <a:ext cx="10858500" cy="4165601"/>
        </p:xfrm>
        <a:graphic>
          <a:graphicData uri="http://schemas.openxmlformats.org/drawingml/2006/table">
            <a:tbl>
              <a:tblPr firstRow="1" firstCol="1" bandRow="1"/>
              <a:tblGrid>
                <a:gridCol w="805180">
                  <a:extLst>
                    <a:ext uri="{9D8B030D-6E8A-4147-A177-3AD203B41FA5}">
                      <a16:colId xmlns:a16="http://schemas.microsoft.com/office/drawing/2014/main" val="3083920857"/>
                    </a:ext>
                  </a:extLst>
                </a:gridCol>
                <a:gridCol w="3492184">
                  <a:extLst>
                    <a:ext uri="{9D8B030D-6E8A-4147-A177-3AD203B41FA5}">
                      <a16:colId xmlns:a16="http://schemas.microsoft.com/office/drawing/2014/main" val="909151545"/>
                    </a:ext>
                  </a:extLst>
                </a:gridCol>
                <a:gridCol w="2057400">
                  <a:extLst>
                    <a:ext uri="{9D8B030D-6E8A-4147-A177-3AD203B41FA5}">
                      <a16:colId xmlns:a16="http://schemas.microsoft.com/office/drawing/2014/main" val="1184726788"/>
                    </a:ext>
                  </a:extLst>
                </a:gridCol>
                <a:gridCol w="2305502">
                  <a:extLst>
                    <a:ext uri="{9D8B030D-6E8A-4147-A177-3AD203B41FA5}">
                      <a16:colId xmlns:a16="http://schemas.microsoft.com/office/drawing/2014/main" val="3046912737"/>
                    </a:ext>
                  </a:extLst>
                </a:gridCol>
                <a:gridCol w="2198234">
                  <a:extLst>
                    <a:ext uri="{9D8B030D-6E8A-4147-A177-3AD203B41FA5}">
                      <a16:colId xmlns:a16="http://schemas.microsoft.com/office/drawing/2014/main" val="2709785904"/>
                    </a:ext>
                  </a:extLst>
                </a:gridCol>
              </a:tblGrid>
              <a:tr h="246061">
                <a:tc>
                  <a:txBody>
                    <a:bodyPr/>
                    <a:lstStyle/>
                    <a:p>
                      <a:pPr algn="just">
                        <a:lnSpc>
                          <a:spcPct val="107000"/>
                        </a:lnSpc>
                        <a:spcAft>
                          <a:spcPts val="8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 hành tiếng Việt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 và nghe</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244810"/>
                  </a:ext>
                </a:extLst>
              </a:tr>
              <a:tr h="1689000">
                <a:tc>
                  <a:txBody>
                    <a:bodyPr/>
                    <a:lstStyle/>
                    <a:p>
                      <a:pPr algn="just">
                        <a:lnSpc>
                          <a:spcPct val="107000"/>
                        </a:lnSpc>
                        <a:spcAft>
                          <a:spcPts val="80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7</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Cuộc chạm trán trên đại dương </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Hai vạn dặm dưới đáy biển</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Đường vào trung tâm vũ trụ </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Thiên Mã</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Dấu ấn Hồ Khanh;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Chiếc đũa thần </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Tinh vân Tiên Nữ</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Mạch lạc và liên kết;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Dấu chấm lửng.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pt-BR" sz="240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Viết bài văn kể lại sự việc có thật liên quan đến một nhân vật lịch sử.</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Thảo</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luận</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vai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trò</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nghệ</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đối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30611118"/>
                  </a:ext>
                </a:extLst>
              </a:tr>
            </a:tbl>
          </a:graphicData>
        </a:graphic>
      </p:graphicFrame>
    </p:spTree>
    <p:extLst>
      <p:ext uri="{BB962C8B-B14F-4D97-AF65-F5344CB8AC3E}">
        <p14:creationId xmlns:p14="http://schemas.microsoft.com/office/powerpoint/2010/main" val="4606637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5" name="TextBox 14">
            <a:extLst>
              <a:ext uri="{FF2B5EF4-FFF2-40B4-BE49-F238E27FC236}">
                <a16:creationId xmlns:a16="http://schemas.microsoft.com/office/drawing/2014/main" id="{28064F72-2C11-4C42-AF88-D9E2BDBDEAAC}"/>
              </a:ext>
            </a:extLst>
          </p:cNvPr>
          <p:cNvSpPr txBox="1"/>
          <p:nvPr/>
        </p:nvSpPr>
        <p:spPr>
          <a:xfrm>
            <a:off x="4049241" y="823498"/>
            <a:ext cx="6093618" cy="98328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Đọc văn bản sau và trả lời các câu hỏi trắc nghiệm bên dưới: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24D56B91-B7AF-4B50-A878-18869DDA3835}"/>
              </a:ext>
            </a:extLst>
          </p:cNvPr>
          <p:cNvSpPr txBox="1"/>
          <p:nvPr/>
        </p:nvSpPr>
        <p:spPr>
          <a:xfrm>
            <a:off x="660400" y="1818223"/>
            <a:ext cx="10858500" cy="3937232"/>
          </a:xfrm>
          <a:prstGeom prst="rect">
            <a:avLst/>
          </a:prstGeom>
          <a:noFill/>
        </p:spPr>
        <p:txBody>
          <a:bodyPr wrap="square">
            <a:spAutoFit/>
          </a:bodyPr>
          <a:lstStyle/>
          <a:p>
            <a:pPr algn="just">
              <a:lnSpc>
                <a:spcPct val="107000"/>
              </a:lnSpc>
              <a:spcAft>
                <a:spcPts val="800"/>
              </a:spcAft>
            </a:pPr>
            <a:r>
              <a:rPr lang="vi-VN" sz="2400" i="1" dirty="0">
                <a:effectLst/>
                <a:latin typeface="Times New Roman" panose="02020603050405020304" pitchFamily="18" charset="0"/>
                <a:ea typeface="Times New Roman" panose="02020603050405020304" pitchFamily="18" charset="0"/>
              </a:rPr>
              <a:t> Chuột Chù ì ạch phải nhận, vác nhạc đi tìm mèo thật. Khốn chưa trông thấy mèo, mới nghe thấy tiếng, Chù đã sợ run cả mình, không dám tiến. Nhưng sợ lệ làng, sau đánh bạo, phải lại gần, thì thấy mèo quả nhiên không thèm vờn đến thật. Song mèo cũng nhe nanh, giương vuốt, làm cho Chù cắm đầu, vác cái thân ì ạch chạy không chạy khổ về báo cho làng hay. Cả làng nghe báo cũng sợ, bỏ chạy tán loạn, chẳng ai hỏi đến cái nhạc, nó bon đi đâu, và bon tự bao giờ không biết.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400" i="1" dirty="0">
                <a:effectLst/>
                <a:latin typeface="Times New Roman" panose="02020603050405020304" pitchFamily="18" charset="0"/>
                <a:ea typeface="Times New Roman" panose="02020603050405020304" pitchFamily="18" charset="0"/>
              </a:rPr>
              <a:t>        Thành ra từ đó, chuột vốn sợ mèo, vẫn hoàn sợ mèo mãi.</a:t>
            </a:r>
            <a:endParaRPr lang="en-US" sz="2400" dirty="0">
              <a:effectLst/>
              <a:latin typeface="Times New Roman" panose="02020603050405020304" pitchFamily="18" charset="0"/>
              <a:ea typeface="Calibri" panose="020F0502020204030204" pitchFamily="34" charset="0"/>
            </a:endParaRPr>
          </a:p>
          <a:p>
            <a:pPr algn="ctr">
              <a:lnSpc>
                <a:spcPct val="107000"/>
              </a:lnSpc>
              <a:spcAft>
                <a:spcPts val="800"/>
              </a:spcAft>
            </a:pPr>
            <a:r>
              <a:rPr lang="vi-VN" sz="2400" dirty="0">
                <a:effectLst/>
                <a:latin typeface="Times New Roman" panose="02020603050405020304" pitchFamily="18" charset="0"/>
                <a:ea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rPr>
              <a:t>Theo</a:t>
            </a:r>
            <a:r>
              <a:rPr lang="vi-VN" sz="2400" dirty="0">
                <a:effectLst/>
                <a:latin typeface="Times New Roman" panose="02020603050405020304" pitchFamily="18" charset="0"/>
                <a:ea typeface="Times New Roman" panose="02020603050405020304" pitchFamily="18" charset="0"/>
              </a:rPr>
              <a:t> Ôn Như Nguyễn Văn Ngọc</a:t>
            </a:r>
            <a:endParaRPr lang="en-US" sz="2400" dirty="0">
              <a:effectLst/>
              <a:latin typeface="Times New Roman" panose="02020603050405020304" pitchFamily="18" charset="0"/>
              <a:ea typeface="Calibri" panose="020F0502020204030204" pitchFamily="34" charset="0"/>
            </a:endParaRPr>
          </a:p>
          <a:p>
            <a:pPr algn="r">
              <a:lnSpc>
                <a:spcPct val="107000"/>
              </a:lnSpc>
              <a:spcAft>
                <a:spcPts val="800"/>
              </a:spcAft>
            </a:pPr>
            <a:r>
              <a:rPr lang="vi-VN" sz="2400" dirty="0">
                <a:effectLst/>
                <a:latin typeface="Times New Roman" panose="02020603050405020304" pitchFamily="18" charset="0"/>
                <a:ea typeface="Times New Roman" panose="02020603050405020304" pitchFamily="18" charset="0"/>
              </a:rPr>
              <a:t>(In trong sách </a:t>
            </a:r>
            <a:r>
              <a:rPr lang="vi-VN" sz="2400" i="1" dirty="0">
                <a:effectLst/>
                <a:latin typeface="Times New Roman" panose="02020603050405020304" pitchFamily="18" charset="0"/>
                <a:ea typeface="Times New Roman" panose="02020603050405020304" pitchFamily="18" charset="0"/>
              </a:rPr>
              <a:t>Ngữ văn 6</a:t>
            </a:r>
            <a:r>
              <a:rPr lang="vi-VN" sz="2400" dirty="0">
                <a:effectLst/>
                <a:latin typeface="Times New Roman" panose="02020603050405020304" pitchFamily="18" charset="0"/>
                <a:ea typeface="Times New Roman" panose="02020603050405020304" pitchFamily="18" charset="0"/>
              </a:rPr>
              <a:t>, tập một, NXB Giáo dục Việt Nam, 2016)</a:t>
            </a:r>
            <a:endParaRPr lang="en-US" sz="2400" dirty="0"/>
          </a:p>
        </p:txBody>
      </p:sp>
    </p:spTree>
    <p:extLst>
      <p:ext uri="{BB962C8B-B14F-4D97-AF65-F5344CB8AC3E}">
        <p14:creationId xmlns:p14="http://schemas.microsoft.com/office/powerpoint/2010/main" val="38566913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5" name="TextBox 14">
            <a:extLst>
              <a:ext uri="{FF2B5EF4-FFF2-40B4-BE49-F238E27FC236}">
                <a16:creationId xmlns:a16="http://schemas.microsoft.com/office/drawing/2014/main" id="{28064F72-2C11-4C42-AF88-D9E2BDBDEAAC}"/>
              </a:ext>
            </a:extLst>
          </p:cNvPr>
          <p:cNvSpPr txBox="1"/>
          <p:nvPr/>
        </p:nvSpPr>
        <p:spPr>
          <a:xfrm>
            <a:off x="4049241" y="823498"/>
            <a:ext cx="6093618" cy="98328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Đọc văn bản sau và trả lời các câu hỏi trắc nghiệm bên dưới: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E059FD6C-086E-44FA-95D7-4047500AF5C3}"/>
              </a:ext>
            </a:extLst>
          </p:cNvPr>
          <p:cNvSpPr txBox="1"/>
          <p:nvPr/>
        </p:nvSpPr>
        <p:spPr>
          <a:xfrm>
            <a:off x="640953" y="2086103"/>
            <a:ext cx="10858500" cy="3340338"/>
          </a:xfrm>
          <a:prstGeom prst="rect">
            <a:avLst/>
          </a:prstGeom>
          <a:noFill/>
        </p:spPr>
        <p:txBody>
          <a:bodyPr wrap="square">
            <a:spAutoFit/>
          </a:bodyPr>
          <a:lstStyle/>
          <a:p>
            <a:pPr algn="just">
              <a:lnSpc>
                <a:spcPct val="107000"/>
              </a:lnSpc>
              <a:spcAft>
                <a:spcPts val="800"/>
              </a:spcAft>
            </a:pPr>
            <a:r>
              <a:rPr lang="vi-VN" sz="2800" b="1" dirty="0">
                <a:effectLst/>
                <a:latin typeface="Times New Roman" panose="02020603050405020304" pitchFamily="18" charset="0"/>
                <a:ea typeface="Times New Roman" panose="02020603050405020304" pitchFamily="18" charset="0"/>
              </a:rPr>
              <a:t>Câu 1</a:t>
            </a:r>
            <a:r>
              <a:rPr lang="vi-VN" sz="2800" dirty="0">
                <a:effectLst/>
                <a:latin typeface="Times New Roman" panose="02020603050405020304" pitchFamily="18" charset="0"/>
                <a:ea typeface="Times New Roman" panose="02020603050405020304" pitchFamily="18" charset="0"/>
              </a:rPr>
              <a:t>. Mục đích cuộc họp của cả làng chuột là gì?</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dirty="0">
                <a:effectLst/>
                <a:latin typeface="Times New Roman" panose="02020603050405020304" pitchFamily="18" charset="0"/>
                <a:ea typeface="Times New Roman" panose="02020603050405020304" pitchFamily="18" charset="0"/>
              </a:rPr>
              <a:t>A. Dạy cho mèo bài học thích đáng</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dirty="0">
                <a:effectLst/>
                <a:latin typeface="Times New Roman" panose="02020603050405020304" pitchFamily="18" charset="0"/>
                <a:ea typeface="Times New Roman" panose="02020603050405020304" pitchFamily="18" charset="0"/>
              </a:rPr>
              <a:t>B. Cùng nhau thương lượng với mèo</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dirty="0">
                <a:effectLst/>
                <a:latin typeface="Times New Roman" panose="02020603050405020304" pitchFamily="18" charset="0"/>
                <a:ea typeface="Times New Roman" panose="02020603050405020304" pitchFamily="18" charset="0"/>
              </a:rPr>
              <a:t>C. Tìm cách phát hiện được mèo và cắt cử người đeo nhạc cho mèo.</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dirty="0">
                <a:effectLst/>
                <a:latin typeface="Times New Roman" panose="02020603050405020304" pitchFamily="18" charset="0"/>
                <a:ea typeface="Times New Roman" panose="02020603050405020304" pitchFamily="18" charset="0"/>
              </a:rPr>
              <a:t>D. Đoàn kết đánh đuổi mèo, không cho đến gần làng chuột.</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9847174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5" name="TextBox 14">
            <a:extLst>
              <a:ext uri="{FF2B5EF4-FFF2-40B4-BE49-F238E27FC236}">
                <a16:creationId xmlns:a16="http://schemas.microsoft.com/office/drawing/2014/main" id="{28064F72-2C11-4C42-AF88-D9E2BDBDEAAC}"/>
              </a:ext>
            </a:extLst>
          </p:cNvPr>
          <p:cNvSpPr txBox="1"/>
          <p:nvPr/>
        </p:nvSpPr>
        <p:spPr>
          <a:xfrm>
            <a:off x="4049241" y="823498"/>
            <a:ext cx="6093618" cy="98328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Đọc văn bản sau và trả lời các câu hỏi trắc nghiệm bên dưới: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E059FD6C-086E-44FA-95D7-4047500AF5C3}"/>
              </a:ext>
            </a:extLst>
          </p:cNvPr>
          <p:cNvSpPr txBox="1"/>
          <p:nvPr/>
        </p:nvSpPr>
        <p:spPr>
          <a:xfrm>
            <a:off x="666750" y="2108012"/>
            <a:ext cx="10858500" cy="277672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Câu 2.</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Nhân vật nào khởi xướng việc mua cái nhạc buộc vào cổ mèo?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Chuột Nhắt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Chuột Cống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 Chuột Chù</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 Chuột Chũi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24953112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5" name="TextBox 14">
            <a:extLst>
              <a:ext uri="{FF2B5EF4-FFF2-40B4-BE49-F238E27FC236}">
                <a16:creationId xmlns:a16="http://schemas.microsoft.com/office/drawing/2014/main" id="{28064F72-2C11-4C42-AF88-D9E2BDBDEAAC}"/>
              </a:ext>
            </a:extLst>
          </p:cNvPr>
          <p:cNvSpPr txBox="1"/>
          <p:nvPr/>
        </p:nvSpPr>
        <p:spPr>
          <a:xfrm>
            <a:off x="4049241" y="823498"/>
            <a:ext cx="6093618" cy="98328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Đọc văn bản sau và trả lời các câu hỏi trắc nghiệm bên dưới: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608601C6-9E34-42D0-8204-41C7BDFE7045}"/>
              </a:ext>
            </a:extLst>
          </p:cNvPr>
          <p:cNvSpPr txBox="1"/>
          <p:nvPr/>
        </p:nvSpPr>
        <p:spPr>
          <a:xfrm>
            <a:off x="660400" y="1939479"/>
            <a:ext cx="10858500" cy="3101875"/>
          </a:xfrm>
          <a:prstGeom prst="rect">
            <a:avLst/>
          </a:prstGeom>
          <a:noFill/>
        </p:spPr>
        <p:txBody>
          <a:bodyPr wrap="square">
            <a:spAutoFit/>
          </a:bodyPr>
          <a:lstStyle/>
          <a:p>
            <a:pPr algn="just">
              <a:lnSpc>
                <a:spcPct val="107000"/>
              </a:lnSpc>
              <a:spcAft>
                <a:spcPts val="800"/>
              </a:spcAft>
            </a:pPr>
            <a:r>
              <a:rPr lang="vi-VN" sz="3200" b="1" dirty="0">
                <a:effectLst/>
                <a:latin typeface="Times New Roman" panose="02020603050405020304" pitchFamily="18" charset="0"/>
                <a:ea typeface="Times New Roman" panose="02020603050405020304" pitchFamily="18" charset="0"/>
              </a:rPr>
              <a:t>Câu 3</a:t>
            </a:r>
            <a:r>
              <a:rPr lang="vi-VN" sz="3200" dirty="0">
                <a:effectLst/>
                <a:latin typeface="Times New Roman" panose="02020603050405020304" pitchFamily="18" charset="0"/>
                <a:ea typeface="Times New Roman" panose="02020603050405020304" pitchFamily="18" charset="0"/>
              </a:rPr>
              <a:t>. Mèo có biệt tài gì làm cho cả làng chuột phải khiếp sợ?</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rPr>
              <a:t>A. Mèo có võ nghệ cao cường, bắt chuột không để thoát.</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rPr>
              <a:t>B. Mèo có tài thức đêm rất hay và có đôi tai rất thính</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rPr>
              <a:t>C. Mèo có tài chạy rất nhanh nên chuột khó chạy thoát</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rPr>
              <a:t>D. Mèo có tài rinh mò và khéo bắt lén</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8015206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5" name="TextBox 14">
            <a:extLst>
              <a:ext uri="{FF2B5EF4-FFF2-40B4-BE49-F238E27FC236}">
                <a16:creationId xmlns:a16="http://schemas.microsoft.com/office/drawing/2014/main" id="{28064F72-2C11-4C42-AF88-D9E2BDBDEAAC}"/>
              </a:ext>
            </a:extLst>
          </p:cNvPr>
          <p:cNvSpPr txBox="1"/>
          <p:nvPr/>
        </p:nvSpPr>
        <p:spPr>
          <a:xfrm>
            <a:off x="4049241" y="823498"/>
            <a:ext cx="6093618" cy="98328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Đọc văn bản sau và trả lời các câu hỏi trắc nghiệm bên dưới: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E795A6E9-6471-4EAA-97E0-94B0CC18DCA4}"/>
              </a:ext>
            </a:extLst>
          </p:cNvPr>
          <p:cNvSpPr txBox="1"/>
          <p:nvPr/>
        </p:nvSpPr>
        <p:spPr>
          <a:xfrm>
            <a:off x="660400" y="1893424"/>
            <a:ext cx="10858500" cy="3628814"/>
          </a:xfrm>
          <a:prstGeom prst="rect">
            <a:avLst/>
          </a:prstGeom>
          <a:noFill/>
        </p:spPr>
        <p:txBody>
          <a:bodyPr wrap="square">
            <a:spAutoFit/>
          </a:bodyPr>
          <a:lstStyle/>
          <a:p>
            <a:pPr algn="just">
              <a:lnSpc>
                <a:spcPct val="107000"/>
              </a:lnSpc>
              <a:spcAft>
                <a:spcPts val="800"/>
              </a:spcAft>
            </a:pPr>
            <a:r>
              <a:rPr lang="vi-VN" sz="3200" b="1" dirty="0">
                <a:effectLst/>
                <a:latin typeface="Times New Roman" panose="02020603050405020304" pitchFamily="18" charset="0"/>
                <a:ea typeface="Times New Roman" panose="02020603050405020304" pitchFamily="18" charset="0"/>
              </a:rPr>
              <a:t>Câu 4</a:t>
            </a:r>
            <a:r>
              <a:rPr lang="vi-VN" sz="3200" dirty="0">
                <a:effectLst/>
                <a:latin typeface="Times New Roman" panose="02020603050405020304" pitchFamily="18" charset="0"/>
                <a:ea typeface="Times New Roman" panose="02020603050405020304" pitchFamily="18" charset="0"/>
              </a:rPr>
              <a:t>. Cuối cùng, ai là người nhận nhiệm vụ đi đeo nhạc cho mèo?</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rPr>
              <a:t>A. Chuột Nhắt</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rPr>
              <a:t>B. Chuột Cống</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rPr>
              <a:t>C. Chuột Chù</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rPr>
              <a:t>D. Chuột Chũi</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4722641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5" name="TextBox 14">
            <a:extLst>
              <a:ext uri="{FF2B5EF4-FFF2-40B4-BE49-F238E27FC236}">
                <a16:creationId xmlns:a16="http://schemas.microsoft.com/office/drawing/2014/main" id="{28064F72-2C11-4C42-AF88-D9E2BDBDEAAC}"/>
              </a:ext>
            </a:extLst>
          </p:cNvPr>
          <p:cNvSpPr txBox="1"/>
          <p:nvPr/>
        </p:nvSpPr>
        <p:spPr>
          <a:xfrm>
            <a:off x="4049241" y="823498"/>
            <a:ext cx="6093618" cy="98328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Đọc văn bản sau và trả lời các câu hỏi trắc nghiệm bên dưới: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E795A6E9-6471-4EAA-97E0-94B0CC18DCA4}"/>
              </a:ext>
            </a:extLst>
          </p:cNvPr>
          <p:cNvSpPr txBox="1"/>
          <p:nvPr/>
        </p:nvSpPr>
        <p:spPr>
          <a:xfrm>
            <a:off x="660400" y="1893424"/>
            <a:ext cx="10858500" cy="369876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Câu 5</a:t>
            </a: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Bài học rút ra từ truyện Đeo nhạc cho mèo là gì?</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 Ý tưởng phải có tính thực tiễn và tính khả thi cao.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B. Kế hoạch đề ra thì phải có người thực hiện, nếu không thì chẳng mang lại kết quả gì.</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C. Trong cuộc họp, chỉ có một cá nhân thao túng dễ dấn đến quyết định ảo tưởng, viển vông </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0"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D. Tất cả A, B, C đều đúng</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64974242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5" name="TextBox 14">
            <a:extLst>
              <a:ext uri="{FF2B5EF4-FFF2-40B4-BE49-F238E27FC236}">
                <a16:creationId xmlns:a16="http://schemas.microsoft.com/office/drawing/2014/main" id="{28064F72-2C11-4C42-AF88-D9E2BDBDEAAC}"/>
              </a:ext>
            </a:extLst>
          </p:cNvPr>
          <p:cNvSpPr txBox="1"/>
          <p:nvPr/>
        </p:nvSpPr>
        <p:spPr>
          <a:xfrm>
            <a:off x="4049241" y="823498"/>
            <a:ext cx="6093618" cy="98328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Đọc văn bản sau và trả lời các câu hỏi trắc nghiệm bên dưới: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6531D574-606E-4A5E-9428-92B35390C57D}"/>
              </a:ext>
            </a:extLst>
          </p:cNvPr>
          <p:cNvSpPr txBox="1"/>
          <p:nvPr/>
        </p:nvSpPr>
        <p:spPr>
          <a:xfrm>
            <a:off x="731578" y="2050972"/>
            <a:ext cx="10858500" cy="3628814"/>
          </a:xfrm>
          <a:prstGeom prst="rect">
            <a:avLst/>
          </a:prstGeom>
          <a:noFill/>
        </p:spPr>
        <p:txBody>
          <a:bodyPr wrap="square">
            <a:spAutoFit/>
          </a:bodyPr>
          <a:lstStyle/>
          <a:p>
            <a:pPr algn="just">
              <a:lnSpc>
                <a:spcPct val="107000"/>
              </a:lnSpc>
              <a:spcAft>
                <a:spcPts val="800"/>
              </a:spcAft>
            </a:pPr>
            <a:r>
              <a:rPr lang="vi-VN" sz="3200" b="1" dirty="0">
                <a:effectLst/>
                <a:latin typeface="Times New Roman" panose="02020603050405020304" pitchFamily="18" charset="0"/>
                <a:ea typeface="Times New Roman" panose="02020603050405020304" pitchFamily="18" charset="0"/>
              </a:rPr>
              <a:t>Câu 6</a:t>
            </a:r>
            <a:r>
              <a:rPr lang="vi-VN" sz="3200" dirty="0">
                <a:effectLst/>
                <a:latin typeface="Times New Roman" panose="02020603050405020304" pitchFamily="18" charset="0"/>
                <a:ea typeface="Times New Roman" panose="02020603050405020304" pitchFamily="18" charset="0"/>
              </a:rPr>
              <a:t>. Trong truyện, tính cách của chuột Cống được bộc lộ như thế nào?</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rPr>
              <a:t>A. Là kẻ thích huênh hoang nhưng lại hèn nhát</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rPr>
              <a:t>B. Là kẻ dám đương đầu với mọi khó khăn, thử thách</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rPr>
              <a:t>C. Là kẻ có đầy mưu trí, không sợ bất cứ điều gì</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rPr>
              <a:t>D. Là kẻ có quyền thế nhưng rất tâm lí, yêu thương đồng loại.</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219694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5" name="TextBox 14">
            <a:extLst>
              <a:ext uri="{FF2B5EF4-FFF2-40B4-BE49-F238E27FC236}">
                <a16:creationId xmlns:a16="http://schemas.microsoft.com/office/drawing/2014/main" id="{28064F72-2C11-4C42-AF88-D9E2BDBDEAAC}"/>
              </a:ext>
            </a:extLst>
          </p:cNvPr>
          <p:cNvSpPr txBox="1"/>
          <p:nvPr/>
        </p:nvSpPr>
        <p:spPr>
          <a:xfrm>
            <a:off x="4049241" y="823498"/>
            <a:ext cx="6093618" cy="98328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Đọc văn bản sau và trả lời các câu hỏi trắc nghiệm bên dưới: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AB669562-2FA1-4BCE-9EB1-FF2D82630E08}"/>
              </a:ext>
            </a:extLst>
          </p:cNvPr>
          <p:cNvSpPr txBox="1"/>
          <p:nvPr/>
        </p:nvSpPr>
        <p:spPr>
          <a:xfrm>
            <a:off x="660400" y="2218333"/>
            <a:ext cx="10858500" cy="3628814"/>
          </a:xfrm>
          <a:prstGeom prst="rect">
            <a:avLst/>
          </a:prstGeom>
          <a:noFill/>
        </p:spPr>
        <p:txBody>
          <a:bodyPr wrap="square">
            <a:spAutoFit/>
          </a:bodyPr>
          <a:lstStyle/>
          <a:p>
            <a:pPr algn="just">
              <a:lnSpc>
                <a:spcPct val="107000"/>
              </a:lnSpc>
              <a:spcAft>
                <a:spcPts val="800"/>
              </a:spcAft>
            </a:pPr>
            <a:r>
              <a:rPr lang="vi-VN" sz="3200" b="1" dirty="0">
                <a:effectLst/>
                <a:latin typeface="Times New Roman" panose="02020603050405020304" pitchFamily="18" charset="0"/>
                <a:ea typeface="Times New Roman" panose="02020603050405020304" pitchFamily="18" charset="0"/>
              </a:rPr>
              <a:t>Câu 7</a:t>
            </a:r>
            <a:r>
              <a:rPr lang="vi-VN" sz="3200" dirty="0">
                <a:effectLst/>
                <a:latin typeface="Times New Roman" panose="02020603050405020304" pitchFamily="18" charset="0"/>
                <a:ea typeface="Times New Roman" panose="02020603050405020304" pitchFamily="18" charset="0"/>
              </a:rPr>
              <a:t>. Vì sao cả làng chuột không thực hiện được việc đeo nhạc cho mèo?</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rPr>
              <a:t>A. Vì chuột Chù quá nhút nhát</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rPr>
              <a:t>B. Vì ý tưởng đề ra không mang tính khả thi</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rPr>
              <a:t>C. Vì chuột Cống là người đứng đầu nhưng lại thoái thác.</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3200" dirty="0">
                <a:effectLst/>
                <a:latin typeface="Times New Roman" panose="02020603050405020304" pitchFamily="18" charset="0"/>
                <a:ea typeface="Times New Roman" panose="02020603050405020304" pitchFamily="18" charset="0"/>
              </a:rPr>
              <a:t>D. Vì mèo hung dữ, đuổi lũ chuột chạy tán loạn</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9360799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2</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5" name="TextBox 14">
            <a:extLst>
              <a:ext uri="{FF2B5EF4-FFF2-40B4-BE49-F238E27FC236}">
                <a16:creationId xmlns:a16="http://schemas.microsoft.com/office/drawing/2014/main" id="{28064F72-2C11-4C42-AF88-D9E2BDBDEAAC}"/>
              </a:ext>
            </a:extLst>
          </p:cNvPr>
          <p:cNvSpPr txBox="1"/>
          <p:nvPr/>
        </p:nvSpPr>
        <p:spPr>
          <a:xfrm>
            <a:off x="4049241" y="823498"/>
            <a:ext cx="6093618" cy="983283"/>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Đọc văn bản sau và trả lời các câu hỏi trắc nghiệm bên dưới:</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259DC452-CDFA-4369-A425-CE730FAA5BC0}"/>
              </a:ext>
            </a:extLst>
          </p:cNvPr>
          <p:cNvSpPr txBox="1"/>
          <p:nvPr/>
        </p:nvSpPr>
        <p:spPr>
          <a:xfrm>
            <a:off x="660400" y="1893424"/>
            <a:ext cx="10858500" cy="4032642"/>
          </a:xfrm>
          <a:prstGeom prst="rect">
            <a:avLst/>
          </a:prstGeom>
          <a:noFill/>
        </p:spPr>
        <p:txBody>
          <a:bodyPr wrap="square">
            <a:spAutoFit/>
          </a:bodyPr>
          <a:lstStyle/>
          <a:p>
            <a:pPr algn="just">
              <a:lnSpc>
                <a:spcPct val="107000"/>
              </a:lnSpc>
              <a:spcAft>
                <a:spcPts val="800"/>
              </a:spcAft>
            </a:pPr>
            <a:r>
              <a:rPr lang="vi-VN" sz="2400" b="1" dirty="0">
                <a:effectLst/>
                <a:latin typeface="Times New Roman" panose="02020603050405020304" pitchFamily="18" charset="0"/>
                <a:ea typeface="Times New Roman" panose="02020603050405020304" pitchFamily="18" charset="0"/>
              </a:rPr>
              <a:t>Câu 8</a:t>
            </a:r>
            <a:r>
              <a:rPr lang="vi-VN" sz="2400" dirty="0">
                <a:effectLst/>
                <a:latin typeface="Times New Roman" panose="02020603050405020304" pitchFamily="18" charset="0"/>
                <a:ea typeface="Times New Roman" panose="02020603050405020304" pitchFamily="18" charset="0"/>
              </a:rPr>
              <a:t>. Truyện </a:t>
            </a:r>
            <a:r>
              <a:rPr lang="vi-VN" sz="2400" i="1" dirty="0">
                <a:effectLst/>
                <a:latin typeface="Times New Roman" panose="02020603050405020304" pitchFamily="18" charset="0"/>
                <a:ea typeface="Times New Roman" panose="02020603050405020304" pitchFamily="18" charset="0"/>
              </a:rPr>
              <a:t>Đeo nhạc cho mèo</a:t>
            </a:r>
            <a:r>
              <a:rPr lang="vi-VN" sz="2400" dirty="0">
                <a:effectLst/>
                <a:latin typeface="Times New Roman" panose="02020603050405020304" pitchFamily="18" charset="0"/>
                <a:ea typeface="Times New Roman" panose="02020603050405020304" pitchFamily="18" charset="0"/>
              </a:rPr>
              <a:t> nhằm phê phán ai?</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400" dirty="0">
                <a:effectLst/>
                <a:latin typeface="Times New Roman" panose="02020603050405020304" pitchFamily="18" charset="0"/>
                <a:ea typeface="Times New Roman" panose="02020603050405020304" pitchFamily="18" charset="0"/>
              </a:rPr>
              <a:t>A. Kẻ đề ra những ý tưởng viển vông, ham sống sợ chết, chỉ bàn mà không dám hành động, trút công việc khó khăn, nguy hiểm cho những người khác</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400" dirty="0">
                <a:effectLst/>
                <a:latin typeface="Times New Roman" panose="02020603050405020304" pitchFamily="18" charset="0"/>
                <a:ea typeface="Times New Roman" panose="02020603050405020304" pitchFamily="18" charset="0"/>
              </a:rPr>
              <a:t>B. Kẻ yếu hèn, nhút nhát, bất tài, vô dụng, nhận nhiệm vụ gì cũng không thể hoàn thành như mong đợi của mọi người.</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400" dirty="0">
                <a:effectLst/>
                <a:latin typeface="Times New Roman" panose="02020603050405020304" pitchFamily="18" charset="0"/>
                <a:ea typeface="Times New Roman" panose="02020603050405020304" pitchFamily="18" charset="0"/>
              </a:rPr>
              <a:t>C. Kẻ mưu trí, đề ra những ý tưởng xuất sắc, tất cả vì cộng đồng, cùng bàn bạc để hành động, cổ vũ mọi người tham gia công việc dù có khó khăn, nguy hiểm.</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400" dirty="0">
                <a:effectLst/>
                <a:latin typeface="Times New Roman" panose="02020603050405020304" pitchFamily="18" charset="0"/>
                <a:ea typeface="Times New Roman" panose="02020603050405020304" pitchFamily="18" charset="0"/>
              </a:rPr>
              <a:t>D. Kẻ dám nói dám làm, không ham sống sợ chết, luôn bàn bạc để hành động, cùng chia sẻ công việc khó khăn, nguy hiểm với những người khác.</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9524818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en-US" sz="2800" b="1" dirty="0">
                <a:solidFill>
                  <a:prstClr val="black"/>
                </a:solidFill>
                <a:latin typeface="Times New Roman" panose="02020603050405020304" pitchFamily="18" charset="0"/>
                <a:ea typeface="Times New Roman" panose="02020603050405020304" pitchFamily="18" charset="0"/>
              </a:rPr>
              <a:t>3</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BC6BF58B-E3A4-4E38-B0E2-702BED401FCC}"/>
              </a:ext>
            </a:extLst>
          </p:cNvPr>
          <p:cNvSpPr txBox="1"/>
          <p:nvPr/>
        </p:nvSpPr>
        <p:spPr>
          <a:xfrm>
            <a:off x="666750" y="1815073"/>
            <a:ext cx="10858500" cy="4121834"/>
          </a:xfrm>
          <a:prstGeom prst="rect">
            <a:avLst/>
          </a:prstGeom>
          <a:noFill/>
        </p:spPr>
        <p:txBody>
          <a:bodyPr wrap="square">
            <a:spAutoFit/>
          </a:bodyPr>
          <a:lstStyle/>
          <a:p>
            <a:pPr indent="180340" algn="just">
              <a:lnSpc>
                <a:spcPct val="107000"/>
              </a:lnSpc>
              <a:spcAft>
                <a:spcPts val="800"/>
              </a:spcAft>
            </a:pPr>
            <a:r>
              <a:rPr lang="en-US" sz="2600" b="1" dirty="0" err="1">
                <a:solidFill>
                  <a:srgbClr val="000000"/>
                </a:solidFill>
                <a:effectLst/>
                <a:latin typeface="Times New Roman" panose="02020603050405020304" pitchFamily="18" charset="0"/>
                <a:ea typeface="Calibri" panose="020F0502020204030204" pitchFamily="34" charset="0"/>
              </a:rPr>
              <a:t>Đọc</a:t>
            </a:r>
            <a:r>
              <a:rPr lang="en-US" sz="2600" b="1" dirty="0">
                <a:solidFill>
                  <a:srgbClr val="000000"/>
                </a:solidFill>
                <a:effectLst/>
                <a:latin typeface="Times New Roman" panose="02020603050405020304" pitchFamily="18" charset="0"/>
                <a:ea typeface="Calibri" panose="020F0502020204030204" pitchFamily="34" charset="0"/>
              </a:rPr>
              <a:t> </a:t>
            </a:r>
            <a:r>
              <a:rPr lang="en-US" sz="2600" b="1" dirty="0" err="1">
                <a:solidFill>
                  <a:srgbClr val="000000"/>
                </a:solidFill>
                <a:effectLst/>
                <a:latin typeface="Times New Roman" panose="02020603050405020304" pitchFamily="18" charset="0"/>
                <a:ea typeface="Calibri" panose="020F0502020204030204" pitchFamily="34" charset="0"/>
              </a:rPr>
              <a:t>văn</a:t>
            </a:r>
            <a:r>
              <a:rPr lang="en-US" sz="2600" b="1" dirty="0">
                <a:solidFill>
                  <a:srgbClr val="000000"/>
                </a:solidFill>
                <a:effectLst/>
                <a:latin typeface="Times New Roman" panose="02020603050405020304" pitchFamily="18" charset="0"/>
                <a:ea typeface="Calibri" panose="020F0502020204030204" pitchFamily="34" charset="0"/>
              </a:rPr>
              <a:t> </a:t>
            </a:r>
            <a:r>
              <a:rPr lang="en-US" sz="2600" b="1" dirty="0" err="1">
                <a:solidFill>
                  <a:srgbClr val="000000"/>
                </a:solidFill>
                <a:effectLst/>
                <a:latin typeface="Times New Roman" panose="02020603050405020304" pitchFamily="18" charset="0"/>
                <a:ea typeface="Calibri" panose="020F0502020204030204" pitchFamily="34" charset="0"/>
              </a:rPr>
              <a:t>bản</a:t>
            </a:r>
            <a:r>
              <a:rPr lang="en-US" sz="2600" b="1" dirty="0">
                <a:solidFill>
                  <a:srgbClr val="000000"/>
                </a:solidFill>
                <a:effectLst/>
                <a:latin typeface="Times New Roman" panose="02020603050405020304" pitchFamily="18" charset="0"/>
                <a:ea typeface="Calibri" panose="020F0502020204030204" pitchFamily="34" charset="0"/>
              </a:rPr>
              <a:t> </a:t>
            </a:r>
            <a:r>
              <a:rPr lang="en-US" sz="2600" b="1" dirty="0" err="1">
                <a:solidFill>
                  <a:srgbClr val="000000"/>
                </a:solidFill>
                <a:effectLst/>
                <a:latin typeface="Times New Roman" panose="02020603050405020304" pitchFamily="18" charset="0"/>
                <a:ea typeface="Calibri" panose="020F0502020204030204" pitchFamily="34" charset="0"/>
              </a:rPr>
              <a:t>sau</a:t>
            </a:r>
            <a:r>
              <a:rPr lang="en-US" sz="2600" b="1" dirty="0">
                <a:solidFill>
                  <a:srgbClr val="000000"/>
                </a:solidFill>
                <a:effectLst/>
                <a:latin typeface="Times New Roman" panose="02020603050405020304" pitchFamily="18" charset="0"/>
                <a:ea typeface="Calibri" panose="020F0502020204030204" pitchFamily="34" charset="0"/>
              </a:rPr>
              <a:t> </a:t>
            </a:r>
            <a:r>
              <a:rPr lang="en-US" sz="2600" b="1" dirty="0" err="1">
                <a:solidFill>
                  <a:srgbClr val="000000"/>
                </a:solidFill>
                <a:effectLst/>
                <a:latin typeface="Times New Roman" panose="02020603050405020304" pitchFamily="18" charset="0"/>
                <a:ea typeface="Calibri" panose="020F0502020204030204" pitchFamily="34" charset="0"/>
              </a:rPr>
              <a:t>và</a:t>
            </a:r>
            <a:r>
              <a:rPr lang="en-US" sz="2600" b="1" dirty="0">
                <a:solidFill>
                  <a:srgbClr val="000000"/>
                </a:solidFill>
                <a:effectLst/>
                <a:latin typeface="Times New Roman" panose="02020603050405020304" pitchFamily="18" charset="0"/>
                <a:ea typeface="Calibri" panose="020F0502020204030204" pitchFamily="34" charset="0"/>
              </a:rPr>
              <a:t> </a:t>
            </a:r>
            <a:r>
              <a:rPr lang="en-US" sz="2600" b="1" dirty="0" err="1">
                <a:solidFill>
                  <a:srgbClr val="000000"/>
                </a:solidFill>
                <a:effectLst/>
                <a:latin typeface="Times New Roman" panose="02020603050405020304" pitchFamily="18" charset="0"/>
                <a:ea typeface="Calibri" panose="020F0502020204030204" pitchFamily="34" charset="0"/>
              </a:rPr>
              <a:t>thực</a:t>
            </a:r>
            <a:r>
              <a:rPr lang="en-US" sz="2600" b="1" dirty="0">
                <a:solidFill>
                  <a:srgbClr val="000000"/>
                </a:solidFill>
                <a:effectLst/>
                <a:latin typeface="Times New Roman" panose="02020603050405020304" pitchFamily="18" charset="0"/>
                <a:ea typeface="Calibri" panose="020F0502020204030204" pitchFamily="34" charset="0"/>
              </a:rPr>
              <a:t> </a:t>
            </a:r>
            <a:r>
              <a:rPr lang="en-US" sz="2600" b="1" dirty="0" err="1">
                <a:solidFill>
                  <a:srgbClr val="000000"/>
                </a:solidFill>
                <a:effectLst/>
                <a:latin typeface="Times New Roman" panose="02020603050405020304" pitchFamily="18" charset="0"/>
                <a:ea typeface="Calibri" panose="020F0502020204030204" pitchFamily="34" charset="0"/>
              </a:rPr>
              <a:t>hiện</a:t>
            </a:r>
            <a:r>
              <a:rPr lang="en-US" sz="2600" b="1" dirty="0">
                <a:solidFill>
                  <a:srgbClr val="000000"/>
                </a:solidFill>
                <a:effectLst/>
                <a:latin typeface="Times New Roman" panose="02020603050405020304" pitchFamily="18" charset="0"/>
                <a:ea typeface="Calibri" panose="020F0502020204030204" pitchFamily="34" charset="0"/>
              </a:rPr>
              <a:t> </a:t>
            </a:r>
            <a:r>
              <a:rPr lang="en-US" sz="2600" b="1" dirty="0" err="1">
                <a:solidFill>
                  <a:srgbClr val="000000"/>
                </a:solidFill>
                <a:effectLst/>
                <a:latin typeface="Times New Roman" panose="02020603050405020304" pitchFamily="18" charset="0"/>
                <a:ea typeface="Calibri" panose="020F0502020204030204" pitchFamily="34" charset="0"/>
              </a:rPr>
              <a:t>các</a:t>
            </a:r>
            <a:r>
              <a:rPr lang="en-US" sz="2600" b="1" dirty="0">
                <a:solidFill>
                  <a:srgbClr val="000000"/>
                </a:solidFill>
                <a:effectLst/>
                <a:latin typeface="Times New Roman" panose="02020603050405020304" pitchFamily="18" charset="0"/>
                <a:ea typeface="Calibri" panose="020F0502020204030204" pitchFamily="34" charset="0"/>
              </a:rPr>
              <a:t> </a:t>
            </a:r>
            <a:r>
              <a:rPr lang="en-US" sz="2600" b="1" dirty="0" err="1">
                <a:solidFill>
                  <a:srgbClr val="000000"/>
                </a:solidFill>
                <a:effectLst/>
                <a:latin typeface="Times New Roman" panose="02020603050405020304" pitchFamily="18" charset="0"/>
                <a:ea typeface="Calibri" panose="020F0502020204030204" pitchFamily="34" charset="0"/>
              </a:rPr>
              <a:t>yêu</a:t>
            </a:r>
            <a:r>
              <a:rPr lang="en-US" sz="2600" b="1" dirty="0">
                <a:solidFill>
                  <a:srgbClr val="000000"/>
                </a:solidFill>
                <a:effectLst/>
                <a:latin typeface="Times New Roman" panose="02020603050405020304" pitchFamily="18" charset="0"/>
                <a:ea typeface="Calibri" panose="020F0502020204030204" pitchFamily="34" charset="0"/>
              </a:rPr>
              <a:t> </a:t>
            </a:r>
            <a:r>
              <a:rPr lang="en-US" sz="2600" b="1" dirty="0" err="1">
                <a:solidFill>
                  <a:srgbClr val="000000"/>
                </a:solidFill>
                <a:effectLst/>
                <a:latin typeface="Times New Roman" panose="02020603050405020304" pitchFamily="18" charset="0"/>
                <a:ea typeface="Calibri" panose="020F0502020204030204" pitchFamily="34" charset="0"/>
              </a:rPr>
              <a:t>cầu</a:t>
            </a:r>
            <a:r>
              <a:rPr lang="en-US" sz="2600" b="1" dirty="0">
                <a:solidFill>
                  <a:srgbClr val="000000"/>
                </a:solidFill>
                <a:effectLst/>
                <a:latin typeface="Times New Roman" panose="02020603050405020304" pitchFamily="18" charset="0"/>
                <a:ea typeface="Calibri" panose="020F0502020204030204" pitchFamily="34" charset="0"/>
              </a:rPr>
              <a:t>:</a:t>
            </a:r>
            <a:endParaRPr lang="en-US" sz="2600" dirty="0">
              <a:effectLst/>
              <a:latin typeface="Times New Roman" panose="02020603050405020304" pitchFamily="18" charset="0"/>
              <a:ea typeface="Calibri" panose="020F0502020204030204" pitchFamily="34" charset="0"/>
            </a:endParaRPr>
          </a:p>
          <a:p>
            <a:pPr indent="180340" algn="just">
              <a:lnSpc>
                <a:spcPct val="107000"/>
              </a:lnSpc>
              <a:spcAft>
                <a:spcPts val="800"/>
              </a:spcAft>
            </a:pPr>
            <a:r>
              <a:rPr lang="en-US" sz="2600" dirty="0" err="1">
                <a:solidFill>
                  <a:srgbClr val="000000"/>
                </a:solidFill>
                <a:effectLst/>
                <a:latin typeface="Times New Roman" panose="02020603050405020304" pitchFamily="18" charset="0"/>
                <a:ea typeface="Calibri" panose="020F0502020204030204" pitchFamily="34" charset="0"/>
              </a:rPr>
              <a:t>Phòng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khách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đột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nhiên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sáng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lên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Ánh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sáng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từ</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hai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phía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rọi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vào</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phòng</a:t>
            </a:r>
            <a:r>
              <a:rPr lang="en-US" sz="2600" dirty="0">
                <a:solidFill>
                  <a:srgbClr val="000000"/>
                </a:solidFill>
                <a:effectLst/>
                <a:latin typeface="Times New Roman" panose="02020603050405020304" pitchFamily="18" charset="0"/>
                <a:ea typeface="Calibri" panose="020F0502020204030204" pitchFamily="34" charset="0"/>
              </a:rPr>
              <a:t> qua </a:t>
            </a:r>
            <a:r>
              <a:rPr lang="en-US" sz="2600" dirty="0" err="1">
                <a:solidFill>
                  <a:srgbClr val="000000"/>
                </a:solidFill>
                <a:effectLst/>
                <a:latin typeface="Times New Roman" panose="02020603050405020304" pitchFamily="18" charset="0"/>
                <a:ea typeface="Calibri" panose="020F0502020204030204" pitchFamily="34" charset="0"/>
              </a:rPr>
              <a:t>những</a:t>
            </a:r>
            <a:r>
              <a:rPr lang="en-US" sz="2600" dirty="0">
                <a:solidFill>
                  <a:srgbClr val="000000"/>
                </a:solidFill>
                <a:effectLst/>
                <a:latin typeface="Times New Roman" panose="02020603050405020304" pitchFamily="18" charset="0"/>
                <a:ea typeface="Calibri" panose="020F0502020204030204" pitchFamily="34" charset="0"/>
              </a:rPr>
              <a:t> ô </a:t>
            </a:r>
            <a:r>
              <a:rPr lang="en-US" sz="2600" dirty="0" err="1">
                <a:solidFill>
                  <a:srgbClr val="000000"/>
                </a:solidFill>
                <a:effectLst/>
                <a:latin typeface="Times New Roman" panose="02020603050405020304" pitchFamily="18" charset="0"/>
                <a:ea typeface="Calibri" panose="020F0502020204030204" pitchFamily="34" charset="0"/>
              </a:rPr>
              <a:t>kính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hình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bầu</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dục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lớn</a:t>
            </a:r>
            <a:r>
              <a:rPr lang="en-US" sz="2600" dirty="0">
                <a:solidFill>
                  <a:srgbClr val="000000"/>
                </a:solidFill>
                <a:effectLst/>
                <a:latin typeface="Times New Roman" panose="02020603050405020304" pitchFamily="18" charset="0"/>
                <a:ea typeface="Calibri" panose="020F0502020204030204" pitchFamily="34" charset="0"/>
              </a:rPr>
              <a:t> ở </a:t>
            </a:r>
            <a:r>
              <a:rPr lang="en-US" sz="2600" dirty="0" err="1">
                <a:solidFill>
                  <a:srgbClr val="000000"/>
                </a:solidFill>
                <a:effectLst/>
                <a:latin typeface="Times New Roman" panose="02020603050405020304" pitchFamily="18" charset="0"/>
                <a:ea typeface="Calibri" panose="020F0502020204030204" pitchFamily="34" charset="0"/>
              </a:rPr>
              <a:t>tường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Nước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biển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chan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hoà</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ánh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điện</a:t>
            </a:r>
            <a:r>
              <a:rPr lang="en-US" sz="2600" dirty="0">
                <a:solidFill>
                  <a:srgbClr val="000000"/>
                </a:solidFill>
                <a:effectLst/>
                <a:latin typeface="Times New Roman" panose="02020603050405020304" pitchFamily="18" charset="0"/>
                <a:ea typeface="Calibri" panose="020F0502020204030204" pitchFamily="34" charset="0"/>
              </a:rPr>
              <a:t>. Ô </a:t>
            </a:r>
            <a:r>
              <a:rPr lang="en-US" sz="2600" dirty="0" err="1">
                <a:solidFill>
                  <a:srgbClr val="000000"/>
                </a:solidFill>
                <a:effectLst/>
                <a:latin typeface="Times New Roman" panose="02020603050405020304" pitchFamily="18" charset="0"/>
                <a:ea typeface="Calibri" panose="020F0502020204030204" pitchFamily="34" charset="0"/>
              </a:rPr>
              <a:t>cửa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bằng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pha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lê</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ngăn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cách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chúng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tôi</a:t>
            </a:r>
            <a:r>
              <a:rPr lang="en-US" sz="2600" dirty="0">
                <a:solidFill>
                  <a:srgbClr val="000000"/>
                </a:solidFill>
                <a:effectLst/>
                <a:latin typeface="Times New Roman" panose="02020603050405020304" pitchFamily="18" charset="0"/>
                <a:ea typeface="Calibri" panose="020F0502020204030204" pitchFamily="34" charset="0"/>
              </a:rPr>
              <a:t> (1) </a:t>
            </a:r>
            <a:r>
              <a:rPr lang="en-US" sz="2600" dirty="0" err="1">
                <a:solidFill>
                  <a:srgbClr val="000000"/>
                </a:solidFill>
                <a:effectLst/>
                <a:latin typeface="Times New Roman" panose="02020603050405020304" pitchFamily="18" charset="0"/>
                <a:ea typeface="Calibri" panose="020F0502020204030204" pitchFamily="34" charset="0"/>
              </a:rPr>
              <a:t>với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đại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dương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Thoạt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tiên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tôi</a:t>
            </a:r>
            <a:r>
              <a:rPr lang="en-US" sz="2600" dirty="0">
                <a:solidFill>
                  <a:srgbClr val="000000"/>
                </a:solidFill>
                <a:effectLst/>
                <a:latin typeface="Times New Roman" panose="02020603050405020304" pitchFamily="18" charset="0"/>
                <a:ea typeface="Calibri" panose="020F0502020204030204" pitchFamily="34" charset="0"/>
              </a:rPr>
              <a:t> (2) </a:t>
            </a:r>
            <a:r>
              <a:rPr lang="en-US" sz="2600" dirty="0" err="1">
                <a:solidFill>
                  <a:srgbClr val="000000"/>
                </a:solidFill>
                <a:effectLst/>
                <a:latin typeface="Times New Roman" panose="02020603050405020304" pitchFamily="18" charset="0"/>
                <a:ea typeface="Calibri" panose="020F0502020204030204" pitchFamily="34" charset="0"/>
              </a:rPr>
              <a:t>rùng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mình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khi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nghĩ</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đến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những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tấm</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kính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mỏng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manh</a:t>
            </a:r>
            <a:r>
              <a:rPr lang="en-US" sz="2600" dirty="0">
                <a:solidFill>
                  <a:srgbClr val="000000"/>
                </a:solidFill>
                <a:effectLst/>
                <a:latin typeface="Times New Roman" panose="02020603050405020304" pitchFamily="18" charset="0"/>
                <a:ea typeface="Calibri" panose="020F0502020204030204" pitchFamily="34" charset="0"/>
              </a:rPr>
              <a:t> kia </a:t>
            </a:r>
            <a:r>
              <a:rPr lang="en-US" sz="2600" dirty="0" err="1">
                <a:solidFill>
                  <a:srgbClr val="000000"/>
                </a:solidFill>
                <a:effectLst/>
                <a:latin typeface="Times New Roman" panose="02020603050405020304" pitchFamily="18" charset="0"/>
                <a:ea typeface="Calibri" panose="020F0502020204030204" pitchFamily="34" charset="0"/>
              </a:rPr>
              <a:t>có</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thể</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vỡ</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Nhưng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khung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kính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vững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vàng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bằng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đồng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khiến</a:t>
            </a:r>
            <a:r>
              <a:rPr lang="en-US" sz="2600" dirty="0">
                <a:solidFill>
                  <a:srgbClr val="000000"/>
                </a:solidFill>
                <a:effectLst/>
                <a:latin typeface="Times New Roman" panose="02020603050405020304" pitchFamily="18" charset="0"/>
                <a:ea typeface="Calibri" panose="020F0502020204030204" pitchFamily="34" charset="0"/>
              </a:rPr>
              <a:t> ô </a:t>
            </a:r>
            <a:r>
              <a:rPr lang="en-US" sz="2600" dirty="0" err="1">
                <a:solidFill>
                  <a:srgbClr val="000000"/>
                </a:solidFill>
                <a:effectLst/>
                <a:latin typeface="Times New Roman" panose="02020603050405020304" pitchFamily="18" charset="0"/>
                <a:ea typeface="Calibri" panose="020F0502020204030204" pitchFamily="34" charset="0"/>
              </a:rPr>
              <a:t>cửa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có</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độ</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bền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không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gì</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có</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thể</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phá</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vỡ</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nổi</a:t>
            </a:r>
            <a:r>
              <a:rPr lang="en-US" sz="2600" dirty="0">
                <a:solidFill>
                  <a:srgbClr val="000000"/>
                </a:solidFill>
                <a:effectLst/>
                <a:latin typeface="Times New Roman" panose="02020603050405020304" pitchFamily="18" charset="0"/>
                <a:ea typeface="Calibri" panose="020F0502020204030204" pitchFamily="34" charset="0"/>
              </a:rPr>
              <a:t>.</a:t>
            </a:r>
            <a:endParaRPr lang="en-US" sz="2600" dirty="0">
              <a:effectLst/>
              <a:latin typeface="Times New Roman" panose="02020603050405020304" pitchFamily="18" charset="0"/>
              <a:ea typeface="Calibri" panose="020F0502020204030204" pitchFamily="34" charset="0"/>
            </a:endParaRPr>
          </a:p>
          <a:p>
            <a:pPr indent="180340" algn="just">
              <a:lnSpc>
                <a:spcPct val="107000"/>
              </a:lnSpc>
              <a:spcAft>
                <a:spcPts val="800"/>
              </a:spcAft>
            </a:pPr>
            <a:r>
              <a:rPr lang="en-US" sz="2600" dirty="0" err="1">
                <a:solidFill>
                  <a:srgbClr val="000000"/>
                </a:solidFill>
                <a:effectLst/>
                <a:latin typeface="Times New Roman" panose="02020603050405020304" pitchFamily="18" charset="0"/>
                <a:ea typeface="Calibri" panose="020F0502020204030204" pitchFamily="34" charset="0"/>
              </a:rPr>
              <a:t>Biển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sâu</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được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chiếu</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sáng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một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hải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lí</a:t>
            </a:r>
            <a:r>
              <a:rPr lang="en-US" sz="2600" dirty="0">
                <a:solidFill>
                  <a:srgbClr val="000000"/>
                </a:solidFill>
                <a:effectLst/>
                <a:latin typeface="Times New Roman" panose="02020603050405020304" pitchFamily="18" charset="0"/>
                <a:ea typeface="Calibri" panose="020F0502020204030204" pitchFamily="34" charset="0"/>
              </a:rPr>
              <a:t>. Quang </a:t>
            </a:r>
            <a:r>
              <a:rPr lang="en-US" sz="2600" dirty="0" err="1">
                <a:solidFill>
                  <a:srgbClr val="000000"/>
                </a:solidFill>
                <a:effectLst/>
                <a:latin typeface="Times New Roman" panose="02020603050405020304" pitchFamily="18" charset="0"/>
                <a:ea typeface="Calibri" panose="020F0502020204030204" pitchFamily="34" charset="0"/>
              </a:rPr>
              <a:t>cảnh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trước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mắt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tôi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đẹp</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tueyetj</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vơi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không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bút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nào</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tả</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xiết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Chẳng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bàn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tay</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hoạ</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sĩ</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nào</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vẽ</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được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cái</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dịu</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dàng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của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màu</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sắc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của</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ánh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sáng</a:t>
            </a:r>
            <a:r>
              <a:rPr lang="en-US" sz="2600" dirty="0">
                <a:solidFill>
                  <a:srgbClr val="000000"/>
                </a:solidFill>
                <a:effectLst/>
                <a:latin typeface="Times New Roman" panose="02020603050405020304" pitchFamily="18" charset="0"/>
                <a:ea typeface="Calibri" panose="020F0502020204030204" pitchFamily="34" charset="0"/>
              </a:rPr>
              <a:t> lung </a:t>
            </a:r>
            <a:r>
              <a:rPr lang="en-US" sz="2600" dirty="0" err="1">
                <a:solidFill>
                  <a:srgbClr val="000000"/>
                </a:solidFill>
                <a:effectLst/>
                <a:latin typeface="Times New Roman" panose="02020603050405020304" pitchFamily="18" charset="0"/>
                <a:ea typeface="Calibri" panose="020F0502020204030204" pitchFamily="34" charset="0"/>
              </a:rPr>
              <a:t>linh</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trong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nước</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biển</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trong</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vắt</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từ</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đáy</a:t>
            </a:r>
            <a:r>
              <a:rPr lang="en-US" sz="2600" dirty="0">
                <a:solidFill>
                  <a:srgbClr val="000000"/>
                </a:solidFill>
                <a:effectLst/>
                <a:latin typeface="Times New Roman" panose="02020603050405020304" pitchFamily="18" charset="0"/>
                <a:ea typeface="Calibri" panose="020F0502020204030204" pitchFamily="34" charset="0"/>
              </a:rPr>
              <a:t> </a:t>
            </a:r>
            <a:r>
              <a:rPr lang="en-US" sz="2600" dirty="0" err="1">
                <a:solidFill>
                  <a:srgbClr val="000000"/>
                </a:solidFill>
                <a:effectLst/>
                <a:latin typeface="Times New Roman" panose="02020603050405020304" pitchFamily="18" charset="0"/>
                <a:ea typeface="Calibri" panose="020F0502020204030204" pitchFamily="34" charset="0"/>
              </a:rPr>
              <a:t>lên</a:t>
            </a:r>
            <a:r>
              <a:rPr lang="en-US" sz="2600" dirty="0">
                <a:solidFill>
                  <a:srgbClr val="000000"/>
                </a:solidFill>
                <a:effectLst/>
                <a:latin typeface="Times New Roman" panose="02020603050405020304" pitchFamily="18" charset="0"/>
                <a:ea typeface="Calibri" panose="020F0502020204030204" pitchFamily="34" charset="0"/>
              </a:rPr>
              <a:t>.</a:t>
            </a:r>
            <a:endParaRPr lang="en-US" sz="2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368828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5391495A-BC16-42A5-B8D6-B216D8B80003}"/>
              </a:ext>
            </a:extLst>
          </p:cNvPr>
          <p:cNvSpPr txBox="1"/>
          <p:nvPr/>
        </p:nvSpPr>
        <p:spPr>
          <a:xfrm>
            <a:off x="640953" y="1111155"/>
            <a:ext cx="6093618" cy="52225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1.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Nội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dung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bài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học</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graphicFrame>
        <p:nvGraphicFramePr>
          <p:cNvPr id="9" name="Table 8">
            <a:extLst>
              <a:ext uri="{FF2B5EF4-FFF2-40B4-BE49-F238E27FC236}">
                <a16:creationId xmlns:a16="http://schemas.microsoft.com/office/drawing/2014/main" id="{C28F83E0-5B7F-4DB9-BCC6-6A4A55F820EE}"/>
              </a:ext>
            </a:extLst>
          </p:cNvPr>
          <p:cNvGraphicFramePr>
            <a:graphicFrameLocks noGrp="1"/>
          </p:cNvGraphicFramePr>
          <p:nvPr>
            <p:extLst>
              <p:ext uri="{D42A27DB-BD31-4B8C-83A1-F6EECF244321}">
                <p14:modId xmlns:p14="http://schemas.microsoft.com/office/powerpoint/2010/main" val="1897476633"/>
              </p:ext>
            </p:extLst>
          </p:nvPr>
        </p:nvGraphicFramePr>
        <p:xfrm>
          <a:off x="666750" y="1741679"/>
          <a:ext cx="10858500" cy="4283012"/>
        </p:xfrm>
        <a:graphic>
          <a:graphicData uri="http://schemas.openxmlformats.org/drawingml/2006/table">
            <a:tbl>
              <a:tblPr firstRow="1" firstCol="1" bandRow="1"/>
              <a:tblGrid>
                <a:gridCol w="805180">
                  <a:extLst>
                    <a:ext uri="{9D8B030D-6E8A-4147-A177-3AD203B41FA5}">
                      <a16:colId xmlns:a16="http://schemas.microsoft.com/office/drawing/2014/main" val="3083920857"/>
                    </a:ext>
                  </a:extLst>
                </a:gridCol>
                <a:gridCol w="3620771">
                  <a:extLst>
                    <a:ext uri="{9D8B030D-6E8A-4147-A177-3AD203B41FA5}">
                      <a16:colId xmlns:a16="http://schemas.microsoft.com/office/drawing/2014/main" val="909151545"/>
                    </a:ext>
                  </a:extLst>
                </a:gridCol>
                <a:gridCol w="2036762">
                  <a:extLst>
                    <a:ext uri="{9D8B030D-6E8A-4147-A177-3AD203B41FA5}">
                      <a16:colId xmlns:a16="http://schemas.microsoft.com/office/drawing/2014/main" val="1184726788"/>
                    </a:ext>
                  </a:extLst>
                </a:gridCol>
                <a:gridCol w="2197553">
                  <a:extLst>
                    <a:ext uri="{9D8B030D-6E8A-4147-A177-3AD203B41FA5}">
                      <a16:colId xmlns:a16="http://schemas.microsoft.com/office/drawing/2014/main" val="3046912737"/>
                    </a:ext>
                  </a:extLst>
                </a:gridCol>
                <a:gridCol w="2198234">
                  <a:extLst>
                    <a:ext uri="{9D8B030D-6E8A-4147-A177-3AD203B41FA5}">
                      <a16:colId xmlns:a16="http://schemas.microsoft.com/office/drawing/2014/main" val="2709785904"/>
                    </a:ext>
                  </a:extLst>
                </a:gridCol>
              </a:tblGrid>
              <a:tr h="246061">
                <a:tc>
                  <a:txBody>
                    <a:bodyPr/>
                    <a:lstStyle/>
                    <a:p>
                      <a:pPr algn="just">
                        <a:lnSpc>
                          <a:spcPct val="107000"/>
                        </a:lnSpc>
                        <a:spcAft>
                          <a:spcPts val="8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Bài</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Thực hành tiếng Việt</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Viết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8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nghe</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37244810"/>
                  </a:ext>
                </a:extLst>
              </a:tr>
              <a:tr h="1052513">
                <a:tc>
                  <a:txBody>
                    <a:bodyPr/>
                    <a:lstStyle/>
                    <a:p>
                      <a:pPr algn="just">
                        <a:lnSpc>
                          <a:spcPct val="107000"/>
                        </a:lnSpc>
                        <a:spcAft>
                          <a:spcPts val="8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8</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Bản</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đồ</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dẫn</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Hãy</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cầm</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lấy</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đọc</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Nói</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với</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Câu</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chuyện</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32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32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Biện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pháp</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từ</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liên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kết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Thuật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ngữ</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pt-BR" sz="3200"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Viết bài văn nghị luận về một vấn đề trong đời sống (phản đối);</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Trình</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bày</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ý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về</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một</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vấn</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đề</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đời</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sống</a:t>
                      </a: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8242" marR="382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03021005"/>
                  </a:ext>
                </a:extLst>
              </a:tr>
            </a:tbl>
          </a:graphicData>
        </a:graphic>
      </p:graphicFrame>
    </p:spTree>
    <p:extLst>
      <p:ext uri="{BB962C8B-B14F-4D97-AF65-F5344CB8AC3E}">
        <p14:creationId xmlns:p14="http://schemas.microsoft.com/office/powerpoint/2010/main" val="58737488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F6C251D2-5652-47EA-8DF9-34BE84C76A8A}"/>
              </a:ext>
            </a:extLst>
          </p:cNvPr>
          <p:cNvSpPr txBox="1"/>
          <p:nvPr/>
        </p:nvSpPr>
        <p:spPr>
          <a:xfrm>
            <a:off x="660400" y="1676687"/>
            <a:ext cx="10858500" cy="4822987"/>
          </a:xfrm>
          <a:prstGeom prst="rect">
            <a:avLst/>
          </a:prstGeom>
          <a:noFill/>
        </p:spPr>
        <p:txBody>
          <a:bodyPr wrap="square">
            <a:spAutoFit/>
          </a:bodyPr>
          <a:lstStyle/>
          <a:p>
            <a:pPr indent="180340" algn="just">
              <a:lnSpc>
                <a:spcPct val="107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rPr>
              <a:t>Ai </a:t>
            </a:r>
            <a:r>
              <a:rPr lang="en-US" sz="2400" dirty="0" err="1">
                <a:solidFill>
                  <a:srgbClr val="000000"/>
                </a:solidFill>
                <a:effectLst/>
                <a:latin typeface="Times New Roman" panose="02020603050405020304" pitchFamily="18" charset="0"/>
                <a:ea typeface="Calibri" panose="020F0502020204030204" pitchFamily="34" charset="0"/>
              </a:rPr>
              <a:t>cũng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biết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nước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biển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rất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trong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Người</a:t>
            </a:r>
            <a:r>
              <a:rPr lang="en-US" sz="2400" dirty="0">
                <a:solidFill>
                  <a:srgbClr val="000000"/>
                </a:solidFill>
                <a:effectLst/>
                <a:latin typeface="Times New Roman" panose="02020603050405020304" pitchFamily="18" charset="0"/>
                <a:ea typeface="Calibri" panose="020F0502020204030204" pitchFamily="34" charset="0"/>
              </a:rPr>
              <a:t> ta </a:t>
            </a:r>
            <a:r>
              <a:rPr lang="en-US" sz="2400" dirty="0" err="1">
                <a:solidFill>
                  <a:srgbClr val="000000"/>
                </a:solidFill>
                <a:effectLst/>
                <a:latin typeface="Times New Roman" panose="02020603050405020304" pitchFamily="18" charset="0"/>
                <a:ea typeface="Calibri" panose="020F0502020204030204" pitchFamily="34" charset="0"/>
              </a:rPr>
              <a:t>xác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định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rằng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nước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biển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sạch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hơn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nước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suối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nhiều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Những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chất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khoáng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và</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chất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hữu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cơ</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trong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nước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biển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chỉ</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làm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trong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hơn</a:t>
            </a:r>
            <a:r>
              <a:rPr lang="en-US" sz="2400" dirty="0">
                <a:solidFill>
                  <a:srgbClr val="000000"/>
                </a:solidFill>
                <a:effectLst/>
                <a:latin typeface="Times New Roman" panose="02020603050405020304" pitchFamily="18" charset="0"/>
                <a:ea typeface="Calibri" panose="020F0502020204030204" pitchFamily="34" charset="0"/>
              </a:rPr>
              <a:t>. Ở </a:t>
            </a:r>
            <a:r>
              <a:rPr lang="en-US" sz="2400" dirty="0" err="1">
                <a:solidFill>
                  <a:srgbClr val="000000"/>
                </a:solidFill>
                <a:effectLst/>
                <a:latin typeface="Times New Roman" panose="02020603050405020304" pitchFamily="18" charset="0"/>
                <a:ea typeface="Calibri" panose="020F0502020204030204" pitchFamily="34" charset="0"/>
              </a:rPr>
              <a:t>một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số</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nơi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ngoài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đại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dương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gần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quần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đảo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Ăng-ti</a:t>
            </a:r>
            <a:r>
              <a:rPr lang="en-US" sz="2400" dirty="0">
                <a:solidFill>
                  <a:srgbClr val="000000"/>
                </a:solidFill>
                <a:effectLst/>
                <a:latin typeface="Times New Roman" panose="02020603050405020304" pitchFamily="18" charset="0"/>
                <a:ea typeface="Calibri" panose="020F0502020204030204" pitchFamily="34" charset="0"/>
              </a:rPr>
              <a:t>, qua </a:t>
            </a:r>
            <a:r>
              <a:rPr lang="en-US" sz="2400" dirty="0" err="1">
                <a:solidFill>
                  <a:srgbClr val="000000"/>
                </a:solidFill>
                <a:effectLst/>
                <a:latin typeface="Times New Roman" panose="02020603050405020304" pitchFamily="18" charset="0"/>
                <a:ea typeface="Calibri" panose="020F0502020204030204" pitchFamily="34" charset="0"/>
              </a:rPr>
              <a:t>lớp</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nước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sâu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một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trăm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bốn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nhăm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mét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thể</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thấy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rất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rõ</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đáy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biển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phủ</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cát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còn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tia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sáng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mặt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trời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thể</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xuyên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sâu</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tới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trăm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mét</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indent="180340" algn="just">
              <a:lnSpc>
                <a:spcPct val="107000"/>
              </a:lnSpc>
              <a:spcAft>
                <a:spcPts val="800"/>
              </a:spcAft>
            </a:pPr>
            <a:r>
              <a:rPr lang="en-US" sz="2400" dirty="0" err="1">
                <a:solidFill>
                  <a:srgbClr val="000000"/>
                </a:solidFill>
                <a:effectLst/>
                <a:latin typeface="Times New Roman" panose="02020603050405020304" pitchFamily="18" charset="0"/>
                <a:ea typeface="Calibri" panose="020F0502020204030204" pitchFamily="34" charset="0"/>
              </a:rPr>
              <a:t>Những</a:t>
            </a:r>
            <a:r>
              <a:rPr lang="en-US" sz="2400" dirty="0">
                <a:solidFill>
                  <a:srgbClr val="000000"/>
                </a:solidFill>
                <a:effectLst/>
                <a:latin typeface="Times New Roman" panose="02020603050405020304" pitchFamily="18" charset="0"/>
                <a:ea typeface="Calibri" panose="020F0502020204030204" pitchFamily="34" charset="0"/>
              </a:rPr>
              <a:t> ô </a:t>
            </a:r>
            <a:r>
              <a:rPr lang="en-US" sz="2400" dirty="0" err="1">
                <a:solidFill>
                  <a:srgbClr val="000000"/>
                </a:solidFill>
                <a:effectLst/>
                <a:latin typeface="Times New Roman" panose="02020603050405020304" pitchFamily="18" charset="0"/>
                <a:ea typeface="Calibri" panose="020F0502020204030204" pitchFamily="34" charset="0"/>
              </a:rPr>
              <a:t>cửa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nhìn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phòng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khách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nhìn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ra</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đáy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biển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mệnh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mông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Bóng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tối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trong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phòng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càng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tăng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thêm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ánh</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sáng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rực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rỡ</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bên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ngoài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Nhìn</a:t>
            </a:r>
            <a:r>
              <a:rPr lang="en-US" sz="2400" dirty="0">
                <a:solidFill>
                  <a:srgbClr val="000000"/>
                </a:solidFill>
                <a:effectLst/>
                <a:latin typeface="Times New Roman" panose="02020603050405020304" pitchFamily="18" charset="0"/>
                <a:ea typeface="Calibri" panose="020F0502020204030204" pitchFamily="34" charset="0"/>
              </a:rPr>
              <a:t> qua ô </a:t>
            </a:r>
            <a:r>
              <a:rPr lang="en-US" sz="2400" dirty="0" err="1">
                <a:solidFill>
                  <a:srgbClr val="000000"/>
                </a:solidFill>
                <a:effectLst/>
                <a:latin typeface="Times New Roman" panose="02020603050405020304" pitchFamily="18" charset="0"/>
                <a:ea typeface="Calibri" panose="020F0502020204030204" pitchFamily="34" charset="0"/>
              </a:rPr>
              <a:t>cửa</a:t>
            </a:r>
            <a:r>
              <a:rPr lang="en-US" sz="2400" dirty="0">
                <a:solidFill>
                  <a:srgbClr val="000000"/>
                </a:solidFill>
                <a:effectLst/>
                <a:latin typeface="Times New Roman" panose="02020603050405020304" pitchFamily="18" charset="0"/>
                <a:ea typeface="Calibri" panose="020F0502020204030204" pitchFamily="34" charset="0"/>
              </a:rPr>
              <a:t>, ta </a:t>
            </a:r>
            <a:r>
              <a:rPr lang="en-US" sz="2400" dirty="0" err="1">
                <a:solidFill>
                  <a:srgbClr val="000000"/>
                </a:solidFill>
                <a:effectLst/>
                <a:latin typeface="Times New Roman" panose="02020603050405020304" pitchFamily="18" charset="0"/>
                <a:ea typeface="Calibri" panose="020F0502020204030204" pitchFamily="34" charset="0"/>
              </a:rPr>
              <a:t>có</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cảm</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tưởng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như</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đứng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trước</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một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bể</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nuôi</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cá</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khổng</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lồ</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latin typeface="Times New Roman" panose="02020603050405020304" pitchFamily="18" charset="0"/>
              <a:ea typeface="Calibri" panose="020F0502020204030204" pitchFamily="34" charset="0"/>
            </a:endParaRPr>
          </a:p>
          <a:p>
            <a:pPr indent="180340" algn="r">
              <a:lnSpc>
                <a:spcPct val="107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rPr>
              <a:t>(</a:t>
            </a:r>
            <a:r>
              <a:rPr lang="en-US" sz="2400" dirty="0" err="1">
                <a:solidFill>
                  <a:srgbClr val="000000"/>
                </a:solidFill>
                <a:effectLst/>
                <a:latin typeface="Times New Roman" panose="02020603050405020304" pitchFamily="18" charset="0"/>
                <a:ea typeface="Calibri" panose="020F0502020204030204" pitchFamily="34" charset="0"/>
              </a:rPr>
              <a:t>trích</a:t>
            </a:r>
            <a:r>
              <a:rPr lang="en-US" sz="2400" dirty="0">
                <a:solidFill>
                  <a:srgbClr val="000000"/>
                </a:solidFill>
                <a:effectLst/>
                <a:latin typeface="Times New Roman" panose="02020603050405020304" pitchFamily="18" charset="0"/>
                <a:ea typeface="Calibri" panose="020F0502020204030204" pitchFamily="34" charset="0"/>
              </a:rPr>
              <a:t> </a:t>
            </a:r>
            <a:r>
              <a:rPr lang="en-US" sz="2400" i="1" dirty="0">
                <a:solidFill>
                  <a:srgbClr val="000000"/>
                </a:solidFill>
                <a:effectLst/>
                <a:latin typeface="Times New Roman" panose="02020603050405020304" pitchFamily="18" charset="0"/>
                <a:ea typeface="Calibri" panose="020F0502020204030204" pitchFamily="34" charset="0"/>
              </a:rPr>
              <a:t>Hai </a:t>
            </a:r>
            <a:r>
              <a:rPr lang="en-US" sz="2400" i="1" dirty="0" err="1">
                <a:solidFill>
                  <a:srgbClr val="000000"/>
                </a:solidFill>
                <a:effectLst/>
                <a:latin typeface="Times New Roman" panose="02020603050405020304" pitchFamily="18" charset="0"/>
                <a:ea typeface="Calibri" panose="020F0502020204030204" pitchFamily="34" charset="0"/>
              </a:rPr>
              <a:t>vạn</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dặm</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dưới</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đáy</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biển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Giuyn</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Véc-nơ</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indent="180340">
              <a:lnSpc>
                <a:spcPct val="107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rPr>
              <a:t>(1) </a:t>
            </a:r>
            <a:r>
              <a:rPr lang="en-US" sz="2400" i="1" dirty="0" err="1">
                <a:solidFill>
                  <a:srgbClr val="000000"/>
                </a:solidFill>
                <a:effectLst/>
                <a:latin typeface="Times New Roman" panose="02020603050405020304" pitchFamily="18" charset="0"/>
                <a:ea typeface="Calibri" panose="020F0502020204030204" pitchFamily="34" charset="0"/>
              </a:rPr>
              <a:t>Chúng</a:t>
            </a:r>
            <a:r>
              <a:rPr lang="en-US" sz="2400" i="1" dirty="0">
                <a:solidFill>
                  <a:srgbClr val="000000"/>
                </a:solidFill>
                <a:effectLst/>
                <a:latin typeface="Times New Roman" panose="02020603050405020304" pitchFamily="18" charset="0"/>
                <a:ea typeface="Calibri" panose="020F0502020204030204" pitchFamily="34" charset="0"/>
              </a:rPr>
              <a:t> </a:t>
            </a:r>
            <a:r>
              <a:rPr lang="en-US" sz="2400" i="1" dirty="0" err="1">
                <a:solidFill>
                  <a:srgbClr val="000000"/>
                </a:solidFill>
                <a:effectLst/>
                <a:latin typeface="Times New Roman" panose="02020603050405020304" pitchFamily="18" charset="0"/>
                <a:ea typeface="Calibri" panose="020F0502020204030204" pitchFamily="34" charset="0"/>
              </a:rPr>
              <a:t>tôi</a:t>
            </a:r>
            <a:r>
              <a:rPr lang="en-US" sz="2400" i="1" dirty="0">
                <a:solidFill>
                  <a:srgbClr val="000000"/>
                </a:solidFill>
                <a:effectLst/>
                <a:latin typeface="Times New Roman" panose="02020603050405020304" pitchFamily="18" charset="0"/>
                <a:ea typeface="Calibri" panose="020F0502020204030204" pitchFamily="34" charset="0"/>
              </a:rPr>
              <a: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Nét</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Công-xây</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giáo</a:t>
            </a:r>
            <a:r>
              <a:rPr lang="en-US" sz="2400" dirty="0">
                <a:solidFill>
                  <a:srgbClr val="000000"/>
                </a:solidFill>
                <a:effectLst/>
                <a:latin typeface="Times New Roman" panose="02020603050405020304" pitchFamily="18" charset="0"/>
                <a:ea typeface="Calibri" panose="020F0502020204030204" pitchFamily="34" charset="0"/>
              </a:rPr>
              <a:t> </a:t>
            </a:r>
            <a:r>
              <a:rPr lang="en-US" sz="2400" dirty="0" err="1">
                <a:solidFill>
                  <a:srgbClr val="000000"/>
                </a:solidFill>
                <a:effectLst/>
                <a:latin typeface="Times New Roman" panose="02020603050405020304" pitchFamily="18" charset="0"/>
                <a:ea typeface="Calibri" panose="020F0502020204030204" pitchFamily="34" charset="0"/>
              </a:rPr>
              <a:t>sư</a:t>
            </a:r>
            <a:r>
              <a:rPr lang="en-US" sz="2400" dirty="0">
                <a:solidFill>
                  <a:srgbClr val="000000"/>
                </a:solidFill>
                <a:effectLst/>
                <a:latin typeface="Times New Roman" panose="02020603050405020304" pitchFamily="18" charset="0"/>
                <a:ea typeface="Calibri" panose="020F0502020204030204" pitchFamily="34" charset="0"/>
              </a:rPr>
              <a:t> A-</a:t>
            </a:r>
            <a:r>
              <a:rPr lang="en-US" sz="2400" dirty="0" err="1">
                <a:solidFill>
                  <a:srgbClr val="000000"/>
                </a:solidFill>
                <a:effectLst/>
                <a:latin typeface="Times New Roman" panose="02020603050405020304" pitchFamily="18" charset="0"/>
                <a:ea typeface="Calibri" panose="020F0502020204030204" pitchFamily="34" charset="0"/>
              </a:rPr>
              <a:t>rô</a:t>
            </a:r>
            <a:r>
              <a:rPr lang="en-US" sz="2400" dirty="0">
                <a:solidFill>
                  <a:srgbClr val="000000"/>
                </a:solidFill>
                <a:effectLst/>
                <a:latin typeface="Times New Roman" panose="02020603050405020304" pitchFamily="18" charset="0"/>
                <a:ea typeface="Calibri" panose="020F0502020204030204" pitchFamily="34" charset="0"/>
              </a:rPr>
              <a:t>-</a:t>
            </a:r>
            <a:r>
              <a:rPr lang="en-US" sz="2400" dirty="0" err="1">
                <a:solidFill>
                  <a:srgbClr val="000000"/>
                </a:solidFill>
                <a:effectLst/>
                <a:latin typeface="Times New Roman" panose="02020603050405020304" pitchFamily="18" charset="0"/>
                <a:ea typeface="Calibri" panose="020F0502020204030204" pitchFamily="34" charset="0"/>
              </a:rPr>
              <a:t>nắc</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a:p>
            <a:pPr indent="180340">
              <a:lnSpc>
                <a:spcPct val="107000"/>
              </a:lnSpc>
              <a:spcAft>
                <a:spcPts val="800"/>
              </a:spcAft>
            </a:pPr>
            <a:r>
              <a:rPr lang="en-US" sz="2400" dirty="0">
                <a:solidFill>
                  <a:srgbClr val="000000"/>
                </a:solidFill>
                <a:effectLst/>
                <a:latin typeface="Times New Roman" panose="02020603050405020304" pitchFamily="18" charset="0"/>
                <a:ea typeface="Calibri" panose="020F0502020204030204" pitchFamily="34" charset="0"/>
              </a:rPr>
              <a:t>(2) </a:t>
            </a:r>
            <a:r>
              <a:rPr lang="en-US" sz="2400" i="1" dirty="0" err="1">
                <a:solidFill>
                  <a:srgbClr val="000000"/>
                </a:solidFill>
                <a:effectLst/>
                <a:latin typeface="Times New Roman" panose="02020603050405020304" pitchFamily="18" charset="0"/>
                <a:ea typeface="Calibri" panose="020F0502020204030204" pitchFamily="34" charset="0"/>
              </a:rPr>
              <a:t>tôi</a:t>
            </a:r>
            <a:r>
              <a:rPr lang="en-US" sz="2400" i="1" dirty="0">
                <a:solidFill>
                  <a:srgbClr val="000000"/>
                </a:solidFill>
                <a:effectLst/>
                <a:latin typeface="Times New Roman" panose="02020603050405020304" pitchFamily="18" charset="0"/>
                <a:ea typeface="Calibri" panose="020F0502020204030204" pitchFamily="34" charset="0"/>
              </a:rPr>
              <a:t>:</a:t>
            </a:r>
            <a:r>
              <a:rPr lang="en-US" sz="2400" dirty="0">
                <a:solidFill>
                  <a:srgbClr val="000000"/>
                </a:solidFill>
                <a:effectLst/>
                <a:latin typeface="Times New Roman" panose="02020603050405020304" pitchFamily="18" charset="0"/>
                <a:ea typeface="Calibri" panose="020F0502020204030204" pitchFamily="34" charset="0"/>
              </a:rPr>
              <a:t> A-</a:t>
            </a:r>
            <a:r>
              <a:rPr lang="en-US" sz="2400" dirty="0" err="1">
                <a:solidFill>
                  <a:srgbClr val="000000"/>
                </a:solidFill>
                <a:effectLst/>
                <a:latin typeface="Times New Roman" panose="02020603050405020304" pitchFamily="18" charset="0"/>
                <a:ea typeface="Calibri" panose="020F0502020204030204" pitchFamily="34" charset="0"/>
              </a:rPr>
              <a:t>rô</a:t>
            </a:r>
            <a:r>
              <a:rPr lang="en-US" sz="2400" dirty="0">
                <a:solidFill>
                  <a:srgbClr val="000000"/>
                </a:solidFill>
                <a:effectLst/>
                <a:latin typeface="Times New Roman" panose="02020603050405020304" pitchFamily="18" charset="0"/>
                <a:ea typeface="Calibri" panose="020F0502020204030204" pitchFamily="34" charset="0"/>
              </a:rPr>
              <a:t>-</a:t>
            </a:r>
            <a:r>
              <a:rPr lang="en-US" sz="2400" dirty="0" err="1">
                <a:solidFill>
                  <a:srgbClr val="000000"/>
                </a:solidFill>
                <a:effectLst/>
                <a:latin typeface="Times New Roman" panose="02020603050405020304" pitchFamily="18" charset="0"/>
                <a:ea typeface="Calibri" panose="020F0502020204030204" pitchFamily="34" charset="0"/>
              </a:rPr>
              <a:t>nắc</a:t>
            </a:r>
            <a:r>
              <a:rPr lang="en-US" sz="2400" dirty="0">
                <a:solidFill>
                  <a:srgbClr val="000000"/>
                </a:solidFill>
                <a:effectLst/>
                <a:latin typeface="Times New Roman" panose="02020603050405020304" pitchFamily="18" charset="0"/>
                <a:ea typeface="Calibri" panose="020F0502020204030204" pitchFamily="34"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8646417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D1BD44EE-9AA9-4A89-8455-09BC5963A42C}"/>
              </a:ext>
            </a:extLst>
          </p:cNvPr>
          <p:cNvSpPr txBox="1"/>
          <p:nvPr/>
        </p:nvSpPr>
        <p:spPr>
          <a:xfrm>
            <a:off x="604211" y="1950546"/>
            <a:ext cx="10858500" cy="3596177"/>
          </a:xfrm>
          <a:prstGeom prst="rect">
            <a:avLst/>
          </a:prstGeom>
          <a:noFill/>
        </p:spPr>
        <p:txBody>
          <a:bodyPr wrap="square">
            <a:spAutoFit/>
          </a:bodyPr>
          <a:lstStyle/>
          <a:p>
            <a:pPr indent="180340" algn="just">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rPr>
              <a:t>Câu</a:t>
            </a:r>
            <a:r>
              <a:rPr lang="en-US" sz="2800" b="1" dirty="0">
                <a:solidFill>
                  <a:srgbClr val="000000"/>
                </a:solidFill>
                <a:effectLst/>
                <a:latin typeface="Times New Roman" panose="02020603050405020304" pitchFamily="18" charset="0"/>
                <a:ea typeface="Calibri" panose="020F0502020204030204" pitchFamily="34" charset="0"/>
              </a:rPr>
              <a:t> 1.</a:t>
            </a:r>
            <a:r>
              <a:rPr lang="en-US" sz="2800" dirty="0">
                <a:solidFill>
                  <a:srgbClr val="000000"/>
                </a:solidFill>
                <a:effectLst/>
                <a:latin typeface="Times New Roman" panose="02020603050405020304" pitchFamily="18" charset="0"/>
                <a:ea typeface="Calibri" panose="020F0502020204030204" pitchFamily="34" charset="0"/>
              </a:rPr>
              <a:t> Khi </a:t>
            </a:r>
            <a:r>
              <a:rPr lang="en-US" sz="2800" dirty="0" err="1">
                <a:solidFill>
                  <a:srgbClr val="000000"/>
                </a:solidFill>
                <a:effectLst/>
                <a:latin typeface="Times New Roman" panose="02020603050405020304" pitchFamily="18" charset="0"/>
                <a:ea typeface="Calibri" panose="020F0502020204030204" pitchFamily="34" charset="0"/>
              </a:rPr>
              <a:t>phòng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con </a:t>
            </a:r>
            <a:r>
              <a:rPr lang="en-US" sz="2800" dirty="0" err="1">
                <a:solidFill>
                  <a:srgbClr val="000000"/>
                </a:solidFill>
                <a:effectLst/>
                <a:latin typeface="Times New Roman" panose="02020603050405020304" pitchFamily="18" charset="0"/>
                <a:ea typeface="Calibri" panose="020F0502020204030204" pitchFamily="34" charset="0"/>
              </a:rPr>
              <a:t>tàu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nào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mắt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Nét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Công-xây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giáo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sư</a:t>
            </a:r>
            <a:r>
              <a:rPr lang="en-US" sz="2800" dirty="0">
                <a:solidFill>
                  <a:srgbClr val="000000"/>
                </a:solidFill>
                <a:effectLst/>
                <a:latin typeface="Times New Roman" panose="02020603050405020304" pitchFamily="18" charset="0"/>
                <a:ea typeface="Calibri" panose="020F0502020204030204" pitchFamily="34" charset="0"/>
              </a:rPr>
              <a:t> A-</a:t>
            </a:r>
            <a:r>
              <a:rPr lang="en-US" sz="2800" dirty="0" err="1">
                <a:solidFill>
                  <a:srgbClr val="000000"/>
                </a:solidFill>
                <a:effectLst/>
                <a:latin typeface="Times New Roman" panose="02020603050405020304" pitchFamily="18" charset="0"/>
                <a:ea typeface="Calibri" panose="020F0502020204030204" pitchFamily="34" charset="0"/>
              </a:rPr>
              <a:t>rô</a:t>
            </a:r>
            <a:r>
              <a:rPr lang="en-US" sz="2800" dirty="0">
                <a:solidFill>
                  <a:srgbClr val="000000"/>
                </a:solidFill>
                <a:effectLst/>
                <a:latin typeface="Times New Roman" panose="02020603050405020304" pitchFamily="18" charset="0"/>
                <a:ea typeface="Calibri" panose="020F0502020204030204" pitchFamily="34" charset="0"/>
              </a:rPr>
              <a:t>-</a:t>
            </a:r>
            <a:r>
              <a:rPr lang="en-US" sz="2800" dirty="0" err="1">
                <a:solidFill>
                  <a:srgbClr val="000000"/>
                </a:solidFill>
                <a:effectLst/>
                <a:latin typeface="Times New Roman" panose="02020603050405020304" pitchFamily="18" charset="0"/>
                <a:ea typeface="Calibri" panose="020F0502020204030204" pitchFamily="34" charset="0"/>
              </a:rPr>
              <a:t>nắc</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indent="180340" algn="just">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rPr>
              <a:t>Câu</a:t>
            </a:r>
            <a:r>
              <a:rPr lang="en-US" sz="2800" b="1" dirty="0">
                <a:solidFill>
                  <a:srgbClr val="000000"/>
                </a:solidFill>
                <a:effectLst/>
                <a:latin typeface="Times New Roman" panose="02020603050405020304" pitchFamily="18" charset="0"/>
                <a:ea typeface="Calibri" panose="020F0502020204030204" pitchFamily="34" charset="0"/>
              </a:rPr>
              <a:t> 2.</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mắt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Nét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Công-xây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giáo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sư</a:t>
            </a:r>
            <a:r>
              <a:rPr lang="en-US" sz="2800" dirty="0">
                <a:solidFill>
                  <a:srgbClr val="000000"/>
                </a:solidFill>
                <a:effectLst/>
                <a:latin typeface="Times New Roman" panose="02020603050405020304" pitchFamily="18" charset="0"/>
                <a:ea typeface="Calibri" panose="020F0502020204030204" pitchFamily="34" charset="0"/>
              </a:rPr>
              <a:t> A-</a:t>
            </a:r>
            <a:r>
              <a:rPr lang="en-US" sz="2800" dirty="0" err="1">
                <a:solidFill>
                  <a:srgbClr val="000000"/>
                </a:solidFill>
                <a:effectLst/>
                <a:latin typeface="Times New Roman" panose="02020603050405020304" pitchFamily="18" charset="0"/>
                <a:ea typeface="Calibri" panose="020F0502020204030204" pitchFamily="34" charset="0"/>
              </a:rPr>
              <a:t>rô</a:t>
            </a:r>
            <a:r>
              <a:rPr lang="en-US" sz="2800" dirty="0">
                <a:solidFill>
                  <a:srgbClr val="000000"/>
                </a:solidFill>
                <a:effectLst/>
                <a:latin typeface="Times New Roman" panose="02020603050405020304" pitchFamily="18" charset="0"/>
                <a:ea typeface="Calibri" panose="020F0502020204030204" pitchFamily="34" charset="0"/>
              </a:rPr>
              <a:t>-</a:t>
            </a:r>
            <a:r>
              <a:rPr lang="en-US" sz="2800" dirty="0" err="1">
                <a:solidFill>
                  <a:srgbClr val="000000"/>
                </a:solidFill>
                <a:effectLst/>
                <a:latin typeface="Times New Roman" panose="02020603050405020304" pitchFamily="18" charset="0"/>
                <a:ea typeface="Calibri" panose="020F0502020204030204" pitchFamily="34" charset="0"/>
              </a:rPr>
              <a:t>nắc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nhận</a:t>
            </a:r>
            <a:r>
              <a:rPr lang="en-US" sz="2800" dirty="0">
                <a:solidFill>
                  <a:srgbClr val="000000"/>
                </a:solidFill>
                <a:effectLst/>
                <a:latin typeface="Times New Roman" panose="02020603050405020304" pitchFamily="18" charset="0"/>
                <a:ea typeface="Calibri" panose="020F0502020204030204" pitchFamily="34" charset="0"/>
              </a:rPr>
              <a:t> qua </a:t>
            </a:r>
            <a:r>
              <a:rPr lang="en-US" sz="2800" dirty="0" err="1">
                <a:solidFill>
                  <a:srgbClr val="000000"/>
                </a:solidFill>
                <a:effectLst/>
                <a:latin typeface="Times New Roman" panose="02020603050405020304" pitchFamily="18" charset="0"/>
                <a:ea typeface="Calibri" panose="020F0502020204030204" pitchFamily="34" charset="0"/>
              </a:rPr>
              <a:t>đôi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mắt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nào</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indent="180340" algn="just">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rPr>
              <a:t>Câu</a:t>
            </a:r>
            <a:r>
              <a:rPr lang="en-US" sz="2800" b="1" dirty="0">
                <a:solidFill>
                  <a:srgbClr val="000000"/>
                </a:solidFill>
                <a:effectLst/>
                <a:latin typeface="Times New Roman" panose="02020603050405020304" pitchFamily="18" charset="0"/>
                <a:ea typeface="Calibri" panose="020F0502020204030204" pitchFamily="34" charset="0"/>
              </a:rPr>
              <a:t> 3.</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Chỉ</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a:t>
            </a:r>
            <a:r>
              <a:rPr lang="en-US" sz="2800" dirty="0">
                <a:solidFill>
                  <a:srgbClr val="000000"/>
                </a:solidFill>
                <a:effectLst/>
                <a:latin typeface="Times New Roman" panose="02020603050405020304" pitchFamily="18" charset="0"/>
                <a:ea typeface="Calibri" panose="020F0502020204030204" pitchFamily="34" charset="0"/>
              </a:rPr>
              <a:t> chi </a:t>
            </a:r>
            <a:r>
              <a:rPr lang="en-US" sz="2800" dirty="0" err="1">
                <a:solidFill>
                  <a:srgbClr val="000000"/>
                </a:solidFill>
                <a:effectLst/>
                <a:latin typeface="Times New Roman" panose="02020603050405020304" pitchFamily="18" charset="0"/>
                <a:ea typeface="Calibri" panose="020F0502020204030204" pitchFamily="34" charset="0"/>
              </a:rPr>
              <a:t>tiết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đoạn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trích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tưởng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phú</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dựa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sở</a:t>
            </a:r>
            <a:r>
              <a:rPr lang="en-US" sz="2800" dirty="0">
                <a:solidFill>
                  <a:srgbClr val="000000"/>
                </a:solidFill>
                <a:effectLst/>
                <a:latin typeface="Times New Roman" panose="02020603050405020304" pitchFamily="18" charset="0"/>
                <a:ea typeface="Calibri" panose="020F0502020204030204" pitchFamily="34" charset="0"/>
              </a:rPr>
              <a:t> khoa </a:t>
            </a:r>
            <a:r>
              <a:rPr lang="en-US" sz="2800" dirty="0" err="1">
                <a:solidFill>
                  <a:srgbClr val="000000"/>
                </a:solidFill>
                <a:effectLst/>
                <a:latin typeface="Times New Roman" panose="02020603050405020304" pitchFamily="18" charset="0"/>
                <a:ea typeface="Calibri" panose="020F0502020204030204" pitchFamily="34" charset="0"/>
              </a:rPr>
              <a:t>học</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indent="180340" algn="just">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rPr>
              <a:t>Câu</a:t>
            </a:r>
            <a:r>
              <a:rPr lang="en-US" sz="2800" b="1" dirty="0">
                <a:solidFill>
                  <a:srgbClr val="000000"/>
                </a:solidFill>
                <a:effectLst/>
                <a:latin typeface="Times New Roman" panose="02020603050405020304" pitchFamily="18" charset="0"/>
                <a:ea typeface="Calibri" panose="020F0502020204030204" pitchFamily="34" charset="0"/>
              </a:rPr>
              <a:t> 4.</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 A-</a:t>
            </a:r>
            <a:r>
              <a:rPr lang="en-US" sz="2800" dirty="0" err="1">
                <a:solidFill>
                  <a:srgbClr val="000000"/>
                </a:solidFill>
                <a:effectLst/>
                <a:latin typeface="Times New Roman" panose="02020603050405020304" pitchFamily="18" charset="0"/>
                <a:ea typeface="Calibri" panose="020F0502020204030204" pitchFamily="34" charset="0"/>
              </a:rPr>
              <a:t>rô</a:t>
            </a:r>
            <a:r>
              <a:rPr lang="en-US" sz="2800" dirty="0">
                <a:solidFill>
                  <a:srgbClr val="000000"/>
                </a:solidFill>
                <a:effectLst/>
                <a:latin typeface="Times New Roman" panose="02020603050405020304" pitchFamily="18" charset="0"/>
                <a:ea typeface="Calibri" panose="020F0502020204030204" pitchFamily="34" charset="0"/>
              </a:rPr>
              <a:t>-</a:t>
            </a:r>
            <a:r>
              <a:rPr lang="en-US" sz="2800" dirty="0" err="1">
                <a:solidFill>
                  <a:srgbClr val="000000"/>
                </a:solidFill>
                <a:effectLst/>
                <a:latin typeface="Times New Roman" panose="02020603050405020304" pitchFamily="18" charset="0"/>
                <a:ea typeface="Calibri" panose="020F0502020204030204" pitchFamily="34" charset="0"/>
              </a:rPr>
              <a:t>nắc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em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ấn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nào</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728414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FD710E89-953E-49B9-BE1B-20B8D90A1C87}"/>
              </a:ext>
            </a:extLst>
          </p:cNvPr>
          <p:cNvSpPr txBox="1"/>
          <p:nvPr/>
        </p:nvSpPr>
        <p:spPr>
          <a:xfrm>
            <a:off x="660400" y="1677747"/>
            <a:ext cx="10858500" cy="3954609"/>
          </a:xfrm>
          <a:prstGeom prst="rect">
            <a:avLst/>
          </a:prstGeom>
          <a:noFill/>
        </p:spPr>
        <p:txBody>
          <a:bodyPr wrap="square">
            <a:spAutoFit/>
          </a:bodyPr>
          <a:lstStyle/>
          <a:p>
            <a:pPr algn="ctr">
              <a:lnSpc>
                <a:spcPct val="107000"/>
              </a:lnSpc>
              <a:spcAft>
                <a:spcPts val="800"/>
              </a:spcAft>
            </a:pPr>
            <a:r>
              <a:rPr lang="en-US" sz="2800" b="1" dirty="0" err="1">
                <a:solidFill>
                  <a:srgbClr val="FF0000"/>
                </a:solidFill>
                <a:effectLst/>
                <a:latin typeface="Times New Roman" panose="02020603050405020304" pitchFamily="18" charset="0"/>
                <a:ea typeface="Times New Roman" panose="02020603050405020304" pitchFamily="18" charset="0"/>
              </a:rPr>
              <a:t>Gợi</a:t>
            </a:r>
            <a:r>
              <a:rPr lang="en-US" sz="2800" b="1" dirty="0">
                <a:solidFill>
                  <a:srgbClr val="FF0000"/>
                </a:solidFill>
                <a:effectLst/>
                <a:latin typeface="Times New Roman" panose="02020603050405020304" pitchFamily="18" charset="0"/>
                <a:ea typeface="Times New Roman" panose="02020603050405020304" pitchFamily="18" charset="0"/>
              </a:rPr>
              <a:t> ý </a:t>
            </a:r>
            <a:r>
              <a:rPr lang="en-US" sz="2800" b="1" dirty="0" err="1">
                <a:solidFill>
                  <a:srgbClr val="FF0000"/>
                </a:solidFill>
                <a:effectLst/>
                <a:latin typeface="Times New Roman" panose="02020603050405020304" pitchFamily="18" charset="0"/>
                <a:ea typeface="Times New Roman" panose="02020603050405020304" pitchFamily="18" charset="0"/>
              </a:rPr>
              <a:t>làm</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bài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số</a:t>
            </a:r>
            <a:r>
              <a:rPr lang="en-US" sz="2800" b="1" dirty="0">
                <a:solidFill>
                  <a:srgbClr val="FF0000"/>
                </a:solidFill>
                <a:effectLst/>
                <a:latin typeface="Times New Roman" panose="02020603050405020304" pitchFamily="18" charset="0"/>
                <a:ea typeface="Times New Roman" panose="02020603050405020304" pitchFamily="18" charset="0"/>
              </a:rPr>
              <a:t> 3</a:t>
            </a:r>
            <a:endParaRPr lang="en-US" sz="2800" dirty="0">
              <a:effectLst/>
              <a:latin typeface="Times New Roman" panose="02020603050405020304" pitchFamily="18" charset="0"/>
              <a:ea typeface="Calibri" panose="020F0502020204030204" pitchFamily="34" charset="0"/>
            </a:endParaRPr>
          </a:p>
          <a:p>
            <a:pPr indent="180340" algn="just">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rPr>
              <a:t>Câu</a:t>
            </a:r>
            <a:r>
              <a:rPr lang="en-US" sz="2800" b="1" dirty="0">
                <a:solidFill>
                  <a:srgbClr val="000000"/>
                </a:solidFill>
                <a:effectLst/>
                <a:latin typeface="Times New Roman" panose="02020603050405020304" pitchFamily="18" charset="0"/>
                <a:ea typeface="Calibri" panose="020F0502020204030204" pitchFamily="34" charset="0"/>
              </a:rPr>
              <a:t> 1.</a:t>
            </a:r>
            <a:r>
              <a:rPr lang="en-US" sz="2800" dirty="0">
                <a:solidFill>
                  <a:srgbClr val="000000"/>
                </a:solidFill>
                <a:effectLst/>
                <a:latin typeface="Times New Roman" panose="02020603050405020304" pitchFamily="18" charset="0"/>
                <a:ea typeface="Calibri" panose="020F0502020204030204" pitchFamily="34" charset="0"/>
              </a:rPr>
              <a:t> Khi </a:t>
            </a:r>
            <a:r>
              <a:rPr lang="en-US" sz="2800" dirty="0" err="1">
                <a:solidFill>
                  <a:srgbClr val="000000"/>
                </a:solidFill>
                <a:effectLst/>
                <a:latin typeface="Times New Roman" panose="02020603050405020304" pitchFamily="18" charset="0"/>
                <a:ea typeface="Calibri" panose="020F0502020204030204" pitchFamily="34" charset="0"/>
              </a:rPr>
              <a:t>phòng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con </a:t>
            </a:r>
            <a:r>
              <a:rPr lang="en-US" sz="2800" dirty="0" err="1">
                <a:solidFill>
                  <a:srgbClr val="000000"/>
                </a:solidFill>
                <a:effectLst/>
                <a:latin typeface="Times New Roman" panose="02020603050405020304" pitchFamily="18" charset="0"/>
                <a:ea typeface="Calibri" panose="020F0502020204030204" pitchFamily="34" charset="0"/>
              </a:rPr>
              <a:t>tàu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nhiên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mắt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Nét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Công-xây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giáo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sư</a:t>
            </a:r>
            <a:r>
              <a:rPr lang="en-US" sz="2800" dirty="0">
                <a:solidFill>
                  <a:srgbClr val="000000"/>
                </a:solidFill>
                <a:effectLst/>
                <a:latin typeface="Times New Roman" panose="02020603050405020304" pitchFamily="18" charset="0"/>
                <a:ea typeface="Calibri" panose="020F0502020204030204" pitchFamily="34" charset="0"/>
              </a:rPr>
              <a:t> A-</a:t>
            </a:r>
            <a:r>
              <a:rPr lang="en-US" sz="2800" dirty="0" err="1">
                <a:solidFill>
                  <a:srgbClr val="000000"/>
                </a:solidFill>
                <a:effectLst/>
                <a:latin typeface="Times New Roman" panose="02020603050405020304" pitchFamily="18" charset="0"/>
                <a:ea typeface="Calibri" panose="020F0502020204030204" pitchFamily="34" charset="0"/>
              </a:rPr>
              <a:t>rô</a:t>
            </a:r>
            <a:r>
              <a:rPr lang="en-US" sz="2800" dirty="0">
                <a:solidFill>
                  <a:srgbClr val="000000"/>
                </a:solidFill>
                <a:effectLst/>
                <a:latin typeface="Times New Roman" panose="02020603050405020304" pitchFamily="18" charset="0"/>
                <a:ea typeface="Calibri" panose="020F0502020204030204" pitchFamily="34" charset="0"/>
              </a:rPr>
              <a:t>-</a:t>
            </a:r>
            <a:r>
              <a:rPr lang="en-US" sz="2800" dirty="0" err="1">
                <a:solidFill>
                  <a:srgbClr val="000000"/>
                </a:solidFill>
                <a:effectLst/>
                <a:latin typeface="Times New Roman" panose="02020603050405020304" pitchFamily="18" charset="0"/>
                <a:ea typeface="Calibri" panose="020F0502020204030204" pitchFamily="34" charset="0"/>
              </a:rPr>
              <a:t>nắc</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marL="342900" lvl="0" indent="-342900" algn="just">
              <a:lnSpc>
                <a:spcPct val="107000"/>
              </a:lnSpc>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chan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hoà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ánh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điện</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marL="342900" lvl="0" indent="-342900" algn="just">
              <a:lnSpc>
                <a:spcPct val="107000"/>
              </a:lnSpc>
              <a:buFont typeface="Times New Roman" panose="02020603050405020304" pitchFamily="18" charset="0"/>
              <a:buChar char="-"/>
            </a:pPr>
            <a:r>
              <a:rPr lang="en-US" sz="2800" dirty="0">
                <a:solidFill>
                  <a:srgbClr val="000000"/>
                </a:solidFill>
                <a:effectLst/>
                <a:latin typeface="Times New Roman" panose="02020603050405020304" pitchFamily="18" charset="0"/>
                <a:ea typeface="Calibri" panose="020F0502020204030204" pitchFamily="34" charset="0"/>
              </a:rPr>
              <a:t>Quang </a:t>
            </a:r>
            <a:r>
              <a:rPr lang="en-US" sz="2800" dirty="0" err="1">
                <a:solidFill>
                  <a:srgbClr val="000000"/>
                </a:solidFill>
                <a:effectLst/>
                <a:latin typeface="Times New Roman" panose="02020603050405020304" pitchFamily="18" charset="0"/>
                <a:ea typeface="Calibri" panose="020F0502020204030204" pitchFamily="34" charset="0"/>
              </a:rPr>
              <a:t>cảnh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mắt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đẹp</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tuyệt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vời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bút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nào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tả</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xiết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màu</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sắc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ánh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sáng</a:t>
            </a:r>
            <a:r>
              <a:rPr lang="en-US" sz="2800" dirty="0">
                <a:solidFill>
                  <a:srgbClr val="000000"/>
                </a:solidFill>
                <a:effectLst/>
                <a:latin typeface="Times New Roman" panose="02020603050405020304" pitchFamily="18" charset="0"/>
                <a:ea typeface="Calibri" panose="020F0502020204030204" pitchFamily="34" charset="0"/>
              </a:rPr>
              <a:t> lung </a:t>
            </a:r>
            <a:r>
              <a:rPr lang="en-US" sz="2800" dirty="0" err="1">
                <a:solidFill>
                  <a:srgbClr val="000000"/>
                </a:solidFill>
                <a:effectLst/>
                <a:latin typeface="Times New Roman" panose="02020603050405020304" pitchFamily="18" charset="0"/>
                <a:ea typeface="Calibri" panose="020F0502020204030204" pitchFamily="34" charset="0"/>
              </a:rPr>
              <a:t>linh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vắt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từ</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đáy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lên</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marL="342900" lvl="0" indent="-342900" algn="just">
              <a:lnSpc>
                <a:spcPct val="107000"/>
              </a:lnSpc>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Calibri" panose="020F0502020204030204" pitchFamily="34" charset="0"/>
              </a:rPr>
              <a:t>Đáy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biển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mênh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mông</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marL="342900" lvl="0" indent="-342900" algn="just">
              <a:lnSpc>
                <a:spcPct val="107000"/>
              </a:lnSpc>
              <a:spcAft>
                <a:spcPts val="800"/>
              </a:spcAft>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Calibri" panose="020F0502020204030204" pitchFamily="34" charset="0"/>
              </a:rPr>
              <a:t>Nhìn</a:t>
            </a:r>
            <a:r>
              <a:rPr lang="en-US" sz="2800" dirty="0">
                <a:solidFill>
                  <a:srgbClr val="000000"/>
                </a:solidFill>
                <a:effectLst/>
                <a:latin typeface="Times New Roman" panose="02020603050405020304" pitchFamily="18" charset="0"/>
                <a:ea typeface="Calibri" panose="020F0502020204030204" pitchFamily="34" charset="0"/>
              </a:rPr>
              <a:t> qua ô </a:t>
            </a:r>
            <a:r>
              <a:rPr lang="en-US" sz="2800" dirty="0" err="1">
                <a:solidFill>
                  <a:srgbClr val="000000"/>
                </a:solidFill>
                <a:effectLst/>
                <a:latin typeface="Times New Roman" panose="02020603050405020304" pitchFamily="18" charset="0"/>
                <a:ea typeface="Calibri" panose="020F0502020204030204" pitchFamily="34" charset="0"/>
              </a:rPr>
              <a:t>cửa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tưởng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nuôi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khổng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lồ</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7322105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Effect transition="in" filter="wipe(down)">
                                      <p:cBhvr>
                                        <p:cTn id="7" dur="500"/>
                                        <p:tgtEl>
                                          <p:spTgt spid="12">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3" end="3"/>
                                            </p:txEl>
                                          </p:spTgt>
                                        </p:tgtEl>
                                        <p:attrNameLst>
                                          <p:attrName>style.visibility</p:attrName>
                                        </p:attrNameLst>
                                      </p:cBhvr>
                                      <p:to>
                                        <p:strVal val="visible"/>
                                      </p:to>
                                    </p:set>
                                    <p:animEffect transition="in" filter="wipe(down)">
                                      <p:cBhvr>
                                        <p:cTn id="12" dur="500"/>
                                        <p:tgtEl>
                                          <p:spTgt spid="12">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4" end="4"/>
                                            </p:txEl>
                                          </p:spTgt>
                                        </p:tgtEl>
                                        <p:attrNameLst>
                                          <p:attrName>style.visibility</p:attrName>
                                        </p:attrNameLst>
                                      </p:cBhvr>
                                      <p:to>
                                        <p:strVal val="visible"/>
                                      </p:to>
                                    </p:set>
                                    <p:animEffect transition="in" filter="wipe(down)">
                                      <p:cBhvr>
                                        <p:cTn id="17" dur="500"/>
                                        <p:tgtEl>
                                          <p:spTgt spid="1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5" end="5"/>
                                            </p:txEl>
                                          </p:spTgt>
                                        </p:tgtEl>
                                        <p:attrNameLst>
                                          <p:attrName>style.visibility</p:attrName>
                                        </p:attrNameLst>
                                      </p:cBhvr>
                                      <p:to>
                                        <p:strVal val="visible"/>
                                      </p:to>
                                    </p:set>
                                    <p:animEffect transition="in" filter="wipe(down)">
                                      <p:cBhvr>
                                        <p:cTn id="22" dur="500"/>
                                        <p:tgtEl>
                                          <p:spTgt spid="1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31EE183F-0FC0-4076-A641-024F1D1E10A9}"/>
              </a:ext>
            </a:extLst>
          </p:cNvPr>
          <p:cNvSpPr txBox="1"/>
          <p:nvPr/>
        </p:nvSpPr>
        <p:spPr>
          <a:xfrm>
            <a:off x="660400" y="1699712"/>
            <a:ext cx="10858500" cy="3954609"/>
          </a:xfrm>
          <a:prstGeom prst="rect">
            <a:avLst/>
          </a:prstGeom>
          <a:noFill/>
        </p:spPr>
        <p:txBody>
          <a:bodyPr wrap="square">
            <a:spAutoFit/>
          </a:bodyPr>
          <a:lstStyle/>
          <a:p>
            <a:pPr indent="180340" algn="just">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rPr>
              <a:t>Câu</a:t>
            </a:r>
            <a:r>
              <a:rPr lang="en-US" sz="2800" b="1" dirty="0">
                <a:solidFill>
                  <a:srgbClr val="000000"/>
                </a:solidFill>
                <a:effectLst/>
                <a:latin typeface="Times New Roman" panose="02020603050405020304" pitchFamily="18" charset="0"/>
                <a:ea typeface="Calibri" panose="020F0502020204030204" pitchFamily="34" charset="0"/>
              </a:rPr>
              <a:t> 2.</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ra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mắt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Nét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Công-xây</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giáo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sư</a:t>
            </a:r>
            <a:r>
              <a:rPr lang="en-US" sz="2800" dirty="0">
                <a:solidFill>
                  <a:srgbClr val="000000"/>
                </a:solidFill>
                <a:effectLst/>
                <a:latin typeface="Times New Roman" panose="02020603050405020304" pitchFamily="18" charset="0"/>
                <a:ea typeface="Calibri" panose="020F0502020204030204" pitchFamily="34" charset="0"/>
              </a:rPr>
              <a:t> A-</a:t>
            </a:r>
            <a:r>
              <a:rPr lang="en-US" sz="2800" dirty="0" err="1">
                <a:solidFill>
                  <a:srgbClr val="000000"/>
                </a:solidFill>
                <a:effectLst/>
                <a:latin typeface="Times New Roman" panose="02020603050405020304" pitchFamily="18" charset="0"/>
                <a:ea typeface="Calibri" panose="020F0502020204030204" pitchFamily="34" charset="0"/>
              </a:rPr>
              <a:t>rô</a:t>
            </a:r>
            <a:r>
              <a:rPr lang="en-US" sz="2800" dirty="0">
                <a:solidFill>
                  <a:srgbClr val="000000"/>
                </a:solidFill>
                <a:effectLst/>
                <a:latin typeface="Times New Roman" panose="02020603050405020304" pitchFamily="18" charset="0"/>
                <a:ea typeface="Calibri" panose="020F0502020204030204" pitchFamily="34" charset="0"/>
              </a:rPr>
              <a:t>-</a:t>
            </a:r>
            <a:r>
              <a:rPr lang="en-US" sz="2800" dirty="0" err="1">
                <a:solidFill>
                  <a:srgbClr val="000000"/>
                </a:solidFill>
                <a:effectLst/>
                <a:latin typeface="Times New Roman" panose="02020603050405020304" pitchFamily="18" charset="0"/>
                <a:ea typeface="Calibri" panose="020F0502020204030204" pitchFamily="34" charset="0"/>
              </a:rPr>
              <a:t>nắc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được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nhận</a:t>
            </a:r>
            <a:r>
              <a:rPr lang="en-US" sz="2800" dirty="0">
                <a:solidFill>
                  <a:srgbClr val="000000"/>
                </a:solidFill>
                <a:effectLst/>
                <a:latin typeface="Times New Roman" panose="02020603050405020304" pitchFamily="18" charset="0"/>
                <a:ea typeface="Calibri" panose="020F0502020204030204" pitchFamily="34" charset="0"/>
              </a:rPr>
              <a:t> qua </a:t>
            </a:r>
            <a:r>
              <a:rPr lang="en-US" sz="2800" dirty="0" err="1">
                <a:solidFill>
                  <a:srgbClr val="000000"/>
                </a:solidFill>
                <a:effectLst/>
                <a:latin typeface="Times New Roman" panose="02020603050405020304" pitchFamily="18" charset="0"/>
                <a:ea typeface="Calibri" panose="020F0502020204030204" pitchFamily="34" charset="0"/>
              </a:rPr>
              <a:t>đôi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mắt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nhân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vật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Tôi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giáo</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sư</a:t>
            </a:r>
            <a:r>
              <a:rPr lang="en-US" sz="2800" dirty="0">
                <a:solidFill>
                  <a:srgbClr val="000000"/>
                </a:solidFill>
                <a:effectLst/>
                <a:latin typeface="Times New Roman" panose="02020603050405020304" pitchFamily="18" charset="0"/>
                <a:ea typeface="Calibri" panose="020F0502020204030204" pitchFamily="34" charset="0"/>
              </a:rPr>
              <a:t> A-</a:t>
            </a:r>
            <a:r>
              <a:rPr lang="en-US" sz="2800" dirty="0" err="1">
                <a:solidFill>
                  <a:srgbClr val="000000"/>
                </a:solidFill>
                <a:effectLst/>
                <a:latin typeface="Times New Roman" panose="02020603050405020304" pitchFamily="18" charset="0"/>
                <a:ea typeface="Calibri" panose="020F0502020204030204" pitchFamily="34" charset="0"/>
              </a:rPr>
              <a:t>rô</a:t>
            </a:r>
            <a:r>
              <a:rPr lang="en-US" sz="2800" dirty="0">
                <a:solidFill>
                  <a:srgbClr val="000000"/>
                </a:solidFill>
                <a:effectLst/>
                <a:latin typeface="Times New Roman" panose="02020603050405020304" pitchFamily="18" charset="0"/>
                <a:ea typeface="Calibri" panose="020F0502020204030204" pitchFamily="34" charset="0"/>
              </a:rPr>
              <a:t>-</a:t>
            </a:r>
            <a:r>
              <a:rPr lang="en-US" sz="2800" dirty="0" err="1">
                <a:solidFill>
                  <a:srgbClr val="000000"/>
                </a:solidFill>
                <a:effectLst/>
                <a:latin typeface="Times New Roman" panose="02020603050405020304" pitchFamily="18" charset="0"/>
                <a:ea typeface="Calibri" panose="020F0502020204030204" pitchFamily="34" charset="0"/>
              </a:rPr>
              <a:t>nắc</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indent="180340" algn="just">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rPr>
              <a:t>Câu</a:t>
            </a:r>
            <a:r>
              <a:rPr lang="en-US" sz="2800" b="1" dirty="0">
                <a:solidFill>
                  <a:srgbClr val="000000"/>
                </a:solidFill>
                <a:effectLst/>
                <a:latin typeface="Times New Roman" panose="02020603050405020304" pitchFamily="18" charset="0"/>
                <a:ea typeface="Calibri" panose="020F0502020204030204" pitchFamily="34" charset="0"/>
              </a:rPr>
              <a:t> 3.</a:t>
            </a:r>
            <a:r>
              <a:rPr lang="en-US" sz="2800" dirty="0">
                <a:solidFill>
                  <a:srgbClr val="000000"/>
                </a:solidFill>
                <a:effectLst/>
                <a:latin typeface="Times New Roman" panose="02020603050405020304" pitchFamily="18" charset="0"/>
                <a:ea typeface="Calibri" panose="020F0502020204030204" pitchFamily="34" charset="0"/>
              </a:rPr>
              <a:t> Chi </a:t>
            </a:r>
            <a:r>
              <a:rPr lang="en-US" sz="2800" dirty="0" err="1">
                <a:solidFill>
                  <a:srgbClr val="000000"/>
                </a:solidFill>
                <a:effectLst/>
                <a:latin typeface="Times New Roman" panose="02020603050405020304" pitchFamily="18" charset="0"/>
                <a:ea typeface="Calibri" panose="020F0502020204030204" pitchFamily="34" charset="0"/>
              </a:rPr>
              <a:t>tiết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thể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hiện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trí</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tưởng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tượng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phong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phú</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của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nhà</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dựa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trên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sở</a:t>
            </a:r>
            <a:r>
              <a:rPr lang="en-US" sz="2800" dirty="0">
                <a:solidFill>
                  <a:srgbClr val="000000"/>
                </a:solidFill>
                <a:effectLst/>
                <a:latin typeface="Times New Roman" panose="02020603050405020304" pitchFamily="18" charset="0"/>
                <a:ea typeface="Calibri" panose="020F0502020204030204" pitchFamily="34" charset="0"/>
              </a:rPr>
              <a:t> khoa </a:t>
            </a:r>
            <a:r>
              <a:rPr lang="en-US" sz="2800" dirty="0" err="1">
                <a:solidFill>
                  <a:srgbClr val="000000"/>
                </a:solidFill>
                <a:effectLst/>
                <a:latin typeface="Times New Roman" panose="02020603050405020304" pitchFamily="18" charset="0"/>
                <a:ea typeface="Calibri" panose="020F0502020204030204" pitchFamily="34" charset="0"/>
              </a:rPr>
              <a:t>học</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marL="342900" lvl="0" indent="-342900" algn="just">
              <a:lnSpc>
                <a:spcPct val="107000"/>
              </a:lnSpc>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Calibri" panose="020F0502020204030204" pitchFamily="34" charset="0"/>
              </a:rPr>
              <a:t>Nhìn</a:t>
            </a:r>
            <a:r>
              <a:rPr lang="en-US" sz="2800" dirty="0">
                <a:solidFill>
                  <a:srgbClr val="000000"/>
                </a:solidFill>
                <a:effectLst/>
                <a:latin typeface="Times New Roman" panose="02020603050405020304" pitchFamily="18" charset="0"/>
                <a:ea typeface="Calibri" panose="020F0502020204030204" pitchFamily="34" charset="0"/>
              </a:rPr>
              <a:t> qua ô </a:t>
            </a:r>
            <a:r>
              <a:rPr lang="en-US" sz="2800" dirty="0" err="1">
                <a:solidFill>
                  <a:srgbClr val="000000"/>
                </a:solidFill>
                <a:effectLst/>
                <a:latin typeface="Times New Roman" panose="02020603050405020304" pitchFamily="18" charset="0"/>
                <a:ea typeface="Calibri" panose="020F0502020204030204" pitchFamily="34" charset="0"/>
              </a:rPr>
              <a:t>cửa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cảm</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tưởng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như</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đứng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trước</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một</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bể</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nuôi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khổng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lồ</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marL="342900" lvl="0" indent="-342900" algn="just">
              <a:lnSpc>
                <a:spcPct val="107000"/>
              </a:lnSpc>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ô </a:t>
            </a:r>
            <a:r>
              <a:rPr lang="en-US" sz="2800" dirty="0" err="1">
                <a:solidFill>
                  <a:srgbClr val="000000"/>
                </a:solidFill>
                <a:effectLst/>
                <a:latin typeface="Times New Roman" panose="02020603050405020304" pitchFamily="18" charset="0"/>
                <a:ea typeface="Calibri" panose="020F0502020204030204" pitchFamily="34" charset="0"/>
              </a:rPr>
              <a:t>cửa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bằng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lê</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ngăn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cách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chúng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tôi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với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đại</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dương</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marL="342900" lvl="0" indent="-342900" algn="just">
              <a:lnSpc>
                <a:spcPct val="107000"/>
              </a:lnSpc>
              <a:spcAft>
                <a:spcPts val="800"/>
              </a:spcAft>
              <a:buFont typeface="Times New Roman" panose="02020603050405020304" pitchFamily="18" charset="0"/>
              <a:buChar char="-"/>
            </a:pPr>
            <a:r>
              <a:rPr lang="en-US" sz="2800" dirty="0" err="1">
                <a:solidFill>
                  <a:srgbClr val="000000"/>
                </a:solidFill>
                <a:effectLst/>
                <a:latin typeface="Times New Roman" panose="02020603050405020304" pitchFamily="18" charset="0"/>
                <a:ea typeface="Calibri" panose="020F0502020204030204" pitchFamily="34" charset="0"/>
              </a:rPr>
              <a:t>Những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khung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kính</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vững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vàng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bằng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đồng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khiến</a:t>
            </a:r>
            <a:r>
              <a:rPr lang="en-US" sz="2800" dirty="0">
                <a:solidFill>
                  <a:srgbClr val="000000"/>
                </a:solidFill>
                <a:effectLst/>
                <a:latin typeface="Times New Roman" panose="02020603050405020304" pitchFamily="18" charset="0"/>
                <a:ea typeface="Calibri" panose="020F0502020204030204" pitchFamily="34" charset="0"/>
              </a:rPr>
              <a:t> ô </a:t>
            </a:r>
            <a:r>
              <a:rPr lang="en-US" sz="2800" dirty="0" err="1">
                <a:solidFill>
                  <a:srgbClr val="000000"/>
                </a:solidFill>
                <a:effectLst/>
                <a:latin typeface="Times New Roman" panose="02020603050405020304" pitchFamily="18" charset="0"/>
                <a:ea typeface="Calibri" panose="020F0502020204030204" pitchFamily="34" charset="0"/>
              </a:rPr>
              <a:t>cửa</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có</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độ</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bền</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không</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gì</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phá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vỡ</a:t>
            </a:r>
            <a:r>
              <a:rPr lang="en-US" sz="2800" dirty="0">
                <a:solidFill>
                  <a:srgbClr val="000000"/>
                </a:solidFill>
                <a:effectLst/>
                <a:latin typeface="Times New Roman" panose="02020603050405020304" pitchFamily="18" charset="0"/>
                <a:ea typeface="Calibri" panose="020F0502020204030204" pitchFamily="34" charset="0"/>
              </a:rPr>
              <a:t> </a:t>
            </a:r>
            <a:r>
              <a:rPr lang="en-US" sz="2800" dirty="0" err="1">
                <a:solidFill>
                  <a:srgbClr val="000000"/>
                </a:solidFill>
                <a:effectLst/>
                <a:latin typeface="Times New Roman" panose="02020603050405020304" pitchFamily="18" charset="0"/>
                <a:ea typeface="Calibri" panose="020F0502020204030204" pitchFamily="34" charset="0"/>
              </a:rPr>
              <a:t>nổi</a:t>
            </a:r>
            <a:r>
              <a:rPr lang="en-US" sz="2800"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328213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1" end="1"/>
                                            </p:txEl>
                                          </p:spTgt>
                                        </p:tgtEl>
                                        <p:attrNameLst>
                                          <p:attrName>style.visibility</p:attrName>
                                        </p:attrNameLst>
                                      </p:cBhvr>
                                      <p:to>
                                        <p:strVal val="visible"/>
                                      </p:to>
                                    </p:set>
                                    <p:animEffect transition="in" filter="wipe(down)">
                                      <p:cBhvr>
                                        <p:cTn id="12" dur="500"/>
                                        <p:tgtEl>
                                          <p:spTgt spid="1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2" end="2"/>
                                            </p:txEl>
                                          </p:spTgt>
                                        </p:tgtEl>
                                        <p:attrNameLst>
                                          <p:attrName>style.visibility</p:attrName>
                                        </p:attrNameLst>
                                      </p:cBhvr>
                                      <p:to>
                                        <p:strVal val="visible"/>
                                      </p:to>
                                    </p:set>
                                    <p:animEffect transition="in" filter="wipe(down)">
                                      <p:cBhvr>
                                        <p:cTn id="17" dur="500"/>
                                        <p:tgtEl>
                                          <p:spTgt spid="1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3" end="3"/>
                                            </p:txEl>
                                          </p:spTgt>
                                        </p:tgtEl>
                                        <p:attrNameLst>
                                          <p:attrName>style.visibility</p:attrName>
                                        </p:attrNameLst>
                                      </p:cBhvr>
                                      <p:to>
                                        <p:strVal val="visible"/>
                                      </p:to>
                                    </p:set>
                                    <p:animEffect transition="in" filter="wipe(down)">
                                      <p:cBhvr>
                                        <p:cTn id="22" dur="500"/>
                                        <p:tgtEl>
                                          <p:spTgt spid="1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4" end="4"/>
                                            </p:txEl>
                                          </p:spTgt>
                                        </p:tgtEl>
                                        <p:attrNameLst>
                                          <p:attrName>style.visibility</p:attrName>
                                        </p:attrNameLst>
                                      </p:cBhvr>
                                      <p:to>
                                        <p:strVal val="visible"/>
                                      </p:to>
                                    </p:set>
                                    <p:animEffect transition="in" filter="wipe(down)">
                                      <p:cBhvr>
                                        <p:cTn id="27" dur="500"/>
                                        <p:tgtEl>
                                          <p:spTgt spid="1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3</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31EE183F-0FC0-4076-A641-024F1D1E10A9}"/>
              </a:ext>
            </a:extLst>
          </p:cNvPr>
          <p:cNvSpPr txBox="1"/>
          <p:nvPr/>
        </p:nvSpPr>
        <p:spPr>
          <a:xfrm>
            <a:off x="666750" y="2091882"/>
            <a:ext cx="10858500" cy="2213106"/>
          </a:xfrm>
          <a:prstGeom prst="rect">
            <a:avLst/>
          </a:prstGeom>
          <a:noFill/>
        </p:spPr>
        <p:txBody>
          <a:bodyPr wrap="square">
            <a:spAutoFit/>
          </a:bodyPr>
          <a:lstStyle/>
          <a:p>
            <a:pPr marL="0" marR="0" lvl="0" indent="18034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Câu</a:t>
            </a:r>
            <a:r>
              <a:rPr kumimoji="0" lang="en-US" sz="2800" b="1"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4.</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Nhân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vật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rô</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nắc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để</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lại</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những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ấn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tượng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180340" algn="just"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Khả</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năng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quan</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sát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tỉ</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mỉ</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180340" algn="just"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Trí</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tưởng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tượng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phong</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phú</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180340" algn="just" defTabSz="914400" rtl="0" eaLnBrk="1" fontAlgn="auto" latinLnBrk="0" hangingPunct="1">
              <a:lnSpc>
                <a:spcPct val="107000"/>
              </a:lnSpc>
              <a:spcBef>
                <a:spcPts val="0"/>
              </a:spcBef>
              <a:spcAft>
                <a:spcPts val="80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Niềm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khát</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khao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được</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khám</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 </a:t>
            </a:r>
            <a:r>
              <a:rPr kumimoji="0" lang="en-US" sz="2800" b="0" i="0" u="none" strike="noStrike" kern="1200" cap="none" spc="0" normalizeH="0" baseline="0" noProof="0" dirty="0" err="1">
                <a:ln>
                  <a:noFill/>
                </a:ln>
                <a:solidFill>
                  <a:srgbClr val="000000"/>
                </a:solidFill>
                <a:effectLst/>
                <a:uLnTx/>
                <a:uFillTx/>
                <a:latin typeface="Times New Roman" panose="02020603050405020304" pitchFamily="18" charset="0"/>
                <a:ea typeface="Calibri" panose="020F0502020204030204" pitchFamily="34" charset="0"/>
                <a:cs typeface="+mn-cs"/>
              </a:rPr>
              <a:t>phá</a:t>
            </a:r>
            <a:r>
              <a:rPr kumimoji="0" lang="en-US" sz="2800" b="0" i="0" u="none" strike="noStrike" kern="1200" cap="none" spc="0" normalizeH="0" baseline="0" noProof="0" dirty="0">
                <a:ln>
                  <a:noFill/>
                </a:ln>
                <a:solidFill>
                  <a:srgbClr val="000000"/>
                </a:solidFill>
                <a:effectLst/>
                <a:uLnTx/>
                <a:uFillTx/>
                <a:latin typeface="Times New Roman" panose="02020603050405020304" pitchFamily="18" charset="0"/>
                <a:ea typeface="Calibri" panose="020F0502020204030204" pitchFamily="34"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150305842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down)">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down)">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wipe(down)">
                                      <p:cBhvr>
                                        <p:cTn id="1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en-US" sz="2800" b="1" dirty="0">
                <a:solidFill>
                  <a:prstClr val="black"/>
                </a:solidFill>
                <a:latin typeface="Times New Roman" panose="02020603050405020304" pitchFamily="18" charset="0"/>
                <a:ea typeface="Times New Roman" panose="02020603050405020304" pitchFamily="18" charset="0"/>
              </a:rPr>
              <a:t>4</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5BDBFCEC-26C9-4BDD-99DA-3CEB72C50FD8}"/>
              </a:ext>
            </a:extLst>
          </p:cNvPr>
          <p:cNvSpPr txBox="1"/>
          <p:nvPr/>
        </p:nvSpPr>
        <p:spPr>
          <a:xfrm>
            <a:off x="660400" y="1486779"/>
            <a:ext cx="10858500" cy="4964821"/>
          </a:xfrm>
          <a:prstGeom prst="rect">
            <a:avLst/>
          </a:prstGeom>
          <a:noFill/>
        </p:spPr>
        <p:txBody>
          <a:bodyPr wrap="square">
            <a:spAutoFit/>
          </a:bodyPr>
          <a:lstStyle/>
          <a:p>
            <a:pPr indent="180340" algn="just">
              <a:lnSpc>
                <a:spcPct val="107000"/>
              </a:lnSpc>
              <a:spcAft>
                <a:spcPts val="800"/>
              </a:spcAft>
            </a:pPr>
            <a:r>
              <a:rPr lang="en-US" sz="2800" b="1" dirty="0" err="1">
                <a:solidFill>
                  <a:srgbClr val="000000"/>
                </a:solidFill>
                <a:effectLst/>
                <a:latin typeface="Times New Roman" panose="02020603050405020304" pitchFamily="18" charset="0"/>
                <a:ea typeface="Calibri" panose="020F0502020204030204" pitchFamily="34" charset="0"/>
              </a:rPr>
              <a:t>Đọc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văn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bản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sau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và</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thực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hiện</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các</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yêu</a:t>
            </a:r>
            <a:r>
              <a:rPr lang="en-US" sz="2800" b="1" dirty="0">
                <a:solidFill>
                  <a:srgbClr val="000000"/>
                </a:solidFill>
                <a:effectLst/>
                <a:latin typeface="Times New Roman" panose="02020603050405020304" pitchFamily="18" charset="0"/>
                <a:ea typeface="Calibri" panose="020F0502020204030204" pitchFamily="34" charset="0"/>
              </a:rPr>
              <a:t> </a:t>
            </a:r>
            <a:r>
              <a:rPr lang="en-US" sz="2800" b="1" dirty="0" err="1">
                <a:solidFill>
                  <a:srgbClr val="000000"/>
                </a:solidFill>
                <a:effectLst/>
                <a:latin typeface="Times New Roman" panose="02020603050405020304" pitchFamily="18" charset="0"/>
                <a:ea typeface="Calibri" panose="020F0502020204030204" pitchFamily="34" charset="0"/>
              </a:rPr>
              <a:t>cầu</a:t>
            </a:r>
            <a:r>
              <a:rPr lang="en-US" sz="2800" b="1" dirty="0">
                <a:solidFill>
                  <a:srgbClr val="000000"/>
                </a:solidFill>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luôn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ngưỡng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mộ</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sinh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chỉ</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xuất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sắc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còn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gian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tham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động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khóa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nắm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giữ</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vị</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quan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trọng</a:t>
            </a:r>
            <a:r>
              <a:rPr lang="en-US" sz="2800" i="1" dirty="0">
                <a:solidFill>
                  <a:srgbClr val="000000"/>
                </a:solidFill>
                <a:effectLst/>
                <a:latin typeface="Times New Roman" panose="02020603050405020304" pitchFamily="18" charset="0"/>
                <a:ea typeface="Times New Roman" panose="02020603050405020304" pitchFamily="18" charset="0"/>
              </a:rPr>
              <a:t> ở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bộ</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xã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điểm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tập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đấu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thao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giữ</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chức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chủ</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nhiệm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câu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bộ</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tích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Đoàn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Đội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Tôi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luôn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hỏi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nào</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nhiều</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gian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đến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Mặt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sinh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kém</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ra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lí</a:t>
            </a:r>
            <a:r>
              <a:rPr lang="en-US" sz="2800" i="1" dirty="0">
                <a:solidFill>
                  <a:srgbClr val="000000"/>
                </a:solidFill>
                <a:effectLst/>
                <a:latin typeface="Times New Roman" panose="02020603050405020304" pitchFamily="18" charset="0"/>
                <a:ea typeface="Times New Roman" panose="02020603050405020304" pitchFamily="18" charset="0"/>
              </a:rPr>
              <a:t> do </a:t>
            </a:r>
            <a:r>
              <a:rPr lang="en-US" sz="2800" i="1" dirty="0" err="1">
                <a:solidFill>
                  <a:srgbClr val="000000"/>
                </a:solidFill>
                <a:effectLst/>
                <a:latin typeface="Times New Roman" panose="02020603050405020304" pitchFamily="18" charset="0"/>
                <a:ea typeface="Times New Roman" panose="02020603050405020304" pitchFamily="18" charset="0"/>
              </a:rPr>
              <a:t>họ</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nhận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tốt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do </a:t>
            </a:r>
            <a:r>
              <a:rPr lang="en-US" sz="2800" i="1" dirty="0" err="1">
                <a:solidFill>
                  <a:srgbClr val="000000"/>
                </a:solidFill>
                <a:effectLst/>
                <a:latin typeface="Times New Roman" panose="02020603050405020304" pitchFamily="18" charset="0"/>
                <a:ea typeface="Times New Roman" panose="02020603050405020304" pitchFamily="18" charset="0"/>
              </a:rPr>
              <a:t>họ</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có</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gian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ôn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bài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Tuy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nhiên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tế</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sinh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này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thường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tích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cực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hoạt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động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tập</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ngoại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khóa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như</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học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sinh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giỏi</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p>
        </p:txBody>
      </p:sp>
    </p:spTree>
    <p:extLst>
      <p:ext uri="{BB962C8B-B14F-4D97-AF65-F5344CB8AC3E}">
        <p14:creationId xmlns:p14="http://schemas.microsoft.com/office/powerpoint/2010/main" val="276483886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EA1D2387-D8C1-45C8-9A82-FD33B8E20A91}"/>
              </a:ext>
            </a:extLst>
          </p:cNvPr>
          <p:cNvSpPr txBox="1"/>
          <p:nvPr/>
        </p:nvSpPr>
        <p:spPr>
          <a:xfrm>
            <a:off x="660400" y="1812110"/>
            <a:ext cx="10858500" cy="4120039"/>
          </a:xfrm>
          <a:prstGeom prst="rect">
            <a:avLst/>
          </a:prstGeom>
          <a:noFill/>
        </p:spPr>
        <p:txBody>
          <a:bodyPr wrap="square">
            <a:spAutoFit/>
          </a:bodyPr>
          <a:lstStyle/>
          <a:p>
            <a:pPr indent="180340" algn="just">
              <a:lnSpc>
                <a:spcPct val="107000"/>
              </a:lnSpc>
              <a:spcAft>
                <a:spcPts val="800"/>
              </a:spcAft>
            </a:pPr>
            <a:r>
              <a:rPr lang="en-US" sz="2400" i="1" dirty="0" err="1">
                <a:solidFill>
                  <a:srgbClr val="000000"/>
                </a:solidFill>
                <a:effectLst/>
                <a:latin typeface="Times New Roman" panose="02020603050405020304" pitchFamily="18" charset="0"/>
                <a:ea typeface="Times New Roman" panose="02020603050405020304" pitchFamily="18" charset="0"/>
              </a:rPr>
              <a:t>Tại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sao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vậy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Tất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mọi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đều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24 </a:t>
            </a:r>
            <a:r>
              <a:rPr lang="en-US" sz="2400" i="1" dirty="0" err="1">
                <a:solidFill>
                  <a:srgbClr val="000000"/>
                </a:solidFill>
                <a:effectLst/>
                <a:latin typeface="Times New Roman" panose="02020603050405020304" pitchFamily="18" charset="0"/>
                <a:ea typeface="Times New Roman" panose="02020603050405020304" pitchFamily="18" charset="0"/>
              </a:rPr>
              <a:t>giờ</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ngày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tài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sản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ai </a:t>
            </a:r>
            <a:r>
              <a:rPr lang="en-US" sz="2400" i="1" dirty="0" err="1">
                <a:solidFill>
                  <a:srgbClr val="000000"/>
                </a:solidFill>
                <a:effectLst/>
                <a:latin typeface="Times New Roman" panose="02020603050405020304" pitchFamily="18" charset="0"/>
                <a:ea typeface="Times New Roman" panose="02020603050405020304" pitchFamily="18" charset="0"/>
              </a:rPr>
              <a:t>cũng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chia </a:t>
            </a:r>
            <a:r>
              <a:rPr lang="en-US" sz="2400" i="1" dirty="0" err="1">
                <a:solidFill>
                  <a:srgbClr val="000000"/>
                </a:solidFill>
                <a:effectLst/>
                <a:latin typeface="Times New Roman" panose="02020603050405020304" pitchFamily="18" charset="0"/>
                <a:ea typeface="Times New Roman" panose="02020603050405020304" pitchFamily="18" charset="0"/>
              </a:rPr>
              <a:t>đều</a:t>
            </a:r>
            <a:r>
              <a:rPr lang="en-US" sz="2400" i="1" dirty="0">
                <a:solidFill>
                  <a:srgbClr val="000000"/>
                </a:solidFill>
                <a:effectLst/>
                <a:latin typeface="Times New Roman" panose="02020603050405020304" pitchFamily="18" charset="0"/>
                <a:ea typeface="Times New Roman" panose="02020603050405020304" pitchFamily="18" charset="0"/>
              </a:rPr>
              <a:t>. Cho </a:t>
            </a:r>
            <a:r>
              <a:rPr lang="en-US" sz="2400" i="1" dirty="0" err="1">
                <a:solidFill>
                  <a:srgbClr val="000000"/>
                </a:solidFill>
                <a:effectLst/>
                <a:latin typeface="Times New Roman" panose="02020603050405020304" pitchFamily="18" charset="0"/>
                <a:ea typeface="Times New Roman" panose="02020603050405020304" pitchFamily="18" charset="0"/>
              </a:rPr>
              <a:t>dù</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sinh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giỏi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sinh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kém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tổng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thống</a:t>
            </a:r>
            <a:r>
              <a:rPr lang="en-US" sz="2400" i="1" dirty="0">
                <a:solidFill>
                  <a:srgbClr val="000000"/>
                </a:solidFill>
                <a:effectLst/>
                <a:latin typeface="Times New Roman" panose="02020603050405020304" pitchFamily="18" charset="0"/>
                <a:ea typeface="Times New Roman" panose="02020603050405020304" pitchFamily="18" charset="0"/>
              </a:rPr>
              <a:t> hay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cổng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cũng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chỉ</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cùng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lượng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nhau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thứ</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duy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nhất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mà</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chúng</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thể</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mua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Tuy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nhiên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sao</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như</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tổng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thống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Mỹ</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quản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lí</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cả</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một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quốc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rộng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lớn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cổng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lại</a:t>
            </a:r>
            <a:r>
              <a:rPr lang="en-US" sz="2400" i="1" dirty="0">
                <a:solidFill>
                  <a:srgbClr val="000000"/>
                </a:solidFill>
                <a:effectLst/>
                <a:latin typeface="Times New Roman" panose="02020603050405020304" pitchFamily="18" charset="0"/>
                <a:ea typeface="Times New Roman" panose="02020603050405020304" pitchFamily="18" charset="0"/>
              </a:rPr>
              <a:t> than </a:t>
            </a:r>
            <a:r>
              <a:rPr lang="en-US" sz="2400" i="1" dirty="0" err="1">
                <a:solidFill>
                  <a:srgbClr val="000000"/>
                </a:solidFill>
                <a:effectLst/>
                <a:latin typeface="Times New Roman" panose="02020603050405020304" pitchFamily="18" charset="0"/>
                <a:ea typeface="Times New Roman" panose="02020603050405020304" pitchFamily="18" charset="0"/>
              </a:rPr>
              <a:t>phiền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rằng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ông</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để</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học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Sự</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khác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biệt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a:t>
            </a:r>
            <a:r>
              <a:rPr lang="en-US" sz="2400" i="1" dirty="0">
                <a:solidFill>
                  <a:srgbClr val="000000"/>
                </a:solidFill>
                <a:effectLst/>
                <a:latin typeface="Times New Roman" panose="02020603050405020304" pitchFamily="18" charset="0"/>
                <a:ea typeface="Times New Roman" panose="02020603050405020304" pitchFamily="18" charset="0"/>
              </a:rPr>
              <a:t> do </a:t>
            </a:r>
            <a:r>
              <a:rPr lang="en-US" sz="2400" i="1" dirty="0" err="1">
                <a:solidFill>
                  <a:srgbClr val="000000"/>
                </a:solidFill>
                <a:effectLst/>
                <a:latin typeface="Times New Roman" panose="02020603050405020304" pitchFamily="18" charset="0"/>
                <a:ea typeface="Times New Roman" panose="02020603050405020304" pitchFamily="18" charset="0"/>
              </a:rPr>
              <a:t>những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người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thành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trong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cuộc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sống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biết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quản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lí</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Chúng</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không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thể</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thay</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đổi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nhưng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thể</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kiểm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soát</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cách</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chúng</a:t>
            </a:r>
            <a:r>
              <a:rPr lang="en-US" sz="2400" i="1" dirty="0">
                <a:solidFill>
                  <a:srgbClr val="000000"/>
                </a:solidFill>
                <a:effectLst/>
                <a:latin typeface="Times New Roman" panose="02020603050405020304" pitchFamily="18" charset="0"/>
                <a:ea typeface="Times New Roman" panose="02020603050405020304" pitchFamily="18" charset="0"/>
              </a:rPr>
              <a:t> ta </a:t>
            </a:r>
            <a:r>
              <a:rPr lang="en-US" sz="2400" i="1" dirty="0" err="1">
                <a:solidFill>
                  <a:srgbClr val="000000"/>
                </a:solidFill>
                <a:effectLst/>
                <a:latin typeface="Times New Roman" panose="02020603050405020304" pitchFamily="18" charset="0"/>
                <a:ea typeface="Times New Roman" panose="02020603050405020304" pitchFamily="18" charset="0"/>
              </a:rPr>
              <a:t>sử</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dụng</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nó</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Nếu</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chủ</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thời</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gian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bạn</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sẽ</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làm</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chủ</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được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cuộc</a:t>
            </a:r>
            <a:r>
              <a:rPr lang="en-US" sz="2400" i="1" dirty="0">
                <a:solidFill>
                  <a:srgbClr val="000000"/>
                </a:solidFill>
                <a:effectLst/>
                <a:latin typeface="Times New Roman" panose="02020603050405020304" pitchFamily="18" charset="0"/>
                <a:ea typeface="Times New Roman" panose="02020603050405020304" pitchFamily="18" charset="0"/>
              </a:rPr>
              <a:t> </a:t>
            </a:r>
            <a:r>
              <a:rPr lang="en-US" sz="2400" i="1" dirty="0" err="1">
                <a:solidFill>
                  <a:srgbClr val="000000"/>
                </a:solidFill>
                <a:effectLst/>
                <a:latin typeface="Times New Roman" panose="02020603050405020304" pitchFamily="18" charset="0"/>
                <a:ea typeface="Times New Roman" panose="02020603050405020304" pitchFamily="18" charset="0"/>
              </a:rPr>
              <a:t>sống</a:t>
            </a:r>
            <a:r>
              <a:rPr lang="en-US" sz="2400" i="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indent="180340"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Tôi</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tài</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giỏi</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bạn</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cũng</a:t>
            </a:r>
            <a:r>
              <a:rPr lang="en-US" sz="2400" b="1" i="1" dirty="0">
                <a:solidFill>
                  <a:srgbClr val="000000"/>
                </a:solidFill>
                <a:effectLst/>
                <a:latin typeface="Times New Roman" panose="02020603050405020304" pitchFamily="18" charset="0"/>
                <a:ea typeface="Times New Roman" panose="02020603050405020304" pitchFamily="18" charset="0"/>
              </a:rPr>
              <a:t> </a:t>
            </a:r>
            <a:r>
              <a:rPr lang="en-US" sz="2400" b="1" i="1" dirty="0" err="1">
                <a:solidFill>
                  <a:srgbClr val="000000"/>
                </a:solidFill>
                <a:effectLst/>
                <a:latin typeface="Times New Roman" panose="02020603050405020304" pitchFamily="18" charset="0"/>
                <a:ea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rPr>
              <a:t>, Adam Khoo, NXB </a:t>
            </a:r>
            <a:r>
              <a:rPr lang="en-US" sz="2400" dirty="0" err="1">
                <a:solidFill>
                  <a:srgbClr val="000000"/>
                </a:solidFill>
                <a:effectLst/>
                <a:latin typeface="Times New Roman" panose="02020603050405020304" pitchFamily="18" charset="0"/>
                <a:ea typeface="Times New Roman" panose="02020603050405020304" pitchFamily="18" charset="0"/>
              </a:rPr>
              <a:t>Phụ</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nữ</a:t>
            </a:r>
            <a:r>
              <a:rPr lang="en-US" sz="2400" dirty="0">
                <a:solidFill>
                  <a:srgbClr val="000000"/>
                </a:solidFill>
                <a:effectLst/>
                <a:latin typeface="Times New Roman" panose="02020603050405020304" pitchFamily="18" charset="0"/>
                <a:ea typeface="Times New Roman" panose="02020603050405020304" pitchFamily="18" charset="0"/>
              </a:rPr>
              <a:t>, 2013)</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5147004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F6775536-B63C-40B9-A959-7C9BF61F568B}"/>
              </a:ext>
            </a:extLst>
          </p:cNvPr>
          <p:cNvSpPr txBox="1"/>
          <p:nvPr/>
        </p:nvSpPr>
        <p:spPr>
          <a:xfrm>
            <a:off x="660400" y="1731674"/>
            <a:ext cx="10858500" cy="4159793"/>
          </a:xfrm>
          <a:prstGeom prst="rect">
            <a:avLst/>
          </a:prstGeom>
          <a:noFill/>
        </p:spPr>
        <p:txBody>
          <a:bodyPr wrap="square">
            <a:spAutoFit/>
          </a:bodyPr>
          <a:lstStyle/>
          <a:p>
            <a:pPr algn="just">
              <a:lnSpc>
                <a:spcPct val="107000"/>
              </a:lnSpc>
              <a:spcAft>
                <a:spcPts val="80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rPr>
              <a:t>.</a:t>
            </a:r>
            <a:r>
              <a:rPr lang="en-US" sz="2800" b="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Nội</a:t>
            </a:r>
            <a:r>
              <a:rPr lang="en-US" sz="2800" dirty="0">
                <a:solidFill>
                  <a:srgbClr val="000000"/>
                </a:solidFill>
                <a:effectLst/>
                <a:latin typeface="Times New Roman" panose="02020603050405020304" pitchFamily="18" charset="0"/>
                <a:ea typeface="Times New Roman" panose="02020603050405020304" pitchFamily="18" charset="0"/>
              </a:rPr>
              <a:t> dung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3.</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gian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thứ</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duy</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nhất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thể</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mua</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4.</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đồng</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kiến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Sự</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khác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biệt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là</a:t>
            </a:r>
            <a:r>
              <a:rPr lang="en-US" sz="2800" i="1" dirty="0">
                <a:solidFill>
                  <a:srgbClr val="000000"/>
                </a:solidFill>
                <a:effectLst/>
                <a:latin typeface="Times New Roman" panose="02020603050405020304" pitchFamily="18" charset="0"/>
                <a:ea typeface="Times New Roman" panose="02020603050405020304" pitchFamily="18" charset="0"/>
              </a:rPr>
              <a:t> do </a:t>
            </a:r>
            <a:r>
              <a:rPr lang="en-US" sz="2800" i="1" dirty="0" err="1">
                <a:solidFill>
                  <a:srgbClr val="000000"/>
                </a:solidFill>
                <a:effectLst/>
                <a:latin typeface="Times New Roman" panose="02020603050405020304" pitchFamily="18" charset="0"/>
                <a:ea typeface="Times New Roman" panose="02020603050405020304" pitchFamily="18" charset="0"/>
              </a:rPr>
              <a:t>những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người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thành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công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trong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cuộc</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sống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biết</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cách</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quản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lí</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thời</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gian</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a:t>
            </a:r>
            <a:r>
              <a:rPr lang="en-US" sz="2800" i="1" dirty="0" err="1">
                <a:solidFill>
                  <a:srgbClr val="000000"/>
                </a:solidFill>
                <a:effectLst/>
                <a:latin typeface="Times New Roman" panose="02020603050405020304" pitchFamily="18" charset="0"/>
                <a:ea typeface="Times New Roman" panose="02020603050405020304" pitchFamily="18" charset="0"/>
              </a:rPr>
              <a:t>g</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Vì</a:t>
            </a:r>
            <a:r>
              <a:rPr lang="en-US" sz="2800" i="1" dirty="0">
                <a:solidFill>
                  <a:srgbClr val="000000"/>
                </a:solidFill>
                <a:effectLst/>
                <a:latin typeface="Times New Roman" panose="02020603050405020304" pitchFamily="18" charset="0"/>
                <a:ea typeface="Times New Roman" panose="02020603050405020304" pitchFamily="18" charset="0"/>
              </a:rPr>
              <a:t> </a:t>
            </a:r>
            <a:r>
              <a:rPr lang="en-US" sz="2800" i="1" dirty="0" err="1">
                <a:solidFill>
                  <a:srgbClr val="000000"/>
                </a:solidFill>
                <a:effectLst/>
                <a:latin typeface="Times New Roman" panose="02020603050405020304" pitchFamily="18" charset="0"/>
                <a:ea typeface="Times New Roman" panose="02020603050405020304" pitchFamily="18" charset="0"/>
              </a:rPr>
              <a:t>sao</a:t>
            </a:r>
            <a:r>
              <a:rPr lang="en-US" sz="2800" i="1"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1200"/>
              </a:spcAft>
            </a:pPr>
            <a:r>
              <a:rPr lang="en-US" sz="2800" b="1" i="1" dirty="0" err="1">
                <a:solidFill>
                  <a:srgbClr val="000000"/>
                </a:solidFill>
                <a:effectLst/>
                <a:latin typeface="Times New Roman" panose="02020603050405020304" pitchFamily="18" charset="0"/>
                <a:ea typeface="Times New Roman" panose="02020603050405020304" pitchFamily="18" charset="0"/>
              </a:rPr>
              <a:t>Câu</a:t>
            </a:r>
            <a:r>
              <a:rPr lang="en-US" sz="2800" b="1" i="1" dirty="0">
                <a:solidFill>
                  <a:srgbClr val="000000"/>
                </a:solidFill>
                <a:effectLst/>
                <a:latin typeface="Times New Roman" panose="02020603050405020304" pitchFamily="18" charset="0"/>
                <a:ea typeface="Times New Roman" panose="02020603050405020304" pitchFamily="18" charset="0"/>
              </a:rPr>
              <a:t> 5. </a:t>
            </a:r>
            <a:r>
              <a:rPr lang="en-US" sz="2800" dirty="0">
                <a:solidFill>
                  <a:srgbClr val="000000"/>
                </a:solidFill>
                <a:effectLst/>
                <a:latin typeface="Times New Roman" panose="02020603050405020304" pitchFamily="18" charset="0"/>
                <a:ea typeface="Times New Roman" panose="02020603050405020304" pitchFamily="18" charset="0"/>
              </a:rPr>
              <a:t>Theo </a:t>
            </a:r>
            <a:r>
              <a:rPr lang="en-US" sz="2800" dirty="0" err="1">
                <a:solidFill>
                  <a:srgbClr val="000000"/>
                </a:solidFill>
                <a:effectLst/>
                <a:latin typeface="Times New Roman" panose="02020603050405020304" pitchFamily="18" charset="0"/>
                <a:ea typeface="Times New Roman" panose="02020603050405020304" pitchFamily="18" charset="0"/>
              </a:rPr>
              <a:t>em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gì</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nay?</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74054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C8B8DF06-BF5B-45A3-9934-F34C7B2F928B}"/>
              </a:ext>
            </a:extLst>
          </p:cNvPr>
          <p:cNvSpPr txBox="1"/>
          <p:nvPr/>
        </p:nvSpPr>
        <p:spPr>
          <a:xfrm>
            <a:off x="660400" y="1524000"/>
            <a:ext cx="10858500" cy="4826001"/>
          </a:xfrm>
          <a:prstGeom prst="rect">
            <a:avLst/>
          </a:prstGeom>
          <a:noFill/>
        </p:spPr>
        <p:txBody>
          <a:bodyPr wrap="square">
            <a:spAutoFit/>
          </a:bodyPr>
          <a:lstStyle/>
          <a:p>
            <a:pPr algn="ctr">
              <a:lnSpc>
                <a:spcPct val="107000"/>
              </a:lnSpc>
              <a:spcAft>
                <a:spcPts val="800"/>
              </a:spcAft>
            </a:pPr>
            <a:r>
              <a:rPr lang="en-US" sz="2800" b="1" dirty="0" err="1">
                <a:solidFill>
                  <a:srgbClr val="FF0000"/>
                </a:solidFill>
                <a:effectLst/>
                <a:latin typeface="Times New Roman" panose="02020603050405020304" pitchFamily="18" charset="0"/>
                <a:ea typeface="Times New Roman" panose="02020603050405020304" pitchFamily="18" charset="0"/>
              </a:rPr>
              <a:t>Gợi</a:t>
            </a:r>
            <a:r>
              <a:rPr lang="en-US" sz="2800" b="1" dirty="0">
                <a:solidFill>
                  <a:srgbClr val="FF0000"/>
                </a:solidFill>
                <a:effectLst/>
                <a:latin typeface="Times New Roman" panose="02020603050405020304" pitchFamily="18" charset="0"/>
                <a:ea typeface="Times New Roman" panose="02020603050405020304" pitchFamily="18" charset="0"/>
              </a:rPr>
              <a:t> ý </a:t>
            </a:r>
            <a:r>
              <a:rPr lang="en-US" sz="2800" b="1" dirty="0" err="1">
                <a:solidFill>
                  <a:srgbClr val="FF0000"/>
                </a:solidFill>
                <a:effectLst/>
                <a:latin typeface="Times New Roman" panose="02020603050405020304" pitchFamily="18" charset="0"/>
                <a:ea typeface="Times New Roman" panose="02020603050405020304" pitchFamily="18" charset="0"/>
              </a:rPr>
              <a:t>làm</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bài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số</a:t>
            </a:r>
            <a:r>
              <a:rPr lang="en-US" sz="2800" b="1" dirty="0">
                <a:solidFill>
                  <a:srgbClr val="FF0000"/>
                </a:solidFill>
                <a:effectLst/>
                <a:latin typeface="Times New Roman" panose="02020603050405020304" pitchFamily="18" charset="0"/>
                <a:ea typeface="Times New Roman" panose="02020603050405020304" pitchFamily="18" charset="0"/>
              </a:rPr>
              <a:t> 4</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800" b="1" dirty="0" err="1">
                <a:effectLst/>
                <a:latin typeface="Times New Roman" panose="02020603050405020304" pitchFamily="18" charset="0"/>
                <a:ea typeface="Calibri" panose="020F0502020204030204" pitchFamily="34" charset="0"/>
              </a:rPr>
              <a:t>Câu</a:t>
            </a:r>
            <a:r>
              <a:rPr lang="en-US" sz="2800" b="1" dirty="0">
                <a:effectLst/>
                <a:latin typeface="Times New Roman" panose="02020603050405020304" pitchFamily="18" charset="0"/>
                <a:ea typeface="Calibri" panose="020F0502020204030204" pitchFamily="34" charset="0"/>
              </a:rPr>
              <a:t> </a:t>
            </a:r>
            <a:r>
              <a:rPr lang="vi-VN" sz="2800" b="1" dirty="0">
                <a:effectLst/>
                <a:latin typeface="Times New Roman" panose="02020603050405020304" pitchFamily="18" charset="0"/>
                <a:ea typeface="Calibri" panose="020F0502020204030204" pitchFamily="34" charset="0"/>
              </a:rPr>
              <a:t>1.</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văn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bản</a:t>
            </a:r>
            <a:r>
              <a:rPr lang="vi-VN" sz="2800" dirty="0">
                <a:effectLst/>
                <a:latin typeface="Times New Roman" panose="02020603050405020304" pitchFamily="18" charset="0"/>
                <a:ea typeface="Calibri" panose="020F0502020204030204" pitchFamily="34" charset="0"/>
              </a:rPr>
              <a:t>: Nghị luận.</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800" b="1" dirty="0" err="1">
                <a:effectLst/>
                <a:latin typeface="Times New Roman" panose="02020603050405020304" pitchFamily="18" charset="0"/>
                <a:ea typeface="Calibri" panose="020F0502020204030204" pitchFamily="34" charset="0"/>
              </a:rPr>
              <a:t>Câu</a:t>
            </a:r>
            <a:r>
              <a:rPr lang="en-US" sz="2800" b="1" dirty="0">
                <a:effectLst/>
                <a:latin typeface="Times New Roman" panose="02020603050405020304" pitchFamily="18" charset="0"/>
                <a:ea typeface="Calibri" panose="020F0502020204030204" pitchFamily="34" charset="0"/>
              </a:rPr>
              <a:t> </a:t>
            </a:r>
            <a:r>
              <a:rPr lang="vi-VN" sz="2800" b="1" dirty="0">
                <a:effectLst/>
                <a:latin typeface="Times New Roman" panose="02020603050405020304" pitchFamily="18" charset="0"/>
                <a:ea typeface="Calibri" panose="020F0502020204030204" pitchFamily="34" charset="0"/>
              </a:rPr>
              <a:t>2.</a:t>
            </a:r>
            <a:r>
              <a:rPr lang="vi-VN" sz="2800" dirty="0">
                <a:effectLst/>
                <a:latin typeface="Times New Roman" panose="02020603050405020304" pitchFamily="18" charset="0"/>
                <a:ea typeface="Calibri" panose="020F0502020204030204" pitchFamily="34" charset="0"/>
              </a:rPr>
              <a:t> Khi bạn làm chủ được thời gian, bạn sẽ làm chủ được cuộc sống.</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800" b="1" dirty="0" err="1">
                <a:effectLst/>
                <a:latin typeface="Times New Roman" panose="02020603050405020304" pitchFamily="18" charset="0"/>
                <a:ea typeface="Calibri" panose="020F0502020204030204" pitchFamily="34" charset="0"/>
              </a:rPr>
              <a:t>Câu</a:t>
            </a:r>
            <a:r>
              <a:rPr lang="en-US" sz="2800" b="1" dirty="0">
                <a:effectLst/>
                <a:latin typeface="Times New Roman" panose="02020603050405020304" pitchFamily="18" charset="0"/>
                <a:ea typeface="Calibri" panose="020F0502020204030204" pitchFamily="34" charset="0"/>
              </a:rPr>
              <a:t> </a:t>
            </a:r>
            <a:r>
              <a:rPr lang="vi-VN" sz="2800" b="1" dirty="0">
                <a:effectLst/>
                <a:latin typeface="Times New Roman" panose="02020603050405020304" pitchFamily="18" charset="0"/>
                <a:ea typeface="Calibri" panose="020F0502020204030204" pitchFamily="34" charset="0"/>
              </a:rPr>
              <a:t>3.</a:t>
            </a:r>
            <a:r>
              <a:rPr lang="vi-VN" sz="2800" dirty="0">
                <a:effectLst/>
                <a:latin typeface="Times New Roman" panose="02020603050405020304" pitchFamily="18" charset="0"/>
                <a:ea typeface="Calibri" panose="020F0502020204030204" pitchFamily="34" charset="0"/>
              </a:rPr>
              <a:t> Tác giả cho rằng “Thời gian là thứ duy nhất không thể mua được” vì:</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rPr>
              <a:t>+ Thời gian là thứ tài sản mà tạo hóa đã chia đều cho mỗi người. </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rPr>
              <a:t>+ Không có thứ gì có thể khiến thời gian thay đổi. Một ngày không thể dài hơn 24 tiếng, một năm không thể nhiều hơn 365 ngày... </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146601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barn(inVertical)">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barn(inVertical)">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barn(inVertical)">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barn(inVertical)">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barn(inVertical)">
                                      <p:cBhvr>
                                        <p:cTn id="27" dur="500"/>
                                        <p:tgtEl>
                                          <p:spTgt spid="1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13">
                                            <p:txEl>
                                              <p:pRg st="6" end="6"/>
                                            </p:txEl>
                                          </p:spTgt>
                                        </p:tgtEl>
                                        <p:attrNameLst>
                                          <p:attrName>style.visibility</p:attrName>
                                        </p:attrNameLst>
                                      </p:cBhvr>
                                      <p:to>
                                        <p:strVal val="visible"/>
                                      </p:to>
                                    </p:set>
                                    <p:animEffect transition="in" filter="barn(inVertical)">
                                      <p:cBhvr>
                                        <p:cTn id="32" dur="500"/>
                                        <p:tgtEl>
                                          <p:spTgt spid="1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92B0185A-3CC7-45FF-B20F-23BF9CFF3AD4}"/>
              </a:ext>
            </a:extLst>
          </p:cNvPr>
          <p:cNvSpPr txBox="1"/>
          <p:nvPr/>
        </p:nvSpPr>
        <p:spPr>
          <a:xfrm>
            <a:off x="660400" y="1731674"/>
            <a:ext cx="10858500" cy="4159793"/>
          </a:xfrm>
          <a:prstGeom prst="rect">
            <a:avLst/>
          </a:prstGeom>
          <a:noFill/>
        </p:spPr>
        <p:txBody>
          <a:bodyPr wrap="square">
            <a:spAutoFit/>
          </a:bodyPr>
          <a:lstStyle/>
          <a:p>
            <a:pPr algn="just">
              <a:lnSpc>
                <a:spcPct val="107000"/>
              </a:lnSpc>
              <a:spcAft>
                <a:spcPts val="800"/>
              </a:spcAft>
            </a:pPr>
            <a:r>
              <a:rPr lang="en-US" sz="2800" b="1" dirty="0" err="1">
                <a:effectLst/>
                <a:latin typeface="Times New Roman" panose="02020603050405020304" pitchFamily="18" charset="0"/>
                <a:ea typeface="Calibri" panose="020F0502020204030204" pitchFamily="34" charset="0"/>
              </a:rPr>
              <a:t>Câu</a:t>
            </a:r>
            <a:r>
              <a:rPr lang="en-US" sz="2800" b="1" dirty="0">
                <a:effectLst/>
                <a:latin typeface="Times New Roman" panose="02020603050405020304" pitchFamily="18" charset="0"/>
                <a:ea typeface="Calibri" panose="020F0502020204030204" pitchFamily="34" charset="0"/>
              </a:rPr>
              <a:t> </a:t>
            </a:r>
            <a:r>
              <a:rPr lang="vi-VN" sz="2800" b="1" dirty="0">
                <a:effectLst/>
                <a:latin typeface="Times New Roman" panose="02020603050405020304" pitchFamily="18" charset="0"/>
                <a:ea typeface="Calibri" panose="020F0502020204030204" pitchFamily="34" charset="0"/>
              </a:rPr>
              <a:t>4.</a:t>
            </a:r>
            <a:r>
              <a:rPr lang="vi-VN" sz="2800" dirty="0">
                <a:effectLst/>
                <a:latin typeface="Times New Roman" panose="02020603050405020304" pitchFamily="18" charset="0"/>
                <a:ea typeface="Calibri" panose="020F0502020204030204" pitchFamily="34" charset="0"/>
              </a:rPr>
              <a:t> - Nêu rõ quan điểm đồng tình hoặc không đồng tình, hoặc đồng tình một phần </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rPr>
              <a:t>- Lí giải hợp lí"</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rPr>
              <a:t>+ Đồng tình vì nếu biết quản lí thời gian thì học tập và làm việc sẽ hiệu quả hơn, sẽ có nhiều cơ hội để thành công.</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rPr>
              <a:t>+ Không đồng tình vì không chỉ biết sử dụng hợp lí thời gian mà thành công mà còn phụ thuộc vào nhiều yếu tố khác.</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800" dirty="0">
                <a:effectLst/>
                <a:latin typeface="Times New Roman" panose="02020603050405020304" pitchFamily="18" charset="0"/>
                <a:ea typeface="Calibri" panose="020F0502020204030204" pitchFamily="34" charset="0"/>
              </a:rPr>
              <a:t>+ Hoặc kết hợp hai ý trên,</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6842038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down)">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down)">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down)">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down)">
                                      <p:cBhvr>
                                        <p:cTn id="2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45E8485-3643-451A-BEAC-4427E72E2AA3}"/>
              </a:ext>
            </a:extLst>
          </p:cNvPr>
          <p:cNvSpPr txBox="1"/>
          <p:nvPr/>
        </p:nvSpPr>
        <p:spPr>
          <a:xfrm>
            <a:off x="660400" y="1089583"/>
            <a:ext cx="10858500" cy="522259"/>
          </a:xfrm>
          <a:prstGeom prst="rect">
            <a:avLst/>
          </a:prstGeom>
          <a:noFill/>
        </p:spPr>
        <p:txBody>
          <a:bodyPr wrap="square">
            <a:spAutoFit/>
          </a:bodyPr>
          <a:lstStyle/>
          <a:p>
            <a:pPr algn="just">
              <a:lnSpc>
                <a:spcPct val="107000"/>
              </a:lnSpc>
              <a:spcAft>
                <a:spcPts val="800"/>
              </a:spcAft>
            </a:pPr>
            <a:r>
              <a:rPr lang="en-US" sz="2800" b="1" dirty="0">
                <a:solidFill>
                  <a:srgbClr val="FF0000"/>
                </a:solidFill>
                <a:effectLst/>
                <a:latin typeface="Times New Roman" panose="02020603050405020304" pitchFamily="18" charset="0"/>
                <a:ea typeface="Times New Roman" panose="02020603050405020304" pitchFamily="18" charset="0"/>
              </a:rPr>
              <a:t>2. </a:t>
            </a:r>
            <a:r>
              <a:rPr lang="en-US" sz="2800" b="1" dirty="0" err="1">
                <a:solidFill>
                  <a:srgbClr val="FF0000"/>
                </a:solidFill>
                <a:effectLst/>
                <a:latin typeface="Times New Roman" panose="02020603050405020304" pitchFamily="18" charset="0"/>
                <a:ea typeface="Times New Roman" panose="02020603050405020304" pitchFamily="18" charset="0"/>
              </a:rPr>
              <a:t>Đọc</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các</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kiểu</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văn</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bản</a:t>
            </a:r>
            <a:r>
              <a:rPr lang="en-US" sz="2800" b="1" dirty="0">
                <a:solidFill>
                  <a:srgbClr val="FF0000"/>
                </a:solidFill>
                <a:effectLst/>
                <a:latin typeface="Times New Roman" panose="02020603050405020304" pitchFamily="18" charset="0"/>
                <a:ea typeface="Times New Roman" panose="02020603050405020304" pitchFamily="18" charset="0"/>
              </a:rPr>
              <a:t>/</a:t>
            </a:r>
            <a:r>
              <a:rPr lang="en-US" sz="2800" b="1" dirty="0" err="1">
                <a:solidFill>
                  <a:srgbClr val="FF0000"/>
                </a:solidFill>
                <a:effectLst/>
                <a:latin typeface="Times New Roman" panose="02020603050405020304" pitchFamily="18" charset="0"/>
                <a:ea typeface="Times New Roman" panose="02020603050405020304" pitchFamily="18" charset="0"/>
              </a:rPr>
              <a:t>thể</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loại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chính</a:t>
            </a:r>
            <a:endParaRPr lang="en-US" sz="2800" dirty="0">
              <a:effectLst/>
              <a:latin typeface="Times New Roman" panose="02020603050405020304" pitchFamily="18" charset="0"/>
              <a:ea typeface="Calibri" panose="020F0502020204030204" pitchFamily="34" charset="0"/>
            </a:endParaRPr>
          </a:p>
        </p:txBody>
      </p:sp>
      <p:graphicFrame>
        <p:nvGraphicFramePr>
          <p:cNvPr id="11" name="Table 10">
            <a:extLst>
              <a:ext uri="{FF2B5EF4-FFF2-40B4-BE49-F238E27FC236}">
                <a16:creationId xmlns:a16="http://schemas.microsoft.com/office/drawing/2014/main" id="{53D9DE65-A0B0-4362-B0F2-DDEF3D141B69}"/>
              </a:ext>
            </a:extLst>
          </p:cNvPr>
          <p:cNvGraphicFramePr>
            <a:graphicFrameLocks noGrp="1"/>
          </p:cNvGraphicFramePr>
          <p:nvPr>
            <p:extLst>
              <p:ext uri="{D42A27DB-BD31-4B8C-83A1-F6EECF244321}">
                <p14:modId xmlns:p14="http://schemas.microsoft.com/office/powerpoint/2010/main" val="226342339"/>
              </p:ext>
            </p:extLst>
          </p:nvPr>
        </p:nvGraphicFramePr>
        <p:xfrm>
          <a:off x="660400" y="1982998"/>
          <a:ext cx="10858500" cy="2468499"/>
        </p:xfrm>
        <a:graphic>
          <a:graphicData uri="http://schemas.openxmlformats.org/drawingml/2006/table">
            <a:tbl>
              <a:tblPr firstRow="1" firstCol="1" bandRow="1"/>
              <a:tblGrid>
                <a:gridCol w="3619123">
                  <a:extLst>
                    <a:ext uri="{9D8B030D-6E8A-4147-A177-3AD203B41FA5}">
                      <a16:colId xmlns:a16="http://schemas.microsoft.com/office/drawing/2014/main" val="2038174934"/>
                    </a:ext>
                  </a:extLst>
                </a:gridCol>
                <a:gridCol w="3619123">
                  <a:extLst>
                    <a:ext uri="{9D8B030D-6E8A-4147-A177-3AD203B41FA5}">
                      <a16:colId xmlns:a16="http://schemas.microsoft.com/office/drawing/2014/main" val="3519457512"/>
                    </a:ext>
                  </a:extLst>
                </a:gridCol>
                <a:gridCol w="3620254">
                  <a:extLst>
                    <a:ext uri="{9D8B030D-6E8A-4147-A177-3AD203B41FA5}">
                      <a16:colId xmlns:a16="http://schemas.microsoft.com/office/drawing/2014/main" val="1146746525"/>
                    </a:ext>
                  </a:extLst>
                </a:gridCol>
              </a:tblGrid>
              <a:tr h="0">
                <a:tc>
                  <a:txBody>
                    <a:bodyPr/>
                    <a:lstStyle/>
                    <a:p>
                      <a:pPr algn="just">
                        <a:lnSpc>
                          <a:spcPct val="107000"/>
                        </a:lnSpc>
                        <a:spcAft>
                          <a:spcPts val="80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Kiểu văn bản/thể loại chính</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a:t>
                      </a:r>
                      <a:r>
                        <a:rPr lang="en-US"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tác</a:t>
                      </a:r>
                      <a:r>
                        <a:rPr lang="en-US" sz="32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32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phẩm</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 đọc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69394802"/>
                  </a:ext>
                </a:extLst>
              </a:tr>
              <a:tr h="0">
                <a:tc>
                  <a:txBody>
                    <a:bodyPr/>
                    <a:lstStyle/>
                    <a:p>
                      <a:pPr algn="just">
                        <a:lnSpc>
                          <a:spcPct val="107000"/>
                        </a:lnSpc>
                        <a:spcAft>
                          <a:spcPts val="8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 ngụ ngôn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42257568"/>
                  </a:ext>
                </a:extLst>
              </a:tr>
              <a:tr h="0">
                <a:tc>
                  <a:txBody>
                    <a:bodyPr/>
                    <a:lstStyle/>
                    <a:p>
                      <a:pPr algn="just">
                        <a:lnSpc>
                          <a:spcPct val="107000"/>
                        </a:lnSpc>
                        <a:spcAft>
                          <a:spcPts val="8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 KHVT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60022827"/>
                  </a:ext>
                </a:extLst>
              </a:tr>
              <a:tr h="0">
                <a:tc>
                  <a:txBody>
                    <a:bodyPr/>
                    <a:lstStyle/>
                    <a:p>
                      <a:pPr algn="just">
                        <a:lnSpc>
                          <a:spcPct val="107000"/>
                        </a:lnSpc>
                        <a:spcAft>
                          <a:spcPts val="8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Văn bản nghị luận</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5664826"/>
                  </a:ext>
                </a:extLst>
              </a:tr>
            </a:tbl>
          </a:graphicData>
        </a:graphic>
      </p:graphicFrame>
    </p:spTree>
    <p:extLst>
      <p:ext uri="{BB962C8B-B14F-4D97-AF65-F5344CB8AC3E}">
        <p14:creationId xmlns:p14="http://schemas.microsoft.com/office/powerpoint/2010/main" val="419896793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4</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3BC662EB-769F-441E-BAD6-756A3C2F5FA8}"/>
              </a:ext>
            </a:extLst>
          </p:cNvPr>
          <p:cNvSpPr txBox="1"/>
          <p:nvPr/>
        </p:nvSpPr>
        <p:spPr>
          <a:xfrm>
            <a:off x="660400" y="1731674"/>
            <a:ext cx="10858500" cy="4224426"/>
          </a:xfrm>
          <a:prstGeom prst="rect">
            <a:avLst/>
          </a:prstGeom>
          <a:noFill/>
        </p:spPr>
        <p:txBody>
          <a:bodyPr wrap="square">
            <a:spAutoFit/>
          </a:bodyPr>
          <a:lstStyle/>
          <a:p>
            <a:pPr algn="just">
              <a:lnSpc>
                <a:spcPct val="107000"/>
              </a:lnSpc>
              <a:spcAft>
                <a:spcPts val="800"/>
              </a:spcAft>
            </a:pPr>
            <a:r>
              <a:rPr lang="en-US" sz="2600" b="1" dirty="0" err="1">
                <a:effectLst/>
                <a:latin typeface="Times New Roman" panose="02020603050405020304" pitchFamily="18" charset="0"/>
                <a:ea typeface="Calibri" panose="020F0502020204030204" pitchFamily="34" charset="0"/>
              </a:rPr>
              <a:t>Câu</a:t>
            </a:r>
            <a:r>
              <a:rPr lang="en-US" sz="2600" b="1" dirty="0">
                <a:effectLst/>
                <a:latin typeface="Times New Roman" panose="02020603050405020304" pitchFamily="18" charset="0"/>
                <a:ea typeface="Calibri" panose="020F0502020204030204" pitchFamily="34" charset="0"/>
              </a:rPr>
              <a:t> </a:t>
            </a:r>
            <a:r>
              <a:rPr lang="vi-VN" sz="2600" b="1" dirty="0">
                <a:effectLst/>
                <a:latin typeface="Times New Roman" panose="02020603050405020304" pitchFamily="18" charset="0"/>
                <a:ea typeface="Calibri" panose="020F0502020204030204" pitchFamily="34" charset="0"/>
              </a:rPr>
              <a:t>5.</a:t>
            </a:r>
            <a:r>
              <a:rPr lang="en-US" sz="2600" dirty="0">
                <a:effectLst/>
                <a:latin typeface="Times New Roman" panose="02020603050405020304" pitchFamily="18" charset="0"/>
                <a:ea typeface="Calibri" panose="020F0502020204030204" pitchFamily="34" charset="0"/>
              </a:rPr>
              <a:t> V</a:t>
            </a:r>
            <a:r>
              <a:rPr lang="vi-VN" sz="2600" dirty="0">
                <a:effectLst/>
                <a:latin typeface="Times New Roman" panose="02020603050405020304" pitchFamily="18" charset="0"/>
                <a:ea typeface="Calibri" panose="020F0502020204030204" pitchFamily="34" charset="0"/>
              </a:rPr>
              <a:t>ai trò của việc làm chủ thời gian đối với cuộc sống mỗi người hiện nay:</a:t>
            </a:r>
            <a:endParaRPr lang="en-US" sz="26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600" dirty="0">
                <a:effectLst/>
                <a:latin typeface="Times New Roman" panose="02020603050405020304" pitchFamily="18" charset="0"/>
                <a:ea typeface="Calibri" panose="020F0502020204030204" pitchFamily="34" charset="0"/>
              </a:rPr>
              <a:t>- Biết sử dụng thời gian hợp lí, con người sẽ tạo ra nhiều giá trị quan trọng, từ vật chất đến tinh thần, phục vụ cho cuộc sống của mình và cho xã hội.</a:t>
            </a:r>
            <a:endParaRPr lang="en-US" sz="26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600" dirty="0">
                <a:effectLst/>
                <a:latin typeface="Times New Roman" panose="02020603050405020304" pitchFamily="18" charset="0"/>
                <a:ea typeface="Calibri" panose="020F0502020204030204" pitchFamily="34" charset="0"/>
              </a:rPr>
              <a:t>- Hiện nay, con người hiện đại phải tham gia vào nhiều mối quan hệ, nhiều công việc nên nếu không biết sử dụng thời gian thì sẽ đánh mất đi nhiều cơ hội quý giá và nhiều giá trị tinh thần, vật chất.</a:t>
            </a:r>
            <a:endParaRPr lang="en-US" sz="26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vi-VN" sz="2600" dirty="0">
                <a:effectLst/>
                <a:latin typeface="Times New Roman" panose="02020603050405020304" pitchFamily="18" charset="0"/>
                <a:ea typeface="Calibri" panose="020F0502020204030204" pitchFamily="34" charset="0"/>
              </a:rPr>
              <a:t> - Cuộc đời hữu hạn nên mỗi giây phút trôi qua là ta đang mất đi một phần đời của chính mình nên cần biết quý trọng thời gian và sử dụng thời gian một cách hiệu quả.</a:t>
            </a:r>
            <a:endParaRPr lang="en-US" sz="2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2810367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down)">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down)">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wipe(down)">
                                      <p:cBhvr>
                                        <p:cTn id="1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en-US" sz="2800" b="1" dirty="0">
                <a:solidFill>
                  <a:prstClr val="black"/>
                </a:solidFill>
                <a:latin typeface="Times New Roman" panose="02020603050405020304" pitchFamily="18" charset="0"/>
                <a:ea typeface="Times New Roman" panose="02020603050405020304" pitchFamily="18" charset="0"/>
              </a:rPr>
              <a:t>5</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2717D328-37C2-4D46-B254-02040B0108A2}"/>
              </a:ext>
            </a:extLst>
          </p:cNvPr>
          <p:cNvSpPr txBox="1"/>
          <p:nvPr/>
        </p:nvSpPr>
        <p:spPr>
          <a:xfrm>
            <a:off x="660400" y="1800781"/>
            <a:ext cx="10858500" cy="4127220"/>
          </a:xfrm>
          <a:prstGeom prst="rect">
            <a:avLst/>
          </a:prstGeom>
          <a:noFill/>
        </p:spPr>
        <p:txBody>
          <a:bodyPr wrap="square">
            <a:spAutoFit/>
          </a:bodyPr>
          <a:lstStyle/>
          <a:p>
            <a:pPr marL="90170" marR="179705">
              <a:lnSpc>
                <a:spcPct val="107000"/>
              </a:lnSpc>
              <a:spcAft>
                <a:spcPts val="800"/>
              </a:spcAft>
            </a:pPr>
            <a:r>
              <a:rPr lang="vi-VN" sz="2400" b="1" dirty="0">
                <a:solidFill>
                  <a:srgbClr val="000000"/>
                </a:solidFill>
                <a:effectLst/>
                <a:latin typeface="Times New Roman" panose="02020603050405020304" pitchFamily="18" charset="0"/>
                <a:ea typeface="Times New Roman" panose="02020603050405020304" pitchFamily="18" charset="0"/>
              </a:rPr>
              <a:t> Đọc đoạn trích sau và trả lời các câu hỏi:</a:t>
            </a:r>
            <a:endParaRPr lang="en-US" sz="2400" dirty="0">
              <a:effectLst/>
              <a:latin typeface="Times New Roman" panose="02020603050405020304" pitchFamily="18" charset="0"/>
              <a:ea typeface="Calibri" panose="020F0502020204030204" pitchFamily="34" charset="0"/>
            </a:endParaRPr>
          </a:p>
          <a:p>
            <a:pPr marL="90170" marR="179705" algn="just">
              <a:lnSpc>
                <a:spcPct val="107000"/>
              </a:lnSpc>
              <a:spcAft>
                <a:spcPts val="800"/>
              </a:spcAft>
            </a:pPr>
            <a:r>
              <a:rPr lang="vi-VN" sz="2400" b="1" i="1" dirty="0">
                <a:solidFill>
                  <a:srgbClr val="000000"/>
                </a:solidFill>
                <a:effectLst/>
                <a:latin typeface="Times New Roman" panose="02020603050405020304" pitchFamily="18" charset="0"/>
                <a:ea typeface="Times New Roman" panose="02020603050405020304" pitchFamily="18" charset="0"/>
              </a:rPr>
              <a:t>       “</a:t>
            </a:r>
            <a:r>
              <a:rPr lang="vi-VN" sz="2400" i="1" dirty="0">
                <a:effectLst/>
                <a:latin typeface="Times New Roman" panose="02020603050405020304" pitchFamily="18" charset="0"/>
                <a:ea typeface="Times New Roman" panose="02020603050405020304" pitchFamily="18" charset="0"/>
              </a:rPr>
              <a:t>Đây là một ý tưởng mạnh mẽ có thể cách mạng hóa cuộc sống và sự nghiệp nếu bạn bám vào tận gốc rễ của nó: cuộc sống rộng ra hoặc là co lại tùy vào ý chí muốn tiến thẳng vào nỗi sợ của mình. Hãy thực hiện những gì bạn sợ, bạn sẽ tỏa sáng. Chạy trốn nỗi sợ khiến bạn cũng lùi xa sự vượt trội. Điều đó nhắc tôi nhớ lời Frank Herbert đã viết trong tác phẩm Xứ cát: “Tôi không được quyền sợ. Sợ hãi là kẻ hủy diệt tâm trí. Sợ hãi là cái chết sẽ dần dẫn ta đến chỗ hoàn toàn tiêu vong. Tôi phải đối mặt nỗi sợ. Tôi sẽ cho phép nó đi qua đời mình. Và khi nó đi qua, tâm trí tôi sẽ quay lại nhìn chặng đường của nó. Nơi nỗi sợ đi qua sẽ không có gì. Chỉ mình tôi còn lại.”</a:t>
            </a:r>
            <a:endParaRPr lang="en-US" sz="2400" dirty="0"/>
          </a:p>
        </p:txBody>
      </p:sp>
    </p:spTree>
    <p:extLst>
      <p:ext uri="{BB962C8B-B14F-4D97-AF65-F5344CB8AC3E}">
        <p14:creationId xmlns:p14="http://schemas.microsoft.com/office/powerpoint/2010/main" val="35665043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B2459AEE-BBED-4376-99DB-7B3C2F3ACFCD}"/>
              </a:ext>
            </a:extLst>
          </p:cNvPr>
          <p:cNvSpPr txBox="1"/>
          <p:nvPr/>
        </p:nvSpPr>
        <p:spPr>
          <a:xfrm>
            <a:off x="640953" y="1594338"/>
            <a:ext cx="10858500" cy="4876656"/>
          </a:xfrm>
          <a:prstGeom prst="rect">
            <a:avLst/>
          </a:prstGeom>
          <a:noFill/>
        </p:spPr>
        <p:txBody>
          <a:bodyPr wrap="square">
            <a:spAutoFit/>
          </a:bodyPr>
          <a:lstStyle/>
          <a:p>
            <a:pPr marL="90170" marR="179705" algn="just">
              <a:lnSpc>
                <a:spcPct val="107000"/>
              </a:lnSpc>
              <a:spcAft>
                <a:spcPts val="800"/>
              </a:spcAft>
            </a:pPr>
            <a:r>
              <a:rPr lang="vi-VN" sz="2800" i="1" dirty="0">
                <a:effectLst/>
                <a:latin typeface="Times New Roman" panose="02020603050405020304" pitchFamily="18" charset="0"/>
                <a:ea typeface="Times New Roman" panose="02020603050405020304" pitchFamily="18" charset="0"/>
              </a:rPr>
              <a:t>Khi dám đối mặt với hoàn cảnh nào khiến bạn cảm thấy bất an, sợ hãi, kết quả đạt được sẽ rất đáng khích lệ. Thay vì chạy đến cánh của thoát hiểm nào đó, bạn vẫn đứng vững và thực hiện điều bạn biết mình nên làm. Trước hết, bạn sẽ thấy nỗi sợ chẳng qua chỉ là ảo giác. Thứ đến, bạn nhận được phần thưởng cho lòng can đảm, bởi vì bên kia cánh cửa của</a:t>
            </a:r>
            <a:r>
              <a:rPr lang="vi-VN" sz="2800" i="1" dirty="0">
                <a:solidFill>
                  <a:srgbClr val="7F7F7F"/>
                </a:solidFill>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bất cứ nỗi sợ nào cũng đều có sẵn những món quà lộng lẫy, món quà của sự trưởng thành nhân cách, lòng tự tin, sự khôn ngoan. Tôi vẫn nhiều lần</a:t>
            </a:r>
            <a:r>
              <a:rPr lang="vi-VN" sz="2800" b="1" i="1"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chứng kiến điều này trong cuộc đời”.</a:t>
            </a:r>
            <a:endParaRPr lang="en-US" sz="2800" dirty="0">
              <a:effectLst/>
              <a:latin typeface="Times New Roman" panose="02020603050405020304" pitchFamily="18" charset="0"/>
              <a:ea typeface="Calibri" panose="020F0502020204030204" pitchFamily="34" charset="0"/>
            </a:endParaRPr>
          </a:p>
          <a:p>
            <a:pPr marL="90170" marR="179705" algn="r">
              <a:lnSpc>
                <a:spcPct val="107000"/>
              </a:lnSpc>
              <a:spcAft>
                <a:spcPts val="800"/>
              </a:spcAft>
            </a:pPr>
            <a:r>
              <a:rPr lang="vi-VN" sz="2800" dirty="0">
                <a:effectLst/>
                <a:latin typeface="Times New Roman" panose="02020603050405020304" pitchFamily="18" charset="0"/>
                <a:ea typeface="Times New Roman" panose="02020603050405020304" pitchFamily="18" charset="0"/>
              </a:rPr>
              <a:t>               (</a:t>
            </a:r>
            <a:r>
              <a:rPr lang="en-US" sz="2800" i="1" dirty="0">
                <a:effectLst/>
                <a:latin typeface="Times New Roman" panose="02020603050405020304" pitchFamily="18" charset="0"/>
                <a:ea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rPr>
              <a:t>Nguyên tắc mở rộng thành công</a:t>
            </a:r>
            <a:r>
              <a:rPr lang="en-US" sz="2800" dirty="0">
                <a:effectLst/>
                <a:latin typeface="Times New Roman" panose="02020603050405020304" pitchFamily="18" charset="0"/>
                <a:ea typeface="Times New Roman" panose="02020603050405020304" pitchFamily="18" charset="0"/>
              </a:rPr>
              <a:t>"</a:t>
            </a:r>
            <a:r>
              <a:rPr lang="vi-VN" sz="2800" dirty="0">
                <a:effectLst/>
                <a:latin typeface="Times New Roman" panose="02020603050405020304" pitchFamily="18" charset="0"/>
                <a:ea typeface="Times New Roman" panose="02020603050405020304" pitchFamily="18" charset="0"/>
              </a:rPr>
              <a:t>, </a:t>
            </a:r>
            <a:r>
              <a:rPr lang="vi-VN" sz="2800" i="1" dirty="0">
                <a:effectLst/>
                <a:latin typeface="Times New Roman" panose="02020603050405020304" pitchFamily="18" charset="0"/>
                <a:ea typeface="Times New Roman" panose="02020603050405020304" pitchFamily="18" charset="0"/>
              </a:rPr>
              <a:t>Đời ngắn, đừng ngủ dài</a:t>
            </a:r>
            <a:r>
              <a:rPr lang="vi-VN" sz="2800" dirty="0">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marL="90170" marR="179705" algn="r">
              <a:lnSpc>
                <a:spcPct val="107000"/>
              </a:lnSpc>
              <a:spcAft>
                <a:spcPts val="800"/>
              </a:spcAft>
            </a:pPr>
            <a:r>
              <a:rPr lang="vi-VN" sz="2800" dirty="0">
                <a:effectLst/>
                <a:latin typeface="Times New Roman" panose="02020603050405020304" pitchFamily="18" charset="0"/>
                <a:ea typeface="Times New Roman" panose="02020603050405020304" pitchFamily="18" charset="0"/>
              </a:rPr>
              <a:t> Robin Sharma)</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273241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083AC4E8-68ED-4D64-8D7D-DC4AEEA5258C}"/>
              </a:ext>
            </a:extLst>
          </p:cNvPr>
          <p:cNvSpPr txBox="1"/>
          <p:nvPr/>
        </p:nvSpPr>
        <p:spPr>
          <a:xfrm>
            <a:off x="660400" y="1677747"/>
            <a:ext cx="10858500" cy="4620817"/>
          </a:xfrm>
          <a:prstGeom prst="rect">
            <a:avLst/>
          </a:prstGeom>
          <a:noFill/>
        </p:spPr>
        <p:txBody>
          <a:bodyPr wrap="square">
            <a:spAutoFit/>
          </a:bodyPr>
          <a:lstStyle/>
          <a:p>
            <a:pPr marL="90170" marR="179705" algn="just">
              <a:lnSpc>
                <a:spcPct val="107000"/>
              </a:lnSpc>
              <a:spcAft>
                <a:spcPts val="800"/>
              </a:spcAft>
            </a:pPr>
            <a:r>
              <a:rPr lang="vi-VN" sz="2800" b="1" dirty="0">
                <a:solidFill>
                  <a:srgbClr val="000000"/>
                </a:solidFill>
                <a:effectLst/>
                <a:latin typeface="Times New Roman" panose="02020603050405020304" pitchFamily="18" charset="0"/>
                <a:ea typeface="Times New Roman" panose="02020603050405020304" pitchFamily="18" charset="0"/>
              </a:rPr>
              <a:t>Câu 1. </a:t>
            </a:r>
            <a:r>
              <a:rPr lang="vi-VN" sz="2800" dirty="0">
                <a:solidFill>
                  <a:srgbClr val="000000"/>
                </a:solidFill>
                <a:effectLst/>
                <a:latin typeface="Times New Roman" panose="02020603050405020304" pitchFamily="18" charset="0"/>
                <a:ea typeface="Times New Roman" panose="02020603050405020304" pitchFamily="18" charset="0"/>
              </a:rPr>
              <a:t>Xác định phương thức biểu đạt chính của văn bản trên.</a:t>
            </a:r>
            <a:endParaRPr lang="en-US" sz="2800" dirty="0">
              <a:effectLst/>
              <a:latin typeface="Times New Roman" panose="02020603050405020304" pitchFamily="18" charset="0"/>
              <a:ea typeface="Calibri" panose="020F0502020204030204" pitchFamily="34" charset="0"/>
            </a:endParaRPr>
          </a:p>
          <a:p>
            <a:pPr marL="90170" marR="179705" algn="just">
              <a:lnSpc>
                <a:spcPct val="107000"/>
              </a:lnSpc>
              <a:spcAft>
                <a:spcPts val="800"/>
              </a:spcAft>
            </a:pPr>
            <a:r>
              <a:rPr lang="vi-VN" sz="2800" b="1" dirty="0">
                <a:solidFill>
                  <a:srgbClr val="000000"/>
                </a:solidFill>
                <a:effectLst/>
                <a:latin typeface="Times New Roman" panose="02020603050405020304" pitchFamily="18" charset="0"/>
                <a:ea typeface="Times New Roman" panose="02020603050405020304" pitchFamily="18" charset="0"/>
              </a:rPr>
              <a:t>Câu 2.</a:t>
            </a:r>
            <a:r>
              <a:rPr lang="vi-VN" sz="2800" dirty="0">
                <a:solidFill>
                  <a:srgbClr val="000000"/>
                </a:solidFill>
                <a:effectLst/>
                <a:latin typeface="Times New Roman" panose="02020603050405020304" pitchFamily="18" charset="0"/>
                <a:ea typeface="Times New Roman" panose="02020603050405020304" pitchFamily="18" charset="0"/>
              </a:rPr>
              <a:t> Theo tác giả, khi dám đối mặt với hoàn cảnh khiến bạn bất an, sợ hãi, bạn sẽ đạt được những kết quả gì?</a:t>
            </a:r>
            <a:endParaRPr lang="en-US" sz="2800" dirty="0">
              <a:effectLst/>
              <a:latin typeface="Times New Roman" panose="02020603050405020304" pitchFamily="18" charset="0"/>
              <a:ea typeface="Calibri" panose="020F0502020204030204" pitchFamily="34" charset="0"/>
            </a:endParaRPr>
          </a:p>
          <a:p>
            <a:pPr marL="90170" marR="179705" algn="just">
              <a:lnSpc>
                <a:spcPct val="107000"/>
              </a:lnSpc>
              <a:spcAft>
                <a:spcPts val="800"/>
              </a:spcAft>
            </a:pPr>
            <a:r>
              <a:rPr lang="vi-VN" sz="2800" b="1" dirty="0">
                <a:solidFill>
                  <a:srgbClr val="000000"/>
                </a:solidFill>
                <a:effectLst/>
                <a:latin typeface="Times New Roman" panose="02020603050405020304" pitchFamily="18" charset="0"/>
                <a:ea typeface="Times New Roman" panose="02020603050405020304" pitchFamily="18" charset="0"/>
              </a:rPr>
              <a:t>Câu 3</a:t>
            </a:r>
            <a:r>
              <a:rPr lang="vi-VN"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dụng</a:t>
            </a:r>
            <a:r>
              <a:rPr lang="en-US" sz="2800" dirty="0">
                <a:solidFill>
                  <a:srgbClr val="000000"/>
                </a:solidFill>
                <a:effectLst/>
                <a:latin typeface="Times New Roman" panose="02020603050405020304" pitchFamily="18" charset="0"/>
                <a:ea typeface="Times New Roman" panose="02020603050405020304" pitchFamily="18" charset="0"/>
              </a:rPr>
              <a:t>. </a:t>
            </a:r>
            <a:r>
              <a:rPr lang="vi-VN" sz="2800" dirty="0">
                <a:solidFill>
                  <a:srgbClr val="000000"/>
                </a:solidFill>
                <a:effectLst/>
                <a:latin typeface="Times New Roman" panose="02020603050405020304" pitchFamily="18" charset="0"/>
                <a:ea typeface="Times New Roman" panose="02020603050405020304" pitchFamily="18" charset="0"/>
              </a:rPr>
              <a:t>Tác dụng của việc sử dụng bằng chứng đó.</a:t>
            </a:r>
            <a:endParaRPr lang="en-US" sz="2800" dirty="0">
              <a:effectLst/>
              <a:latin typeface="Times New Roman" panose="02020603050405020304" pitchFamily="18" charset="0"/>
              <a:ea typeface="Calibri" panose="020F0502020204030204" pitchFamily="34" charset="0"/>
            </a:endParaRPr>
          </a:p>
          <a:p>
            <a:pPr marL="90170" marR="179705" algn="just">
              <a:lnSpc>
                <a:spcPct val="107000"/>
              </a:lnSpc>
              <a:spcAft>
                <a:spcPts val="800"/>
              </a:spcAft>
            </a:pPr>
            <a:r>
              <a:rPr lang="vi-VN" sz="2800" b="1" dirty="0">
                <a:solidFill>
                  <a:srgbClr val="000000"/>
                </a:solidFill>
                <a:effectLst/>
                <a:latin typeface="Times New Roman" panose="02020603050405020304" pitchFamily="18" charset="0"/>
                <a:ea typeface="Times New Roman" panose="02020603050405020304" pitchFamily="18" charset="0"/>
              </a:rPr>
              <a:t>Câu 4. </a:t>
            </a:r>
            <a:r>
              <a:rPr lang="vi-VN" sz="2800" dirty="0">
                <a:solidFill>
                  <a:srgbClr val="000000"/>
                </a:solidFill>
                <a:effectLst/>
                <a:latin typeface="Times New Roman" panose="02020603050405020304" pitchFamily="18" charset="0"/>
                <a:ea typeface="Times New Roman" panose="02020603050405020304" pitchFamily="18" charset="0"/>
              </a:rPr>
              <a:t>Em có đồng tình với ý kiến của tác giả cho rằng: “</a:t>
            </a:r>
            <a:r>
              <a:rPr lang="vi-VN" sz="2800" i="1" dirty="0">
                <a:effectLst/>
                <a:latin typeface="Times New Roman" panose="02020603050405020304" pitchFamily="18" charset="0"/>
                <a:ea typeface="Times New Roman" panose="02020603050405020304" pitchFamily="18" charset="0"/>
              </a:rPr>
              <a:t>Chạy trốn nỗi sợ khiến bạn cũng lùi xa sự vượt trội” </a:t>
            </a:r>
            <a:r>
              <a:rPr lang="vi-VN" sz="2800" dirty="0">
                <a:effectLst/>
                <a:latin typeface="Times New Roman" panose="02020603050405020304" pitchFamily="18" charset="0"/>
                <a:ea typeface="Times New Roman" panose="02020603050405020304" pitchFamily="18" charset="0"/>
              </a:rPr>
              <a:t>không? Vì sao?</a:t>
            </a:r>
            <a:endParaRPr lang="en-US" sz="2800" dirty="0">
              <a:effectLst/>
              <a:latin typeface="Times New Roman" panose="02020603050405020304" pitchFamily="18" charset="0"/>
              <a:ea typeface="Calibri" panose="020F0502020204030204" pitchFamily="34" charset="0"/>
            </a:endParaRPr>
          </a:p>
          <a:p>
            <a:pPr marL="90170" marR="179705" algn="just">
              <a:lnSpc>
                <a:spcPct val="107000"/>
              </a:lnSpc>
              <a:spcAft>
                <a:spcPts val="800"/>
              </a:spcAft>
            </a:pPr>
            <a:r>
              <a:rPr lang="vi-VN" sz="2800" b="1" dirty="0">
                <a:effectLst/>
                <a:latin typeface="Times New Roman" panose="02020603050405020304" pitchFamily="18" charset="0"/>
                <a:ea typeface="Times New Roman" panose="02020603050405020304" pitchFamily="18" charset="0"/>
              </a:rPr>
              <a:t>Câu 5. </a:t>
            </a:r>
            <a:r>
              <a:rPr lang="en-US" sz="2800" dirty="0">
                <a:effectLst/>
                <a:latin typeface="Times New Roman" panose="02020603050405020304" pitchFamily="18" charset="0"/>
                <a:ea typeface="Times New Roman" panose="02020603050405020304" pitchFamily="18" charset="0"/>
              </a:rPr>
              <a:t>Theo </a:t>
            </a:r>
            <a:r>
              <a:rPr lang="en-US" sz="2800" dirty="0" err="1">
                <a:effectLst/>
                <a:latin typeface="Times New Roman" panose="02020603050405020304" pitchFamily="18" charset="0"/>
                <a:ea typeface="Times New Roman" panose="02020603050405020304" pitchFamily="18" charset="0"/>
              </a:rPr>
              <a:t>em</a:t>
            </a:r>
            <a:r>
              <a:rPr lang="en-US" sz="2800" dirty="0">
                <a:effectLst/>
                <a:latin typeface="Times New Roman" panose="02020603050405020304" pitchFamily="18" charset="0"/>
                <a:ea typeface="Times New Roman" panose="02020603050405020304" pitchFamily="18" charset="0"/>
              </a:rPr>
              <a:t>,</a:t>
            </a:r>
            <a:r>
              <a:rPr lang="en-US" sz="2800" b="1"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việc chiến thắng nỗi sợ hãi của con người </a:t>
            </a:r>
            <a:r>
              <a:rPr lang="en-US" sz="2800" dirty="0" err="1">
                <a:effectLst/>
                <a:latin typeface="Times New Roman" panose="02020603050405020304" pitchFamily="18" charset="0"/>
                <a:ea typeface="Times New Roman" panose="02020603050405020304" pitchFamily="18" charset="0"/>
              </a:rPr>
              <a:t>có</a:t>
            </a:r>
            <a:r>
              <a:rPr lang="en-US" sz="2800" dirty="0">
                <a:effectLst/>
                <a:latin typeface="Times New Roman" panose="02020603050405020304" pitchFamily="18" charset="0"/>
                <a:ea typeface="Times New Roman" panose="02020603050405020304" pitchFamily="18" charset="0"/>
              </a:rPr>
              <a:t> ý </a:t>
            </a:r>
            <a:r>
              <a:rPr lang="en-US" sz="2800" dirty="0" err="1">
                <a:effectLst/>
                <a:latin typeface="Times New Roman" panose="02020603050405020304" pitchFamily="18" charset="0"/>
                <a:ea typeface="Times New Roman" panose="02020603050405020304" pitchFamily="18" charset="0"/>
              </a:rPr>
              <a:t>nghĩa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gì</a:t>
            </a:r>
            <a:r>
              <a:rPr lang="en-US" sz="2800" dirty="0">
                <a:effectLst/>
                <a:latin typeface="Times New Roman" panose="02020603050405020304" pitchFamily="18" charset="0"/>
                <a:ea typeface="Times New Roman" panose="02020603050405020304" pitchFamily="18" charset="0"/>
              </a:rPr>
              <a:t> </a:t>
            </a:r>
            <a:r>
              <a:rPr lang="vi-VN" sz="2800" dirty="0">
                <a:effectLst/>
                <a:latin typeface="Times New Roman" panose="02020603050405020304" pitchFamily="18" charset="0"/>
                <a:ea typeface="Times New Roman" panose="02020603050405020304" pitchFamily="18" charset="0"/>
              </a:rPr>
              <a:t>trong cuộc sống?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6746617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490123ED-A531-426F-9AEE-478EDDF60620}"/>
              </a:ext>
            </a:extLst>
          </p:cNvPr>
          <p:cNvSpPr txBox="1"/>
          <p:nvPr/>
        </p:nvSpPr>
        <p:spPr>
          <a:xfrm>
            <a:off x="666750" y="1592630"/>
            <a:ext cx="10858500" cy="4529702"/>
          </a:xfrm>
          <a:prstGeom prst="rect">
            <a:avLst/>
          </a:prstGeom>
          <a:noFill/>
        </p:spPr>
        <p:txBody>
          <a:bodyPr wrap="square">
            <a:spAutoFit/>
          </a:bodyPr>
          <a:lstStyle/>
          <a:p>
            <a:pPr algn="ctr">
              <a:lnSpc>
                <a:spcPct val="115000"/>
              </a:lnSpc>
              <a:spcAft>
                <a:spcPts val="800"/>
              </a:spcAft>
            </a:pPr>
            <a:r>
              <a:rPr lang="en-US" sz="2800" b="1" dirty="0" err="1">
                <a:solidFill>
                  <a:srgbClr val="FF0000"/>
                </a:solidFill>
                <a:effectLst/>
                <a:latin typeface="Times New Roman" panose="02020603050405020304" pitchFamily="18" charset="0"/>
                <a:ea typeface="Times New Roman" panose="02020603050405020304" pitchFamily="18" charset="0"/>
              </a:rPr>
              <a:t>Gợi</a:t>
            </a:r>
            <a:r>
              <a:rPr lang="en-US" sz="2800" b="1" dirty="0">
                <a:solidFill>
                  <a:srgbClr val="FF0000"/>
                </a:solidFill>
                <a:effectLst/>
                <a:latin typeface="Times New Roman" panose="02020603050405020304" pitchFamily="18" charset="0"/>
                <a:ea typeface="Times New Roman" panose="02020603050405020304" pitchFamily="18" charset="0"/>
              </a:rPr>
              <a:t> ý </a:t>
            </a:r>
            <a:r>
              <a:rPr lang="en-US" sz="2800" b="1" dirty="0" err="1">
                <a:solidFill>
                  <a:srgbClr val="FF0000"/>
                </a:solidFill>
                <a:effectLst/>
                <a:latin typeface="Times New Roman" panose="02020603050405020304" pitchFamily="18" charset="0"/>
                <a:ea typeface="Times New Roman" panose="02020603050405020304" pitchFamily="18" charset="0"/>
              </a:rPr>
              <a:t>trả</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lời</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đề</a:t>
            </a:r>
            <a:r>
              <a:rPr lang="en-US" sz="2800" b="1" dirty="0">
                <a:solidFill>
                  <a:srgbClr val="FF0000"/>
                </a:solidFill>
                <a:effectLst/>
                <a:latin typeface="Times New Roman" panose="02020603050405020304" pitchFamily="18" charset="0"/>
                <a:ea typeface="Times New Roman" panose="02020603050405020304" pitchFamily="18" charset="0"/>
              </a:rPr>
              <a:t> </a:t>
            </a:r>
            <a:r>
              <a:rPr lang="en-US" sz="2800" b="1" dirty="0" err="1">
                <a:solidFill>
                  <a:srgbClr val="FF0000"/>
                </a:solidFill>
                <a:effectLst/>
                <a:latin typeface="Times New Roman" panose="02020603050405020304" pitchFamily="18" charset="0"/>
                <a:ea typeface="Times New Roman" panose="02020603050405020304" pitchFamily="18" charset="0"/>
              </a:rPr>
              <a:t>số</a:t>
            </a:r>
            <a:r>
              <a:rPr lang="en-US" sz="2800" b="1" dirty="0">
                <a:solidFill>
                  <a:srgbClr val="FF0000"/>
                </a:solidFill>
                <a:effectLst/>
                <a:latin typeface="Times New Roman" panose="02020603050405020304" pitchFamily="18" charset="0"/>
                <a:ea typeface="Times New Roman" panose="02020603050405020304" pitchFamily="18" charset="0"/>
              </a:rPr>
              <a:t> 5:</a:t>
            </a:r>
            <a:endParaRPr lang="en-US" sz="2800" dirty="0">
              <a:effectLst/>
              <a:latin typeface="Times New Roman" panose="02020603050405020304" pitchFamily="18" charset="0"/>
              <a:ea typeface="Calibri" panose="020F0502020204030204" pitchFamily="34" charset="0"/>
            </a:endParaRPr>
          </a:p>
          <a:p>
            <a:pPr algn="just">
              <a:lnSpc>
                <a:spcPct val="115000"/>
              </a:lnSpc>
              <a:spcAft>
                <a:spcPts val="80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1.</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biểu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luận</a:t>
            </a:r>
            <a:endParaRPr lang="en-US" sz="2800" dirty="0">
              <a:effectLst/>
              <a:latin typeface="Times New Roman" panose="02020603050405020304" pitchFamily="18" charset="0"/>
              <a:ea typeface="Calibri" panose="020F0502020204030204" pitchFamily="34" charset="0"/>
            </a:endParaRPr>
          </a:p>
          <a:p>
            <a:pPr algn="just">
              <a:lnSpc>
                <a:spcPct val="115000"/>
              </a:lnSpc>
              <a:spcAft>
                <a:spcPts val="80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2.</a:t>
            </a:r>
            <a:r>
              <a:rPr lang="en-US" sz="2800" dirty="0">
                <a:solidFill>
                  <a:srgbClr val="000000"/>
                </a:solidFill>
                <a:effectLst/>
                <a:latin typeface="Times New Roman" panose="02020603050405020304" pitchFamily="18" charset="0"/>
                <a:ea typeface="Times New Roman" panose="02020603050405020304" pitchFamily="18" charset="0"/>
              </a:rPr>
              <a:t> Theo </a:t>
            </a:r>
            <a:r>
              <a:rPr lang="en-US" sz="2800" dirty="0" err="1">
                <a:solidFill>
                  <a:srgbClr val="000000"/>
                </a:solidFill>
                <a:effectLst/>
                <a:latin typeface="Times New Roman" panose="02020603050405020304" pitchFamily="18" charset="0"/>
                <a:ea typeface="Times New Roman" panose="02020603050405020304" pitchFamily="18" charset="0"/>
              </a:rPr>
              <a:t>tác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dám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đối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mặt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rPr>
              <a:t> an, </a:t>
            </a:r>
            <a:r>
              <a:rPr lang="en-US" sz="2800" dirty="0" err="1">
                <a:solidFill>
                  <a:srgbClr val="000000"/>
                </a:solidFill>
                <a:effectLst/>
                <a:latin typeface="Times New Roman" panose="02020603050405020304" pitchFamily="18" charset="0"/>
                <a:ea typeface="Times New Roman" panose="02020603050405020304" pitchFamily="18" charset="0"/>
              </a:rPr>
              <a:t>sợ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quả</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thực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điều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mình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làm</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ảo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giác</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thưởng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rPr>
              <a:t> can </a:t>
            </a:r>
            <a:r>
              <a:rPr lang="en-US" sz="2800" dirty="0" err="1">
                <a:solidFill>
                  <a:srgbClr val="000000"/>
                </a:solidFill>
                <a:effectLst/>
                <a:latin typeface="Times New Roman" panose="02020603050405020304" pitchFamily="18" charset="0"/>
                <a:ea typeface="Times New Roman" panose="02020603050405020304" pitchFamily="18" charset="0"/>
              </a:rPr>
              <a:t>đảm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món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lẫy</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món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trưởng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tin,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khôn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ngoan</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749465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down)">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wipe(down)">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wipe(down)">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wipe(down)">
                                      <p:cBhvr>
                                        <p:cTn id="27"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93973888-6D6D-4B85-8C76-7ACCD1E9D720}"/>
              </a:ext>
            </a:extLst>
          </p:cNvPr>
          <p:cNvSpPr txBox="1"/>
          <p:nvPr/>
        </p:nvSpPr>
        <p:spPr>
          <a:xfrm>
            <a:off x="660400" y="1677747"/>
            <a:ext cx="10858500" cy="4188647"/>
          </a:xfrm>
          <a:prstGeom prst="rect">
            <a:avLst/>
          </a:prstGeom>
          <a:noFill/>
        </p:spPr>
        <p:txBody>
          <a:bodyPr wrap="square">
            <a:spAutoFit/>
          </a:bodyPr>
          <a:lstStyle/>
          <a:p>
            <a:pPr algn="just">
              <a:lnSpc>
                <a:spcPct val="115000"/>
              </a:lnSpc>
              <a:spcAft>
                <a:spcPts val="80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3.</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Frank Herbert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trích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quyền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hủy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diệt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dẫn</a:t>
            </a:r>
            <a:r>
              <a:rPr lang="en-US" sz="2400" dirty="0">
                <a:solidFill>
                  <a:srgbClr val="000000"/>
                </a:solidFill>
                <a:effectLst/>
                <a:latin typeface="Times New Roman" panose="02020603050405020304" pitchFamily="18" charset="0"/>
                <a:ea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chỗ</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hoàn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toàn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mặt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nỗi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phép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quay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nhìn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chặng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đường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nỗi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sẽ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tôi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còn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15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dụng</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endParaRPr>
          </a:p>
          <a:p>
            <a:pPr algn="just">
              <a:lnSpc>
                <a:spcPct val="115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đoạn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giàu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thuyết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phục</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15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Khẳng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nỗi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khuyên</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mặt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nỗi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sẵn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bước</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nó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91073684"/>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down)">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down)">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down)">
                                      <p:cBhvr>
                                        <p:cTn id="1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6A97D671-28DB-4FD9-ABBB-807CEC4FE52D}"/>
              </a:ext>
            </a:extLst>
          </p:cNvPr>
          <p:cNvSpPr txBox="1"/>
          <p:nvPr/>
        </p:nvSpPr>
        <p:spPr>
          <a:xfrm>
            <a:off x="640953" y="1677747"/>
            <a:ext cx="10858500" cy="4393832"/>
          </a:xfrm>
          <a:prstGeom prst="rect">
            <a:avLst/>
          </a:prstGeom>
          <a:noFill/>
        </p:spPr>
        <p:txBody>
          <a:bodyPr wrap="square">
            <a:spAutoFit/>
          </a:bodyPr>
          <a:lstStyle/>
          <a:p>
            <a:pPr algn="just">
              <a:lnSpc>
                <a:spcPct val="115000"/>
              </a:lnSpc>
              <a:spcAft>
                <a:spcPts val="800"/>
              </a:spcAft>
            </a:pPr>
            <a:r>
              <a:rPr lang="en-US" sz="2400" b="1" dirty="0" err="1">
                <a:solidFill>
                  <a:srgbClr val="000000"/>
                </a:solidFill>
                <a:effectLst/>
                <a:latin typeface="Times New Roman" panose="02020603050405020304" pitchFamily="18" charset="0"/>
                <a:ea typeface="Times New Roman" panose="02020603050405020304" pitchFamily="18" charset="0"/>
              </a:rPr>
              <a:t>Câu</a:t>
            </a:r>
            <a:r>
              <a:rPr lang="en-US" sz="2400" b="1" dirty="0">
                <a:solidFill>
                  <a:srgbClr val="000000"/>
                </a:solidFill>
                <a:effectLst/>
                <a:latin typeface="Times New Roman" panose="02020603050405020304" pitchFamily="18" charset="0"/>
                <a:ea typeface="Times New Roman" panose="02020603050405020304" pitchFamily="18" charset="0"/>
              </a:rPr>
              <a:t> 4.</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đáp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15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điểm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rõ</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phần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marL="342900" indent="-342900" algn="just">
              <a:lnSpc>
                <a:spcPct val="115000"/>
              </a:lnSpc>
              <a:spcAft>
                <a:spcPts val="800"/>
              </a:spcAft>
              <a:buFontTx/>
              <a:buChar char="-"/>
            </a:pPr>
            <a:r>
              <a:rPr lang="en-US" sz="2400" dirty="0" err="1">
                <a:solidFill>
                  <a:srgbClr val="000000"/>
                </a:solidFill>
                <a:effectLst/>
                <a:latin typeface="Times New Roman" panose="02020603050405020304" pitchFamily="18" charset="0"/>
                <a:ea typeface="Times New Roman" panose="02020603050405020304" pitchFamily="18" charset="0"/>
              </a:rPr>
              <a:t>Lý</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thuyết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phục</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a:t>
            </a:r>
            <a:r>
              <a:rPr lang="en-US" sz="2400" dirty="0" err="1">
                <a:solidFill>
                  <a:srgbClr val="000000"/>
                </a:solidFill>
                <a:effectLst/>
                <a:latin typeface="Times New Roman" panose="02020603050405020304" pitchFamily="18" charset="0"/>
                <a:ea typeface="Times New Roman" panose="02020603050405020304" pitchFamily="18" charset="0"/>
              </a:rPr>
              <a:t>Nếu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marL="342900" indent="-342900" algn="just">
              <a:lnSpc>
                <a:spcPct val="115000"/>
              </a:lnSpc>
              <a:spcAft>
                <a:spcPts val="800"/>
              </a:spcAft>
              <a:buFontTx/>
              <a:buChar char="-"/>
            </a:pPr>
            <a:r>
              <a:rPr lang="en-US" sz="2400" dirty="0" err="1">
                <a:solidFill>
                  <a:srgbClr val="000000"/>
                </a:solidFill>
                <a:effectLst/>
                <a:latin typeface="Times New Roman" panose="02020603050405020304" pitchFamily="18" charset="0"/>
                <a:ea typeface="Times New Roman" panose="02020603050405020304" pitchFamily="18" charset="0"/>
              </a:rPr>
              <a:t>Chạy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trốn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khỏi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nỗi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khiến</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trở</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đuối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hèn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thụ</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latin typeface="Times New Roman" panose="02020603050405020304" pitchFamily="18" charset="0"/>
              <a:ea typeface="Times New Roman" panose="02020603050405020304" pitchFamily="18" charset="0"/>
            </a:endParaRPr>
          </a:p>
          <a:p>
            <a:pPr algn="just">
              <a:lnSpc>
                <a:spcPct val="115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chủ</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nắm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phát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huy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rPr>
              <a:t>. -&gt;</a:t>
            </a:r>
            <a:r>
              <a:rPr lang="en-US" sz="2400" dirty="0" err="1">
                <a:solidFill>
                  <a:srgbClr val="000000"/>
                </a:solidFill>
                <a:effectLst/>
                <a:latin typeface="Times New Roman" panose="02020603050405020304" pitchFamily="18" charset="0"/>
                <a:ea typeface="Times New Roman" panose="02020603050405020304" pitchFamily="18" charset="0"/>
              </a:rPr>
              <a:t>Càng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lùi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vượt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rPr>
              <a:t>. </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7881908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down)">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down)">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wipe(down)">
                                      <p:cBhvr>
                                        <p:cTn id="17" dur="500"/>
                                        <p:tgtEl>
                                          <p:spTgt spid="1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3">
                                            <p:txEl>
                                              <p:pRg st="4" end="4"/>
                                            </p:txEl>
                                          </p:spTgt>
                                        </p:tgtEl>
                                        <p:attrNameLst>
                                          <p:attrName>style.visibility</p:attrName>
                                        </p:attrNameLst>
                                      </p:cBhvr>
                                      <p:to>
                                        <p:strVal val="visible"/>
                                      </p:to>
                                    </p:set>
                                    <p:animEffect transition="in" filter="wipe(down)">
                                      <p:cBhvr>
                                        <p:cTn id="22" dur="500"/>
                                        <p:tgtEl>
                                          <p:spTgt spid="1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3">
                                            <p:txEl>
                                              <p:pRg st="5" end="5"/>
                                            </p:txEl>
                                          </p:spTgt>
                                        </p:tgtEl>
                                        <p:attrNameLst>
                                          <p:attrName>style.visibility</p:attrName>
                                        </p:attrNameLst>
                                      </p:cBhvr>
                                      <p:to>
                                        <p:strVal val="visible"/>
                                      </p:to>
                                    </p:set>
                                    <p:animEffect transition="in" filter="wipe(down)">
                                      <p:cBhvr>
                                        <p:cTn id="27" dur="500"/>
                                        <p:tgtEl>
                                          <p:spTgt spid="1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5</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29DCAB10-9A74-46E3-8967-E93F7BD8451C}"/>
              </a:ext>
            </a:extLst>
          </p:cNvPr>
          <p:cNvSpPr txBox="1"/>
          <p:nvPr/>
        </p:nvSpPr>
        <p:spPr>
          <a:xfrm>
            <a:off x="666750" y="1803880"/>
            <a:ext cx="10858500" cy="3828997"/>
          </a:xfrm>
          <a:prstGeom prst="rect">
            <a:avLst/>
          </a:prstGeom>
          <a:noFill/>
        </p:spPr>
        <p:txBody>
          <a:bodyPr wrap="square">
            <a:spAutoFit/>
          </a:bodyPr>
          <a:lstStyle/>
          <a:p>
            <a:pPr algn="just">
              <a:lnSpc>
                <a:spcPct val="115000"/>
              </a:lnSpc>
              <a:spcAft>
                <a:spcPts val="800"/>
              </a:spcAft>
            </a:pPr>
            <a:r>
              <a:rPr lang="en-US" sz="2800" b="1" dirty="0" err="1">
                <a:solidFill>
                  <a:srgbClr val="000000"/>
                </a:solidFill>
                <a:effectLst/>
                <a:latin typeface="Times New Roman" panose="02020603050405020304" pitchFamily="18" charset="0"/>
                <a:ea typeface="Times New Roman" panose="02020603050405020304" pitchFamily="18" charset="0"/>
              </a:rPr>
              <a:t>Câu</a:t>
            </a:r>
            <a:r>
              <a:rPr lang="en-US" sz="2800" b="1" dirty="0">
                <a:solidFill>
                  <a:srgbClr val="000000"/>
                </a:solidFill>
                <a:effectLst/>
                <a:latin typeface="Times New Roman" panose="02020603050405020304" pitchFamily="18" charset="0"/>
                <a:ea typeface="Times New Roman" panose="02020603050405020304" pitchFamily="18" charset="0"/>
              </a:rPr>
              <a:t> 5.</a:t>
            </a:r>
            <a:r>
              <a:rPr lang="en-US" sz="2800" dirty="0">
                <a:solidFill>
                  <a:srgbClr val="000000"/>
                </a:solidFill>
                <a:effectLst/>
                <a:latin typeface="Times New Roman" panose="02020603050405020304" pitchFamily="18" charset="0"/>
                <a:ea typeface="Times New Roman" panose="02020603050405020304" pitchFamily="18" charset="0"/>
              </a:rPr>
              <a:t>  Ý </a:t>
            </a:r>
            <a:r>
              <a:rPr lang="en-US" sz="2800" dirty="0" err="1">
                <a:solidFill>
                  <a:srgbClr val="000000"/>
                </a:solidFill>
                <a:effectLst/>
                <a:latin typeface="Times New Roman" panose="02020603050405020304" pitchFamily="18" charset="0"/>
                <a:ea typeface="Times New Roman" panose="02020603050405020304" pitchFamily="18" charset="0"/>
              </a:rPr>
              <a:t>nghĩa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a:p>
            <a:pPr algn="just">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Rèn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luyện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cho</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mẽ</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lòng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cảm</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mỗi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lĩnh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vượt</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mọi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thử</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nghịch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cảnh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sống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endParaRPr>
          </a:p>
          <a:p>
            <a:pPr algn="just">
              <a:lnSpc>
                <a:spcPct val="115000"/>
              </a:lnSpc>
              <a:spcAft>
                <a:spcPts val="800"/>
              </a:spcAft>
            </a:pP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Giúp</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chủ</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động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nắm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bắt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cơ</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hội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phát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huy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năng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tiềm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bản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thành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toả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sáng</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6488333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down)">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down)">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down)">
                                      <p:cBhvr>
                                        <p:cTn id="17" dur="500"/>
                                        <p:tgtEl>
                                          <p:spTgt spid="1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lang="en-US" sz="2800" b="1" dirty="0">
                <a:solidFill>
                  <a:prstClr val="black"/>
                </a:solidFill>
                <a:latin typeface="Times New Roman" panose="02020603050405020304" pitchFamily="18" charset="0"/>
                <a:ea typeface="Times New Roman" panose="02020603050405020304" pitchFamily="18" charset="0"/>
              </a:rPr>
              <a:t>6</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EC614728-645C-4B36-AB7E-33833B9DE5B7}"/>
              </a:ext>
            </a:extLst>
          </p:cNvPr>
          <p:cNvSpPr txBox="1"/>
          <p:nvPr/>
        </p:nvSpPr>
        <p:spPr>
          <a:xfrm>
            <a:off x="660400" y="1613731"/>
            <a:ext cx="10858500" cy="4620817"/>
          </a:xfrm>
          <a:prstGeom prst="rect">
            <a:avLst/>
          </a:prstGeom>
          <a:noFill/>
        </p:spPr>
        <p:txBody>
          <a:bodyPr wrap="square">
            <a:spAutoFit/>
          </a:bodyPr>
          <a:lstStyle/>
          <a:p>
            <a:pPr indent="457200">
              <a:lnSpc>
                <a:spcPct val="107000"/>
              </a:lnSpc>
              <a:spcAft>
                <a:spcPts val="800"/>
              </a:spcAft>
            </a:pPr>
            <a:r>
              <a:rPr lang="en-US" sz="2800" b="1" dirty="0" err="1">
                <a:effectLst/>
                <a:latin typeface="Times New Roman" panose="02020603050405020304" pitchFamily="18" charset="0"/>
                <a:ea typeface="Calibri" panose="020F0502020204030204" pitchFamily="34" charset="0"/>
              </a:rPr>
              <a:t>Đọc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văn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bản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sau</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và</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thực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hiện</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các</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yêu</a:t>
            </a:r>
            <a:r>
              <a:rPr lang="en-US" sz="2800" b="1" dirty="0">
                <a:effectLst/>
                <a:latin typeface="Times New Roman" panose="02020603050405020304" pitchFamily="18" charset="0"/>
                <a:ea typeface="Calibri" panose="020F0502020204030204" pitchFamily="34" charset="0"/>
              </a:rPr>
              <a:t> </a:t>
            </a:r>
            <a:r>
              <a:rPr lang="en-US" sz="2800" b="1" dirty="0" err="1">
                <a:effectLst/>
                <a:latin typeface="Times New Roman" panose="02020603050405020304" pitchFamily="18" charset="0"/>
                <a:ea typeface="Calibri" panose="020F0502020204030204" pitchFamily="34" charset="0"/>
              </a:rPr>
              <a:t>cầu</a:t>
            </a:r>
            <a:r>
              <a:rPr lang="en-US" sz="2800" b="1" dirty="0">
                <a:effectLst/>
                <a:latin typeface="Times New Roman" panose="02020603050405020304" pitchFamily="18" charset="0"/>
                <a:ea typeface="Calibri" panose="020F0502020204030204" pitchFamily="34" charset="0"/>
              </a:rPr>
              <a:t>:</a:t>
            </a:r>
            <a:endParaRPr lang="en-US" sz="2800" dirty="0">
              <a:effectLst/>
              <a:latin typeface="Times New Roman" panose="02020603050405020304" pitchFamily="18" charset="0"/>
              <a:ea typeface="Calibri" panose="020F0502020204030204" pitchFamily="34" charset="0"/>
            </a:endParaRPr>
          </a:p>
          <a:p>
            <a:pPr indent="457200" algn="just">
              <a:lnSpc>
                <a:spcPct val="107000"/>
              </a:lnSpc>
              <a:spcAft>
                <a:spcPts val="800"/>
              </a:spcAft>
            </a:pPr>
            <a:r>
              <a:rPr lang="en-US" sz="2800" dirty="0" err="1">
                <a:effectLst/>
                <a:latin typeface="Times New Roman" panose="02020603050405020304" pitchFamily="18" charset="0"/>
                <a:ea typeface="Calibri" panose="020F0502020204030204" pitchFamily="34" charset="0"/>
              </a:rPr>
              <a:t>Một</a:t>
            </a:r>
            <a:r>
              <a:rPr lang="en-US" sz="2800" dirty="0">
                <a:effectLst/>
                <a:latin typeface="Times New Roman" panose="02020603050405020304" pitchFamily="18" charset="0"/>
                <a:ea typeface="Calibri" panose="020F0502020204030204" pitchFamily="34" charset="0"/>
              </a:rPr>
              <a:t> con </a:t>
            </a:r>
            <a:r>
              <a:rPr lang="en-US" sz="2800" dirty="0" err="1">
                <a:effectLst/>
                <a:latin typeface="Times New Roman" panose="02020603050405020304" pitchFamily="18" charset="0"/>
                <a:ea typeface="Calibri" panose="020F0502020204030204" pitchFamily="34" charset="0"/>
              </a:rPr>
              <a:t>tằm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trải</a:t>
            </a:r>
            <a:r>
              <a:rPr lang="en-US" sz="2800" dirty="0">
                <a:effectLst/>
                <a:latin typeface="Times New Roman" panose="02020603050405020304" pitchFamily="18" charset="0"/>
                <a:ea typeface="Calibri" panose="020F0502020204030204" pitchFamily="34" charset="0"/>
              </a:rPr>
              <a:t> qua </a:t>
            </a:r>
            <a:r>
              <a:rPr lang="en-US" sz="2800" dirty="0" err="1">
                <a:effectLst/>
                <a:latin typeface="Times New Roman" panose="02020603050405020304" pitchFamily="18" charset="0"/>
                <a:ea typeface="Calibri" panose="020F0502020204030204" pitchFamily="34" charset="0"/>
              </a:rPr>
              <a:t>đau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đớn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chui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khỏi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kén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trưởng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thành</a:t>
            </a:r>
            <a:r>
              <a:rPr lang="en-US" sz="2800" dirty="0">
                <a:effectLst/>
                <a:latin typeface="Times New Roman" panose="02020603050405020304" pitchFamily="18" charset="0"/>
                <a:ea typeface="Calibri" panose="020F0502020204030204" pitchFamily="34" charset="0"/>
              </a:rPr>
              <a:t> con </a:t>
            </a:r>
            <a:r>
              <a:rPr lang="en-US" sz="2800" dirty="0" err="1">
                <a:effectLst/>
                <a:latin typeface="Times New Roman" panose="02020603050405020304" pitchFamily="18" charset="0"/>
                <a:ea typeface="Calibri" panose="020F0502020204030204" pitchFamily="34" charset="0"/>
              </a:rPr>
              <a:t>bướm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biết</a:t>
            </a:r>
            <a:r>
              <a:rPr lang="en-US" sz="2800" dirty="0">
                <a:effectLst/>
                <a:latin typeface="Times New Roman" panose="02020603050405020304" pitchFamily="18" charset="0"/>
                <a:ea typeface="Calibri" panose="020F0502020204030204" pitchFamily="34" charset="0"/>
              </a:rPr>
              <a:t> bay.</a:t>
            </a:r>
          </a:p>
          <a:p>
            <a:pPr indent="457200" algn="just">
              <a:lnSpc>
                <a:spcPct val="107000"/>
              </a:lnSpc>
              <a:spcAft>
                <a:spcPts val="800"/>
              </a:spcAft>
            </a:pPr>
            <a:r>
              <a:rPr lang="en-US" sz="2800" dirty="0" err="1">
                <a:effectLst/>
                <a:latin typeface="Times New Roman" panose="02020603050405020304" pitchFamily="18" charset="0"/>
                <a:ea typeface="Calibri" panose="020F0502020204030204" pitchFamily="34" charset="0"/>
              </a:rPr>
              <a:t>Một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giống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nằm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sâu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lòng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nảy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mầm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vươn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thẳng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xuyên</a:t>
            </a:r>
            <a:r>
              <a:rPr lang="en-US" sz="2800" dirty="0">
                <a:effectLst/>
                <a:latin typeface="Times New Roman" panose="02020603050405020304" pitchFamily="18" charset="0"/>
                <a:ea typeface="Calibri" panose="020F0502020204030204" pitchFamily="34" charset="0"/>
              </a:rPr>
              <a:t> qua </a:t>
            </a:r>
            <a:r>
              <a:rPr lang="en-US" sz="2800" dirty="0" err="1">
                <a:effectLst/>
                <a:latin typeface="Times New Roman" panose="02020603050405020304" pitchFamily="18" charset="0"/>
                <a:ea typeface="Calibri" panose="020F0502020204030204" pitchFamily="34" charset="0"/>
              </a:rPr>
              <a:t>tầng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dày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trở</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thành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cáp</a:t>
            </a:r>
            <a:r>
              <a:rPr lang="en-US" sz="2800" dirty="0">
                <a:effectLst/>
                <a:latin typeface="Times New Roman" panose="02020603050405020304" pitchFamily="18" charset="0"/>
                <a:ea typeface="Calibri" panose="020F0502020204030204" pitchFamily="34" charset="0"/>
              </a:rPr>
              <a:t>.</a:t>
            </a:r>
          </a:p>
          <a:p>
            <a:pPr indent="457200" algn="just">
              <a:lnSpc>
                <a:spcPct val="107000"/>
              </a:lnSpc>
              <a:spcAft>
                <a:spcPts val="800"/>
              </a:spcAft>
            </a:pPr>
            <a:r>
              <a:rPr lang="en-US" sz="2800" dirty="0">
                <a:effectLst/>
                <a:latin typeface="Times New Roman" panose="02020603050405020304" pitchFamily="18" charset="0"/>
                <a:ea typeface="Calibri" panose="020F0502020204030204" pitchFamily="34" charset="0"/>
              </a:rPr>
              <a:t>Con </a:t>
            </a:r>
            <a:r>
              <a:rPr lang="en-US" sz="2800" dirty="0" err="1">
                <a:effectLst/>
                <a:latin typeface="Times New Roman" panose="02020603050405020304" pitchFamily="18" charset="0"/>
                <a:ea typeface="Calibri" panose="020F0502020204030204" pitchFamily="34" charset="0"/>
              </a:rPr>
              <a:t>tằm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ta </a:t>
            </a:r>
            <a:r>
              <a:rPr lang="en-US" sz="2800" dirty="0" err="1">
                <a:effectLst/>
                <a:latin typeface="Times New Roman" panose="02020603050405020304" pitchFamily="18" charset="0"/>
                <a:ea typeface="Calibri" panose="020F0502020204030204" pitchFamily="34" charset="0"/>
              </a:rPr>
              <a:t>cắt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vỏ</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kén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chui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bò</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quẩn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quanh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kén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không</a:t>
            </a:r>
            <a:r>
              <a:rPr lang="en-US" sz="2800" dirty="0">
                <a:effectLst/>
                <a:latin typeface="Times New Roman" panose="02020603050405020304" pitchFamily="18" charset="0"/>
                <a:ea typeface="Calibri" panose="020F0502020204030204" pitchFamily="34" charset="0"/>
              </a:rPr>
              <a:t> bao </a:t>
            </a:r>
            <a:r>
              <a:rPr lang="en-US" sz="2800" dirty="0" err="1">
                <a:effectLst/>
                <a:latin typeface="Times New Roman" panose="02020603050405020304" pitchFamily="18" charset="0"/>
                <a:ea typeface="Calibri" panose="020F0502020204030204" pitchFamily="34" charset="0"/>
              </a:rPr>
              <a:t>giờ</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thành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loài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bướm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biết</a:t>
            </a:r>
            <a:r>
              <a:rPr lang="en-US" sz="2800" dirty="0">
                <a:effectLst/>
                <a:latin typeface="Times New Roman" panose="02020603050405020304" pitchFamily="18" charset="0"/>
                <a:ea typeface="Calibri" panose="020F0502020204030204" pitchFamily="34" charset="0"/>
              </a:rPr>
              <a:t> bay.</a:t>
            </a:r>
          </a:p>
          <a:p>
            <a:pPr indent="457200" algn="just">
              <a:lnSpc>
                <a:spcPct val="107000"/>
              </a:lnSpc>
              <a:spcAft>
                <a:spcPts val="800"/>
              </a:spcAft>
            </a:pPr>
            <a:r>
              <a:rPr lang="en-US" sz="2800" dirty="0" err="1">
                <a:effectLst/>
                <a:latin typeface="Times New Roman" panose="02020603050405020304" pitchFamily="18" charset="0"/>
                <a:ea typeface="Calibri" panose="020F0502020204030204" pitchFamily="34" charset="0"/>
              </a:rPr>
              <a:t>Hạt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giống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nằm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mặt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dễ</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dàng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nảy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mầm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nhưng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sẽ</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bị</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bật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gốc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gặp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tố</a:t>
            </a:r>
            <a:r>
              <a:rPr lang="en-US" sz="2800" dirty="0">
                <a:effectLst/>
                <a:latin typeface="Times New Roman" panose="02020603050405020304" pitchFamily="18" charset="0"/>
                <a:ea typeface="Calibri" panose="020F0502020204030204" pitchFamily="34" charset="0"/>
              </a:rPr>
              <a:t>.</a:t>
            </a:r>
          </a:p>
        </p:txBody>
      </p:sp>
    </p:spTree>
    <p:extLst>
      <p:ext uri="{BB962C8B-B14F-4D97-AF65-F5344CB8AC3E}">
        <p14:creationId xmlns:p14="http://schemas.microsoft.com/office/powerpoint/2010/main" val="30223694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F5F4752B-6AE2-4DC0-8C69-A353C999D84C}"/>
              </a:ext>
            </a:extLst>
          </p:cNvPr>
          <p:cNvSpPr txBox="1"/>
          <p:nvPr/>
        </p:nvSpPr>
        <p:spPr>
          <a:xfrm>
            <a:off x="660400" y="1759184"/>
            <a:ext cx="10858500" cy="4374916"/>
          </a:xfrm>
          <a:prstGeom prst="rect">
            <a:avLst/>
          </a:prstGeom>
          <a:noFill/>
        </p:spPr>
        <p:txBody>
          <a:bodyPr wrap="square">
            <a:spAutoFit/>
          </a:bodyPr>
          <a:lstStyle/>
          <a:p>
            <a:pPr algn="just">
              <a:lnSpc>
                <a:spcPct val="107000"/>
              </a:lnSpc>
              <a:spcAft>
                <a:spcPts val="800"/>
              </a:spcAft>
            </a:pPr>
            <a:r>
              <a:rPr lang="en-US" sz="3200" dirty="0">
                <a:effectLst/>
                <a:latin typeface="Times New Roman" panose="02020603050405020304" pitchFamily="18" charset="0"/>
                <a:ea typeface="Calibri" panose="020F0502020204030204" pitchFamily="34" charset="0"/>
              </a:rPr>
              <a:t>Con </a:t>
            </a:r>
            <a:r>
              <a:rPr lang="en-US" sz="3200" dirty="0" err="1">
                <a:effectLst/>
                <a:latin typeface="Times New Roman" panose="02020603050405020304" pitchFamily="18" charset="0"/>
                <a:ea typeface="Calibri" panose="020F0502020204030204" pitchFamily="34" charset="0"/>
              </a:rPr>
              <a:t>người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không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thể</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chọn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mình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nơi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sinh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ra</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nhưng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có</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thể</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tự</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chọn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mình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một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cách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sống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rèn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luyện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mình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năng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chịu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đựng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bản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lĩnh</a:t>
            </a:r>
            <a:r>
              <a:rPr lang="en-US" sz="3200" dirty="0">
                <a:effectLst/>
                <a:latin typeface="Times New Roman" panose="02020603050405020304" pitchFamily="18" charset="0"/>
                <a:ea typeface="Calibri" panose="020F0502020204030204" pitchFamily="34" charset="0"/>
              </a:rPr>
              <a:t> ý </a:t>
            </a:r>
            <a:r>
              <a:rPr lang="en-US" sz="3200" dirty="0" err="1">
                <a:effectLst/>
                <a:latin typeface="Times New Roman" panose="02020603050405020304" pitchFamily="18" charset="0"/>
                <a:ea typeface="Calibri" panose="020F0502020204030204" pitchFamily="34" charset="0"/>
              </a:rPr>
              <a:t>chí</a:t>
            </a:r>
            <a:r>
              <a:rPr lang="en-US" sz="3200" dirty="0">
                <a:effectLst/>
                <a:latin typeface="Times New Roman" panose="02020603050405020304" pitchFamily="18" charset="0"/>
                <a:ea typeface="Calibri" panose="020F0502020204030204" pitchFamily="34" charset="0"/>
              </a:rPr>
              <a:t> qua </a:t>
            </a:r>
            <a:r>
              <a:rPr lang="en-US" sz="3200" dirty="0" err="1">
                <a:effectLst/>
                <a:latin typeface="Times New Roman" panose="02020603050405020304" pitchFamily="18" charset="0"/>
                <a:ea typeface="Calibri" panose="020F0502020204030204" pitchFamily="34" charset="0"/>
              </a:rPr>
              <a:t>thử</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thách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khó</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khăn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bất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hạnh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cả</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thất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bại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Thất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bại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bất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hạnh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có</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thể</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điều</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tuyệt</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vọng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với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người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này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nhưng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có</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thể</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là</a:t>
            </a:r>
            <a:r>
              <a:rPr lang="en-US" sz="3200" dirty="0">
                <a:effectLst/>
                <a:latin typeface="Times New Roman" panose="02020603050405020304" pitchFamily="18" charset="0"/>
                <a:ea typeface="Calibri" panose="020F0502020204030204" pitchFamily="34" charset="0"/>
              </a:rPr>
              <a:t> may </a:t>
            </a:r>
            <a:r>
              <a:rPr lang="en-US" sz="3200" dirty="0" err="1">
                <a:effectLst/>
                <a:latin typeface="Times New Roman" panose="02020603050405020304" pitchFamily="18" charset="0"/>
                <a:ea typeface="Calibri" panose="020F0502020204030204" pitchFamily="34" charset="0"/>
              </a:rPr>
              <a:t>mắn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với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người</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khác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tùy</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vào</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cách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chúng</a:t>
            </a:r>
            <a:r>
              <a:rPr lang="en-US" sz="3200" dirty="0">
                <a:effectLst/>
                <a:latin typeface="Times New Roman" panose="02020603050405020304" pitchFamily="18" charset="0"/>
                <a:ea typeface="Calibri" panose="020F0502020204030204" pitchFamily="34" charset="0"/>
              </a:rPr>
              <a:t> ta </a:t>
            </a:r>
            <a:r>
              <a:rPr lang="en-US" sz="3200" dirty="0" err="1">
                <a:effectLst/>
                <a:latin typeface="Times New Roman" panose="02020603050405020304" pitchFamily="18" charset="0"/>
                <a:ea typeface="Calibri" panose="020F0502020204030204" pitchFamily="34" charset="0"/>
              </a:rPr>
              <a:t>đón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nhận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bằng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cách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dũng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cảm</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vượt</a:t>
            </a:r>
            <a:r>
              <a:rPr lang="en-US" sz="3200" dirty="0">
                <a:effectLst/>
                <a:latin typeface="Times New Roman" panose="02020603050405020304" pitchFamily="18" charset="0"/>
                <a:ea typeface="Calibri" panose="020F0502020204030204" pitchFamily="34" charset="0"/>
              </a:rPr>
              <a:t> qua hay </a:t>
            </a:r>
            <a:r>
              <a:rPr lang="en-US" sz="3200" dirty="0" err="1">
                <a:effectLst/>
                <a:latin typeface="Times New Roman" panose="02020603050405020304" pitchFamily="18" charset="0"/>
                <a:ea typeface="Calibri" panose="020F0502020204030204" pitchFamily="34" charset="0"/>
              </a:rPr>
              <a:t>tự</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thương</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thân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trách</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phận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mà</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gục</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ngã</a:t>
            </a:r>
            <a:r>
              <a:rPr lang="en-US" sz="3200" dirty="0">
                <a:effectLst/>
                <a:latin typeface="Times New Roman" panose="02020603050405020304" pitchFamily="18" charset="0"/>
                <a:ea typeface="Calibri" panose="020F0502020204030204" pitchFamily="34" charset="0"/>
              </a:rPr>
              <a:t>.</a:t>
            </a:r>
          </a:p>
          <a:p>
            <a:pPr algn="r">
              <a:lnSpc>
                <a:spcPct val="107000"/>
              </a:lnSpc>
              <a:spcAft>
                <a:spcPts val="800"/>
              </a:spcAft>
            </a:pP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Dẫn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theo</a:t>
            </a:r>
            <a:r>
              <a:rPr lang="en-US" sz="3200"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Hạt</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giống</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tâm</a:t>
            </a:r>
            <a:r>
              <a:rPr lang="en-US" sz="3200" i="1" dirty="0">
                <a:effectLst/>
                <a:latin typeface="Times New Roman" panose="02020603050405020304" pitchFamily="18" charset="0"/>
                <a:ea typeface="Calibri" panose="020F0502020204030204" pitchFamily="34" charset="0"/>
              </a:rPr>
              <a:t> </a:t>
            </a:r>
            <a:r>
              <a:rPr lang="en-US" sz="3200" i="1" dirty="0" err="1">
                <a:effectLst/>
                <a:latin typeface="Times New Roman" panose="02020603050405020304" pitchFamily="18" charset="0"/>
                <a:ea typeface="Calibri" panose="020F0502020204030204" pitchFamily="34" charset="0"/>
              </a:rPr>
              <a:t>hồn</a:t>
            </a:r>
            <a:r>
              <a:rPr lang="en-US" sz="3200" dirty="0">
                <a:effectLst/>
                <a:latin typeface="Times New Roman" panose="02020603050405020304" pitchFamily="18" charset="0"/>
                <a:ea typeface="Calibri" panose="020F0502020204030204" pitchFamily="34" charset="0"/>
              </a:rPr>
              <a:t>, </a:t>
            </a:r>
            <a:r>
              <a:rPr lang="en-US" sz="3200" dirty="0" err="1">
                <a:effectLst/>
                <a:latin typeface="Times New Roman" panose="02020603050405020304" pitchFamily="18" charset="0"/>
                <a:ea typeface="Calibri" panose="020F0502020204030204" pitchFamily="34" charset="0"/>
              </a:rPr>
              <a:t>Tập</a:t>
            </a:r>
            <a:r>
              <a:rPr lang="en-US" sz="3200" dirty="0">
                <a:effectLst/>
                <a:latin typeface="Times New Roman" panose="02020603050405020304" pitchFamily="18" charset="0"/>
                <a:ea typeface="Calibri" panose="020F0502020204030204" pitchFamily="34" charset="0"/>
              </a:rPr>
              <a:t> 1, </a:t>
            </a:r>
            <a:r>
              <a:rPr lang="en-US" sz="3200" dirty="0" err="1">
                <a:effectLst/>
                <a:latin typeface="Times New Roman" panose="02020603050405020304" pitchFamily="18" charset="0"/>
                <a:ea typeface="Calibri" panose="020F0502020204030204" pitchFamily="34" charset="0"/>
              </a:rPr>
              <a:t>Phần</a:t>
            </a:r>
            <a:r>
              <a:rPr lang="en-US" sz="3200" dirty="0">
                <a:effectLst/>
                <a:latin typeface="Times New Roman" panose="02020603050405020304" pitchFamily="18" charset="0"/>
                <a:ea typeface="Calibri" panose="020F0502020204030204" pitchFamily="34" charset="0"/>
              </a:rPr>
              <a:t> I)</a:t>
            </a:r>
          </a:p>
        </p:txBody>
      </p:sp>
    </p:spTree>
    <p:extLst>
      <p:ext uri="{BB962C8B-B14F-4D97-AF65-F5344CB8AC3E}">
        <p14:creationId xmlns:p14="http://schemas.microsoft.com/office/powerpoint/2010/main" val="386169385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45E8485-3643-451A-BEAC-4427E72E2AA3}"/>
              </a:ext>
            </a:extLst>
          </p:cNvPr>
          <p:cNvSpPr txBox="1"/>
          <p:nvPr/>
        </p:nvSpPr>
        <p:spPr>
          <a:xfrm>
            <a:off x="673100" y="930601"/>
            <a:ext cx="10858500" cy="52225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bản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thể</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loại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chính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graphicFrame>
        <p:nvGraphicFramePr>
          <p:cNvPr id="7" name="Table 6">
            <a:extLst>
              <a:ext uri="{FF2B5EF4-FFF2-40B4-BE49-F238E27FC236}">
                <a16:creationId xmlns:a16="http://schemas.microsoft.com/office/drawing/2014/main" id="{E1C7E1BD-9F29-4658-9897-E5BDB565E5DE}"/>
              </a:ext>
            </a:extLst>
          </p:cNvPr>
          <p:cNvGraphicFramePr>
            <a:graphicFrameLocks noGrp="1"/>
          </p:cNvGraphicFramePr>
          <p:nvPr>
            <p:extLst>
              <p:ext uri="{D42A27DB-BD31-4B8C-83A1-F6EECF244321}">
                <p14:modId xmlns:p14="http://schemas.microsoft.com/office/powerpoint/2010/main" val="1234563189"/>
              </p:ext>
            </p:extLst>
          </p:nvPr>
        </p:nvGraphicFramePr>
        <p:xfrm>
          <a:off x="660400" y="1608022"/>
          <a:ext cx="10858500" cy="4646229"/>
        </p:xfrm>
        <a:graphic>
          <a:graphicData uri="http://schemas.openxmlformats.org/drawingml/2006/table">
            <a:tbl>
              <a:tblPr firstRow="1" firstCol="1" bandRow="1"/>
              <a:tblGrid>
                <a:gridCol w="1497013">
                  <a:extLst>
                    <a:ext uri="{9D8B030D-6E8A-4147-A177-3AD203B41FA5}">
                      <a16:colId xmlns:a16="http://schemas.microsoft.com/office/drawing/2014/main" val="1380154456"/>
                    </a:ext>
                  </a:extLst>
                </a:gridCol>
                <a:gridCol w="1771650">
                  <a:extLst>
                    <a:ext uri="{9D8B030D-6E8A-4147-A177-3AD203B41FA5}">
                      <a16:colId xmlns:a16="http://schemas.microsoft.com/office/drawing/2014/main" val="2994625305"/>
                    </a:ext>
                  </a:extLst>
                </a:gridCol>
                <a:gridCol w="7589837">
                  <a:extLst>
                    <a:ext uri="{9D8B030D-6E8A-4147-A177-3AD203B41FA5}">
                      <a16:colId xmlns:a16="http://schemas.microsoft.com/office/drawing/2014/main" val="1701915480"/>
                    </a:ext>
                  </a:extLst>
                </a:gridCol>
              </a:tblGrid>
              <a:tr h="1027548">
                <a:tc>
                  <a:txBody>
                    <a:bodyPr/>
                    <a:lstStyle/>
                    <a:p>
                      <a:pPr algn="just">
                        <a:lnSpc>
                          <a:spcPct val="107000"/>
                        </a:lnSpc>
                        <a:spcAft>
                          <a:spcPts val="8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Kiểu văn bản/thể loại chính</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5450" marR="45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 tác phẩm</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5450" marR="45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 đọc</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5450" marR="45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645691"/>
                  </a:ext>
                </a:extLst>
              </a:tr>
              <a:tr h="3498530">
                <a:tc>
                  <a:txBody>
                    <a:bodyPr/>
                    <a:lstStyle/>
                    <a:p>
                      <a:pPr algn="just">
                        <a:lnSpc>
                          <a:spcPct val="107000"/>
                        </a:lnSpc>
                        <a:spcAft>
                          <a:spcPts val="800"/>
                        </a:spcAft>
                      </a:pP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ngụ</a:t>
                      </a:r>
                      <a:r>
                        <a:rPr lang="en-US" sz="24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ngôn</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50" marR="45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Đẽo</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cày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giữa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đường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Ếch</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ngồi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đáy</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giếng</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mối</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và</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kiến</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Con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hổ</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có</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400" i="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nghĩa</a:t>
                      </a:r>
                      <a:r>
                        <a:rPr lang="en-US" sz="2400" i="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50" marR="45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ngôi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diện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cốt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ngụ</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ngôn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Tóm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cốt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45450" marR="45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184605"/>
                  </a:ext>
                </a:extLst>
              </a:tr>
            </a:tbl>
          </a:graphicData>
        </a:graphic>
      </p:graphicFrame>
    </p:spTree>
    <p:extLst>
      <p:ext uri="{BB962C8B-B14F-4D97-AF65-F5344CB8AC3E}">
        <p14:creationId xmlns:p14="http://schemas.microsoft.com/office/powerpoint/2010/main" val="211093214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472B8845-FAB3-4A53-AB62-EA0A5F7CA729}"/>
              </a:ext>
            </a:extLst>
          </p:cNvPr>
          <p:cNvSpPr txBox="1"/>
          <p:nvPr/>
        </p:nvSpPr>
        <p:spPr>
          <a:xfrm>
            <a:off x="660400" y="1731674"/>
            <a:ext cx="10858500" cy="5184433"/>
          </a:xfrm>
          <a:prstGeom prst="rect">
            <a:avLst/>
          </a:prstGeom>
          <a:noFill/>
        </p:spPr>
        <p:txBody>
          <a:bodyPr wrap="square">
            <a:spAutoFit/>
          </a:bodyPr>
          <a:lstStyle/>
          <a:p>
            <a:pPr algn="just">
              <a:lnSpc>
                <a:spcPct val="107000"/>
              </a:lnSpc>
              <a:spcAft>
                <a:spcPts val="800"/>
              </a:spcAft>
            </a:pPr>
            <a:r>
              <a:rPr lang="en-US" sz="2800" b="1" dirty="0" err="1">
                <a:effectLst/>
                <a:latin typeface="Times New Roman" panose="02020603050405020304" pitchFamily="18" charset="0"/>
                <a:ea typeface="Calibri" panose="020F0502020204030204" pitchFamily="34" charset="0"/>
              </a:rPr>
              <a:t>Câu</a:t>
            </a:r>
            <a:r>
              <a:rPr lang="en-US" sz="2800" b="1" dirty="0">
                <a:effectLst/>
                <a:latin typeface="Times New Roman" panose="02020603050405020304" pitchFamily="18" charset="0"/>
                <a:ea typeface="Calibri" panose="020F0502020204030204" pitchFamily="34" charset="0"/>
              </a:rPr>
              <a:t> 1.</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Chỉ</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phương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thức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biểu</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chính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được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dụng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trong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đoạn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trích</a:t>
            </a:r>
            <a:r>
              <a:rPr lang="en-US" sz="2800" dirty="0">
                <a:effectLst/>
                <a:latin typeface="Times New Roman" panose="02020603050405020304" pitchFamily="18" charset="0"/>
                <a:ea typeface="Calibri" panose="020F0502020204030204" pitchFamily="34" charset="0"/>
              </a:rPr>
              <a:t>.</a:t>
            </a:r>
          </a:p>
          <a:p>
            <a:pPr algn="just">
              <a:lnSpc>
                <a:spcPct val="107000"/>
              </a:lnSpc>
              <a:spcAft>
                <a:spcPts val="800"/>
              </a:spcAft>
            </a:pPr>
            <a:r>
              <a:rPr lang="en-US" sz="2800" b="1" dirty="0" err="1">
                <a:effectLst/>
                <a:latin typeface="Times New Roman" panose="02020603050405020304" pitchFamily="18" charset="0"/>
                <a:ea typeface="Calibri" panose="020F0502020204030204" pitchFamily="34" charset="0"/>
              </a:rPr>
              <a:t>Câu</a:t>
            </a:r>
            <a:r>
              <a:rPr lang="en-US" sz="2800" b="1" dirty="0">
                <a:effectLst/>
                <a:latin typeface="Times New Roman" panose="02020603050405020304" pitchFamily="18" charset="0"/>
                <a:ea typeface="Calibri" panose="020F0502020204030204" pitchFamily="34" charset="0"/>
              </a:rPr>
              <a:t> 2.</a:t>
            </a:r>
            <a:r>
              <a:rPr lang="en-US" sz="2800" dirty="0">
                <a:effectLst/>
                <a:latin typeface="Times New Roman" panose="02020603050405020304" pitchFamily="18" charset="0"/>
                <a:ea typeface="Calibri" panose="020F0502020204030204" pitchFamily="34" charset="0"/>
              </a:rPr>
              <a:t> Theo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trở</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thành</a:t>
            </a:r>
            <a:r>
              <a:rPr lang="en-US" sz="2800" dirty="0">
                <a:effectLst/>
                <a:latin typeface="Times New Roman" panose="02020603050405020304" pitchFamily="18" charset="0"/>
                <a:ea typeface="Calibri" panose="020F0502020204030204" pitchFamily="34" charset="0"/>
              </a:rPr>
              <a:t> “con </a:t>
            </a:r>
            <a:r>
              <a:rPr lang="en-US" sz="2800" dirty="0" err="1">
                <a:effectLst/>
                <a:latin typeface="Times New Roman" panose="02020603050405020304" pitchFamily="18" charset="0"/>
                <a:ea typeface="Calibri" panose="020F0502020204030204" pitchFamily="34" charset="0"/>
              </a:rPr>
              <a:t>bướm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biết</a:t>
            </a:r>
            <a:r>
              <a:rPr lang="en-US" sz="2800" dirty="0">
                <a:effectLst/>
                <a:latin typeface="Times New Roman" panose="02020603050405020304" pitchFamily="18" charset="0"/>
                <a:ea typeface="Calibri" panose="020F0502020204030204" pitchFamily="34" charset="0"/>
              </a:rPr>
              <a:t> bay”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trở</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thành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cây</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cứng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cáp</a:t>
            </a:r>
            <a:r>
              <a:rPr lang="en-US" sz="2800" dirty="0">
                <a:effectLst/>
                <a:latin typeface="Times New Roman" panose="02020603050405020304" pitchFamily="18" charset="0"/>
                <a:ea typeface="Calibri" panose="020F0502020204030204" pitchFamily="34" charset="0"/>
              </a:rPr>
              <a:t>”, con </a:t>
            </a:r>
            <a:r>
              <a:rPr lang="en-US" sz="2800" dirty="0" err="1">
                <a:effectLst/>
                <a:latin typeface="Times New Roman" panose="02020603050405020304" pitchFamily="18" charset="0"/>
                <a:ea typeface="Calibri" panose="020F0502020204030204" pitchFamily="34" charset="0"/>
              </a:rPr>
              <a:t>tằm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và</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hạt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giống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phải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trải</a:t>
            </a:r>
            <a:r>
              <a:rPr lang="en-US" sz="2800" dirty="0">
                <a:effectLst/>
                <a:latin typeface="Times New Roman" panose="02020603050405020304" pitchFamily="18" charset="0"/>
                <a:ea typeface="Calibri" panose="020F0502020204030204" pitchFamily="34" charset="0"/>
              </a:rPr>
              <a:t> qua </a:t>
            </a:r>
            <a:r>
              <a:rPr lang="en-US" sz="2800" dirty="0" err="1">
                <a:effectLst/>
                <a:latin typeface="Times New Roman" panose="02020603050405020304" pitchFamily="18" charset="0"/>
                <a:ea typeface="Calibri" panose="020F0502020204030204" pitchFamily="34" charset="0"/>
              </a:rPr>
              <a:t>những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gì</a:t>
            </a:r>
            <a:r>
              <a:rPr lang="en-US" sz="2800" dirty="0">
                <a:effectLst/>
                <a:latin typeface="Times New Roman" panose="02020603050405020304" pitchFamily="18" charset="0"/>
                <a:ea typeface="Calibri" panose="020F0502020204030204" pitchFamily="34" charset="0"/>
              </a:rPr>
              <a:t>?</a:t>
            </a:r>
          </a:p>
          <a:p>
            <a:pPr algn="just">
              <a:lnSpc>
                <a:spcPct val="107000"/>
              </a:lnSpc>
              <a:spcAft>
                <a:spcPts val="800"/>
              </a:spcAft>
            </a:pPr>
            <a:r>
              <a:rPr lang="en-US" sz="2800" b="1" dirty="0" err="1">
                <a:effectLst/>
                <a:latin typeface="Times New Roman" panose="02020603050405020304" pitchFamily="18" charset="0"/>
                <a:ea typeface="Calibri" panose="020F0502020204030204" pitchFamily="34" charset="0"/>
              </a:rPr>
              <a:t>Câu</a:t>
            </a:r>
            <a:r>
              <a:rPr lang="en-US" sz="2800" b="1" dirty="0">
                <a:effectLst/>
                <a:latin typeface="Times New Roman" panose="02020603050405020304" pitchFamily="18" charset="0"/>
                <a:ea typeface="Calibri" panose="020F0502020204030204" pitchFamily="34" charset="0"/>
              </a:rPr>
              <a:t> 3</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Vì</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tác</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giả</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rằng</a:t>
            </a:r>
            <a:r>
              <a:rPr lang="en-US" sz="2800" dirty="0">
                <a:effectLst/>
                <a:latin typeface="Times New Roman" panose="02020603050405020304" pitchFamily="18" charset="0"/>
                <a:ea typeface="Calibri" panose="020F0502020204030204" pitchFamily="34" charset="0"/>
              </a:rPr>
              <a:t>: "Con </a:t>
            </a:r>
            <a:r>
              <a:rPr lang="en-US" sz="2800" dirty="0" err="1">
                <a:effectLst/>
                <a:latin typeface="Times New Roman" panose="02020603050405020304" pitchFamily="18" charset="0"/>
                <a:ea typeface="Calibri" panose="020F0502020204030204" pitchFamily="34" charset="0"/>
              </a:rPr>
              <a:t>người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không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chọn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nơi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sinh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ra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nhưng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tự</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chọn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cho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mình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một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sống</a:t>
            </a:r>
            <a:r>
              <a:rPr lang="en-US" sz="2800" dirty="0">
                <a:effectLst/>
                <a:latin typeface="Times New Roman" panose="02020603050405020304" pitchFamily="18" charset="0"/>
                <a:ea typeface="Calibri" panose="020F0502020204030204" pitchFamily="34" charset="0"/>
              </a:rPr>
              <a:t>".</a:t>
            </a:r>
          </a:p>
          <a:p>
            <a:pPr algn="just">
              <a:lnSpc>
                <a:spcPct val="107000"/>
              </a:lnSpc>
              <a:spcAft>
                <a:spcPts val="800"/>
              </a:spcAft>
            </a:pPr>
            <a:r>
              <a:rPr lang="en-US" sz="2800" b="1" dirty="0" err="1">
                <a:effectLst/>
                <a:latin typeface="Times New Roman" panose="02020603050405020304" pitchFamily="18" charset="0"/>
                <a:ea typeface="Calibri" panose="020F0502020204030204" pitchFamily="34" charset="0"/>
              </a:rPr>
              <a:t>Câu</a:t>
            </a:r>
            <a:r>
              <a:rPr lang="en-US" sz="2800" b="1" dirty="0">
                <a:effectLst/>
                <a:latin typeface="Times New Roman" panose="02020603050405020304" pitchFamily="18" charset="0"/>
                <a:ea typeface="Calibri" panose="020F0502020204030204" pitchFamily="34" charset="0"/>
              </a:rPr>
              <a:t> 4.</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Thông</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điệp</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đoạn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trích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trên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có</a:t>
            </a:r>
            <a:r>
              <a:rPr lang="en-US" sz="2800" dirty="0">
                <a:effectLst/>
                <a:latin typeface="Times New Roman" panose="02020603050405020304" pitchFamily="18" charset="0"/>
                <a:ea typeface="Calibri" panose="020F0502020204030204" pitchFamily="34" charset="0"/>
              </a:rPr>
              <a:t> ý </a:t>
            </a:r>
            <a:r>
              <a:rPr lang="en-US" sz="2800" dirty="0" err="1">
                <a:effectLst/>
                <a:latin typeface="Times New Roman" panose="02020603050405020304" pitchFamily="18" charset="0"/>
                <a:ea typeface="Calibri" panose="020F0502020204030204" pitchFamily="34" charset="0"/>
              </a:rPr>
              <a:t>nghĩa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nhất</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em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Vì</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sao</a:t>
            </a:r>
            <a:r>
              <a:rPr lang="en-US" sz="2800" dirty="0">
                <a:effectLst/>
                <a:latin typeface="Times New Roman" panose="02020603050405020304" pitchFamily="18" charset="0"/>
                <a:ea typeface="Calibri" panose="020F0502020204030204" pitchFamily="34" charset="0"/>
              </a:rPr>
              <a:t>?</a:t>
            </a:r>
          </a:p>
          <a:p>
            <a:pPr>
              <a:lnSpc>
                <a:spcPct val="107000"/>
              </a:lnSpc>
              <a:spcAft>
                <a:spcPts val="800"/>
              </a:spcAft>
            </a:pPr>
            <a:r>
              <a:rPr lang="en-US" sz="2800" b="1" dirty="0" err="1">
                <a:effectLst/>
                <a:latin typeface="Times New Roman" panose="02020603050405020304" pitchFamily="18" charset="0"/>
                <a:ea typeface="Calibri" panose="020F0502020204030204" pitchFamily="34" charset="0"/>
              </a:rPr>
              <a:t>Câu</a:t>
            </a:r>
            <a:r>
              <a:rPr lang="en-US" sz="2800" b="1" dirty="0">
                <a:effectLst/>
                <a:latin typeface="Times New Roman" panose="02020603050405020304" pitchFamily="18" charset="0"/>
                <a:ea typeface="Calibri" panose="020F0502020204030204" pitchFamily="34" charset="0"/>
              </a:rPr>
              <a:t> 5.</a:t>
            </a:r>
            <a:r>
              <a:rPr lang="en-US" sz="2800" dirty="0">
                <a:effectLst/>
                <a:latin typeface="Times New Roman" panose="02020603050405020304" pitchFamily="18" charset="0"/>
                <a:ea typeface="Calibri" panose="020F0502020204030204" pitchFamily="34" charset="0"/>
              </a:rPr>
              <a:t> Theo </a:t>
            </a:r>
            <a:r>
              <a:rPr lang="en-US" sz="2800" dirty="0" err="1">
                <a:effectLst/>
                <a:latin typeface="Times New Roman" panose="02020603050405020304" pitchFamily="18" charset="0"/>
                <a:ea typeface="Calibri" panose="020F0502020204030204" pitchFamily="34" charset="0"/>
              </a:rPr>
              <a:t>em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làm</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nào</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đối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diện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với</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thử</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thách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của</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bản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thân</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để</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thành</a:t>
            </a:r>
            <a:r>
              <a:rPr lang="en-US" sz="2800" dirty="0">
                <a:effectLst/>
                <a:latin typeface="Times New Roman" panose="02020603050405020304" pitchFamily="18" charset="0"/>
                <a:ea typeface="Calibri" panose="020F0502020204030204" pitchFamily="34" charset="0"/>
              </a:rPr>
              <a:t> </a:t>
            </a:r>
            <a:r>
              <a:rPr lang="en-US" sz="2800" dirty="0" err="1">
                <a:effectLst/>
                <a:latin typeface="Times New Roman" panose="02020603050405020304" pitchFamily="18" charset="0"/>
                <a:ea typeface="Calibri" panose="020F0502020204030204" pitchFamily="34" charset="0"/>
              </a:rPr>
              <a:t>công</a:t>
            </a:r>
            <a:r>
              <a:rPr lang="en-US" sz="2800" dirty="0">
                <a:effectLst/>
                <a:latin typeface="Times New Roman" panose="02020603050405020304" pitchFamily="18" charset="0"/>
                <a:ea typeface="Calibri" panose="020F0502020204030204" pitchFamily="34" charset="0"/>
              </a:rPr>
              <a:t>.</a:t>
            </a:r>
          </a:p>
          <a:p>
            <a:pPr algn="just">
              <a:lnSpc>
                <a:spcPct val="107000"/>
              </a:lnSpc>
              <a:spcAft>
                <a:spcPts val="800"/>
              </a:spcAft>
            </a:pPr>
            <a:r>
              <a:rPr lang="en-US" sz="2800" b="1" dirty="0">
                <a:solidFill>
                  <a:srgbClr val="FF0000"/>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497295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8FA6CCBC-A3D5-470E-9910-CC6B5D72F2AD}"/>
              </a:ext>
            </a:extLst>
          </p:cNvPr>
          <p:cNvSpPr txBox="1"/>
          <p:nvPr/>
        </p:nvSpPr>
        <p:spPr>
          <a:xfrm>
            <a:off x="666750" y="1416935"/>
            <a:ext cx="10858500" cy="4722062"/>
          </a:xfrm>
          <a:prstGeom prst="rect">
            <a:avLst/>
          </a:prstGeom>
          <a:noFill/>
        </p:spPr>
        <p:txBody>
          <a:bodyPr wrap="square">
            <a:spAutoFit/>
          </a:bodyPr>
          <a:lstStyle/>
          <a:p>
            <a:pPr algn="ctr">
              <a:lnSpc>
                <a:spcPct val="115000"/>
              </a:lnSpc>
              <a:spcAft>
                <a:spcPts val="800"/>
              </a:spcAft>
            </a:pPr>
            <a:r>
              <a:rPr lang="en-US" sz="3200" b="1" dirty="0" err="1">
                <a:solidFill>
                  <a:srgbClr val="FF0000"/>
                </a:solidFill>
                <a:effectLst/>
                <a:latin typeface="Times New Roman" panose="02020603050405020304" pitchFamily="18" charset="0"/>
                <a:ea typeface="Times New Roman" panose="02020603050405020304" pitchFamily="18" charset="0"/>
              </a:rPr>
              <a:t>Gợi</a:t>
            </a:r>
            <a:r>
              <a:rPr lang="en-US" sz="3200" b="1" dirty="0">
                <a:solidFill>
                  <a:srgbClr val="FF0000"/>
                </a:solidFill>
                <a:effectLst/>
                <a:latin typeface="Times New Roman" panose="02020603050405020304" pitchFamily="18" charset="0"/>
                <a:ea typeface="Times New Roman" panose="02020603050405020304" pitchFamily="18" charset="0"/>
              </a:rPr>
              <a:t> ý </a:t>
            </a:r>
            <a:r>
              <a:rPr lang="en-US" sz="3200" b="1" dirty="0" err="1">
                <a:solidFill>
                  <a:srgbClr val="FF0000"/>
                </a:solidFill>
                <a:effectLst/>
                <a:latin typeface="Times New Roman" panose="02020603050405020304" pitchFamily="18" charset="0"/>
                <a:ea typeface="Times New Roman" panose="02020603050405020304" pitchFamily="18" charset="0"/>
              </a:rPr>
              <a:t>trả</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lời</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đề</a:t>
            </a:r>
            <a:r>
              <a:rPr lang="en-US" sz="3200" b="1" dirty="0">
                <a:solidFill>
                  <a:srgbClr val="FF0000"/>
                </a:solidFill>
                <a:effectLst/>
                <a:latin typeface="Times New Roman" panose="02020603050405020304" pitchFamily="18" charset="0"/>
                <a:ea typeface="Times New Roman" panose="02020603050405020304" pitchFamily="18" charset="0"/>
              </a:rPr>
              <a:t> </a:t>
            </a:r>
            <a:r>
              <a:rPr lang="en-US" sz="3200" b="1" dirty="0" err="1">
                <a:solidFill>
                  <a:srgbClr val="FF0000"/>
                </a:solidFill>
                <a:effectLst/>
                <a:latin typeface="Times New Roman" panose="02020603050405020304" pitchFamily="18" charset="0"/>
                <a:ea typeface="Times New Roman" panose="02020603050405020304" pitchFamily="18" charset="0"/>
              </a:rPr>
              <a:t>số</a:t>
            </a:r>
            <a:r>
              <a:rPr lang="en-US" sz="3200" b="1" dirty="0">
                <a:solidFill>
                  <a:srgbClr val="FF0000"/>
                </a:solidFill>
                <a:effectLst/>
                <a:latin typeface="Times New Roman" panose="02020603050405020304" pitchFamily="18" charset="0"/>
                <a:ea typeface="Times New Roman" panose="02020603050405020304" pitchFamily="18" charset="0"/>
              </a:rPr>
              <a:t> 6:</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3200" b="1" dirty="0" err="1">
                <a:solidFill>
                  <a:srgbClr val="0D0D0D"/>
                </a:solidFill>
                <a:effectLst/>
                <a:latin typeface="Times New Roman" panose="02020603050405020304" pitchFamily="18" charset="0"/>
                <a:ea typeface="Times New Roman" panose="02020603050405020304" pitchFamily="18" charset="0"/>
              </a:rPr>
              <a:t>Câu</a:t>
            </a:r>
            <a:r>
              <a:rPr lang="en-US" sz="3200" b="1" dirty="0">
                <a:solidFill>
                  <a:srgbClr val="0D0D0D"/>
                </a:solidFill>
                <a:effectLst/>
                <a:latin typeface="Times New Roman" panose="02020603050405020304" pitchFamily="18" charset="0"/>
                <a:ea typeface="Times New Roman" panose="02020603050405020304" pitchFamily="18" charset="0"/>
              </a:rPr>
              <a:t> 1.</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Phương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thức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biểu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đạt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chính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Nghị</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luận</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3200" b="1" dirty="0" err="1">
                <a:solidFill>
                  <a:srgbClr val="0D0D0D"/>
                </a:solidFill>
                <a:effectLst/>
                <a:latin typeface="Times New Roman" panose="02020603050405020304" pitchFamily="18" charset="0"/>
                <a:ea typeface="Times New Roman" panose="02020603050405020304" pitchFamily="18" charset="0"/>
              </a:rPr>
              <a:t>Câu</a:t>
            </a:r>
            <a:r>
              <a:rPr lang="en-US" sz="3200" b="1" dirty="0">
                <a:solidFill>
                  <a:srgbClr val="0D0D0D"/>
                </a:solidFill>
                <a:effectLst/>
                <a:latin typeface="Times New Roman" panose="02020603050405020304" pitchFamily="18" charset="0"/>
                <a:ea typeface="Times New Roman" panose="02020603050405020304" pitchFamily="18" charset="0"/>
              </a:rPr>
              <a:t> 2.</a:t>
            </a:r>
            <a:r>
              <a:rPr lang="en-US" sz="3200" dirty="0">
                <a:solidFill>
                  <a:srgbClr val="0D0D0D"/>
                </a:solidFill>
                <a:effectLst/>
                <a:latin typeface="Times New Roman" panose="02020603050405020304" pitchFamily="18" charset="0"/>
                <a:ea typeface="Times New Roman" panose="02020603050405020304" pitchFamily="18" charset="0"/>
              </a:rPr>
              <a:t> Theo </a:t>
            </a:r>
            <a:r>
              <a:rPr lang="en-US" sz="3200" dirty="0" err="1">
                <a:solidFill>
                  <a:srgbClr val="0D0D0D"/>
                </a:solidFill>
                <a:effectLst/>
                <a:latin typeface="Times New Roman" panose="02020603050405020304" pitchFamily="18" charset="0"/>
                <a:ea typeface="Times New Roman" panose="02020603050405020304" pitchFamily="18" charset="0"/>
              </a:rPr>
              <a:t>tác</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giả</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để</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trở</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thành</a:t>
            </a:r>
            <a:r>
              <a:rPr lang="en-US" sz="3200" dirty="0">
                <a:solidFill>
                  <a:srgbClr val="0D0D0D"/>
                </a:solidFill>
                <a:effectLst/>
                <a:latin typeface="Times New Roman" panose="02020603050405020304" pitchFamily="18" charset="0"/>
                <a:ea typeface="Times New Roman" panose="02020603050405020304" pitchFamily="18" charset="0"/>
              </a:rPr>
              <a:t> “con </a:t>
            </a:r>
            <a:r>
              <a:rPr lang="en-US" sz="3200" dirty="0" err="1">
                <a:solidFill>
                  <a:srgbClr val="0D0D0D"/>
                </a:solidFill>
                <a:effectLst/>
                <a:latin typeface="Times New Roman" panose="02020603050405020304" pitchFamily="18" charset="0"/>
                <a:ea typeface="Times New Roman" panose="02020603050405020304" pitchFamily="18" charset="0"/>
              </a:rPr>
              <a:t>bướm</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biết</a:t>
            </a:r>
            <a:r>
              <a:rPr lang="en-US" sz="3200" dirty="0">
                <a:solidFill>
                  <a:srgbClr val="0D0D0D"/>
                </a:solidFill>
                <a:effectLst/>
                <a:latin typeface="Times New Roman" panose="02020603050405020304" pitchFamily="18" charset="0"/>
                <a:ea typeface="Times New Roman" panose="02020603050405020304" pitchFamily="18" charset="0"/>
              </a:rPr>
              <a:t> bay” </a:t>
            </a:r>
            <a:r>
              <a:rPr lang="en-US" sz="3200" dirty="0" err="1">
                <a:solidFill>
                  <a:srgbClr val="0D0D0D"/>
                </a:solidFill>
                <a:effectLst/>
                <a:latin typeface="Times New Roman" panose="02020603050405020304" pitchFamily="18" charset="0"/>
                <a:ea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trở</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thành</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cây</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cứng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cáp</a:t>
            </a:r>
            <a:r>
              <a:rPr lang="en-US" sz="3200" dirty="0">
                <a:solidFill>
                  <a:srgbClr val="0D0D0D"/>
                </a:solidFill>
                <a:effectLst/>
                <a:latin typeface="Times New Roman" panose="02020603050405020304" pitchFamily="18" charset="0"/>
                <a:ea typeface="Times New Roman" panose="02020603050405020304" pitchFamily="18" charset="0"/>
              </a:rPr>
              <a:t>”, con </a:t>
            </a:r>
            <a:r>
              <a:rPr lang="en-US" sz="3200" dirty="0" err="1">
                <a:solidFill>
                  <a:srgbClr val="0D0D0D"/>
                </a:solidFill>
                <a:effectLst/>
                <a:latin typeface="Times New Roman" panose="02020603050405020304" pitchFamily="18" charset="0"/>
                <a:ea typeface="Times New Roman" panose="02020603050405020304" pitchFamily="18" charset="0"/>
              </a:rPr>
              <a:t>tằm</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và</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hạt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giống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phải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trải</a:t>
            </a:r>
            <a:r>
              <a:rPr lang="en-US" sz="3200" dirty="0">
                <a:solidFill>
                  <a:srgbClr val="0D0D0D"/>
                </a:solidFill>
                <a:effectLst/>
                <a:latin typeface="Times New Roman" panose="02020603050405020304" pitchFamily="18" charset="0"/>
                <a:ea typeface="Times New Roman" panose="02020603050405020304" pitchFamily="18" charset="0"/>
              </a:rPr>
              <a:t> qua </a:t>
            </a:r>
            <a:r>
              <a:rPr lang="en-US" sz="3200" dirty="0" err="1">
                <a:solidFill>
                  <a:srgbClr val="0D0D0D"/>
                </a:solidFill>
                <a:effectLst/>
                <a:latin typeface="Times New Roman" panose="02020603050405020304" pitchFamily="18" charset="0"/>
                <a:ea typeface="Times New Roman" panose="02020603050405020304" pitchFamily="18" charset="0"/>
              </a:rPr>
              <a:t>những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thử</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thách</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rPr>
              <a:t>+ Con </a:t>
            </a:r>
            <a:r>
              <a:rPr lang="en-US" sz="3200" dirty="0" err="1">
                <a:solidFill>
                  <a:srgbClr val="0D0D0D"/>
                </a:solidFill>
                <a:effectLst/>
                <a:latin typeface="Times New Roman" panose="02020603050405020304" pitchFamily="18" charset="0"/>
                <a:ea typeface="Times New Roman" panose="02020603050405020304" pitchFamily="18" charset="0"/>
              </a:rPr>
              <a:t>tằm</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phải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trải</a:t>
            </a:r>
            <a:r>
              <a:rPr lang="en-US" sz="3200" dirty="0">
                <a:solidFill>
                  <a:srgbClr val="0D0D0D"/>
                </a:solidFill>
                <a:effectLst/>
                <a:latin typeface="Times New Roman" panose="02020603050405020304" pitchFamily="18" charset="0"/>
                <a:ea typeface="Times New Roman" panose="02020603050405020304" pitchFamily="18" charset="0"/>
              </a:rPr>
              <a:t> qua </a:t>
            </a:r>
            <a:r>
              <a:rPr lang="en-US" sz="3200" dirty="0" err="1">
                <a:solidFill>
                  <a:srgbClr val="0D0D0D"/>
                </a:solidFill>
                <a:effectLst/>
                <a:latin typeface="Times New Roman" panose="02020603050405020304" pitchFamily="18" charset="0"/>
                <a:ea typeface="Times New Roman" panose="02020603050405020304" pitchFamily="18" charset="0"/>
              </a:rPr>
              <a:t>đau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đớn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để</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tự</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chui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ra</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khỏi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cái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kén</a:t>
            </a:r>
            <a:r>
              <a:rPr lang="en-US" sz="3200" dirty="0">
                <a:solidFill>
                  <a:srgbClr val="0D0D0D"/>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Hạt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giống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nằm</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sâu</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trong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lòng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đất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để</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nảy</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mầm</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phải</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tự</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vươn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thẳng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lên</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xuyên</a:t>
            </a:r>
            <a:r>
              <a:rPr lang="en-US" sz="3200" dirty="0">
                <a:solidFill>
                  <a:srgbClr val="0D0D0D"/>
                </a:solidFill>
                <a:effectLst/>
                <a:latin typeface="Times New Roman" panose="02020603050405020304" pitchFamily="18" charset="0"/>
                <a:ea typeface="Times New Roman" panose="02020603050405020304" pitchFamily="18" charset="0"/>
              </a:rPr>
              <a:t> qua </a:t>
            </a:r>
            <a:r>
              <a:rPr lang="en-US" sz="3200" dirty="0" err="1">
                <a:solidFill>
                  <a:srgbClr val="0D0D0D"/>
                </a:solidFill>
                <a:effectLst/>
                <a:latin typeface="Times New Roman" panose="02020603050405020304" pitchFamily="18" charset="0"/>
                <a:ea typeface="Times New Roman" panose="02020603050405020304" pitchFamily="18" charset="0"/>
              </a:rPr>
              <a:t>tầng</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đất</a:t>
            </a:r>
            <a:r>
              <a:rPr lang="en-US" sz="3200" dirty="0">
                <a:solidFill>
                  <a:srgbClr val="0D0D0D"/>
                </a:solidFill>
                <a:effectLst/>
                <a:latin typeface="Times New Roman" panose="02020603050405020304" pitchFamily="18" charset="0"/>
                <a:ea typeface="Times New Roman" panose="02020603050405020304" pitchFamily="18" charset="0"/>
              </a:rPr>
              <a:t> </a:t>
            </a:r>
            <a:r>
              <a:rPr lang="en-US" sz="3200" dirty="0" err="1">
                <a:solidFill>
                  <a:srgbClr val="0D0D0D"/>
                </a:solidFill>
                <a:effectLst/>
                <a:latin typeface="Times New Roman" panose="02020603050405020304" pitchFamily="18" charset="0"/>
                <a:ea typeface="Times New Roman" panose="02020603050405020304" pitchFamily="18" charset="0"/>
              </a:rPr>
              <a:t>dày</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3275436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down)">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down)">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down)">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down)">
                                      <p:cBhvr>
                                        <p:cTn id="2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243B8BB3-9827-4455-9D66-93438EAFD315}"/>
              </a:ext>
            </a:extLst>
          </p:cNvPr>
          <p:cNvSpPr txBox="1"/>
          <p:nvPr/>
        </p:nvSpPr>
        <p:spPr>
          <a:xfrm>
            <a:off x="660400" y="1680633"/>
            <a:ext cx="10858500" cy="4617803"/>
          </a:xfrm>
          <a:prstGeom prst="rect">
            <a:avLst/>
          </a:prstGeom>
          <a:noFill/>
        </p:spPr>
        <p:txBody>
          <a:bodyPr wrap="square">
            <a:spAutoFit/>
          </a:bodyPr>
          <a:lstStyle/>
          <a:p>
            <a:pPr algn="just">
              <a:lnSpc>
                <a:spcPct val="107000"/>
              </a:lnSpc>
              <a:spcAft>
                <a:spcPts val="800"/>
              </a:spcAft>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3.</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ai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lựa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chọn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phận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tốt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đẹp</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lựa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chọn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tạo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may </a:t>
            </a:r>
            <a:r>
              <a:rPr lang="en-US" sz="2400" dirty="0" err="1">
                <a:solidFill>
                  <a:srgbClr val="0D0D0D"/>
                </a:solidFill>
                <a:effectLst/>
                <a:latin typeface="Times New Roman" panose="02020603050405020304" pitchFamily="18" charset="0"/>
                <a:ea typeface="Times New Roman" panose="02020603050405020304" pitchFamily="18" charset="0"/>
              </a:rPr>
              <a:t>mắn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chúng</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Nơi</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thúc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Khi ta </a:t>
            </a:r>
            <a:r>
              <a:rPr lang="en-US" sz="2400" dirty="0" err="1">
                <a:solidFill>
                  <a:srgbClr val="0D0D0D"/>
                </a:solidFill>
                <a:effectLst/>
                <a:latin typeface="Times New Roman" panose="02020603050405020304" pitchFamily="18" charset="0"/>
                <a:ea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ra</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đã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đặt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hoàn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trưởng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chúng</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chính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trình</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sẽ</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tạo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hoàn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muốn</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chọn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sẽ</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thì</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sẽ</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nỗ</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lực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trở</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một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vậy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chứ</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tuân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theo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hoàn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trở</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môi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trường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muốn</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hội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đánh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nhìn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thế</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nỗ</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lực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vươn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giữa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bùn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lầy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lẽ</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thứ</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thay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đổi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điểm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xuất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vốn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tốt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đẹp</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5963380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down)">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down)">
                                      <p:cBhvr>
                                        <p:cTn id="12" dur="500"/>
                                        <p:tgtEl>
                                          <p:spTgt spid="1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6FEF14EF-7D9E-49F3-88BF-7FE7BD820A8D}"/>
              </a:ext>
            </a:extLst>
          </p:cNvPr>
          <p:cNvSpPr txBox="1"/>
          <p:nvPr/>
        </p:nvSpPr>
        <p:spPr>
          <a:xfrm>
            <a:off x="640953" y="1893424"/>
            <a:ext cx="10858500" cy="4032642"/>
          </a:xfrm>
          <a:prstGeom prst="rect">
            <a:avLst/>
          </a:prstGeom>
          <a:noFill/>
        </p:spPr>
        <p:txBody>
          <a:bodyPr wrap="square">
            <a:spAutoFit/>
          </a:bodyPr>
          <a:lstStyle/>
          <a:p>
            <a:pPr algn="just">
              <a:lnSpc>
                <a:spcPct val="107000"/>
              </a:lnSpc>
              <a:spcAft>
                <a:spcPts val="800"/>
              </a:spcAft>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4.</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diễn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đạt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nhiều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nổi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bật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điệp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trị</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mỗi</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chúng</a:t>
            </a:r>
            <a:r>
              <a:rPr lang="en-US" sz="2400" dirty="0">
                <a:solidFill>
                  <a:srgbClr val="0D0D0D"/>
                </a:solidFill>
                <a:effectLst/>
                <a:latin typeface="Times New Roman" panose="02020603050405020304" pitchFamily="18" charset="0"/>
                <a:ea typeface="Times New Roman" panose="02020603050405020304" pitchFamily="18" charset="0"/>
              </a:rPr>
              <a:t> ta </a:t>
            </a:r>
            <a:r>
              <a:rPr lang="en-US" sz="2400" dirty="0" err="1">
                <a:solidFill>
                  <a:srgbClr val="0D0D0D"/>
                </a:solidFill>
                <a:effectLst/>
                <a:latin typeface="Times New Roman" panose="02020603050405020304" pitchFamily="18" charset="0"/>
                <a:ea typeface="Times New Roman" panose="02020603050405020304" pitchFamily="18" charset="0"/>
              </a:rPr>
              <a:t>luôn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mặt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ít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hạnh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tôi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luyện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thêm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thần</a:t>
            </a:r>
            <a:r>
              <a:rPr lang="en-US" sz="2400" dirty="0">
                <a:solidFill>
                  <a:srgbClr val="0D0D0D"/>
                </a:solidFill>
                <a:effectLst/>
                <a:latin typeface="Times New Roman" panose="02020603050405020304" pitchFamily="18" charset="0"/>
                <a:ea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rPr>
              <a:t>chí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quyết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lòng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giúp</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rút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nghiệm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báu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rPr>
              <a:t>chí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quyết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tâm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bài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nghiệm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yếu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tố</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quyết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định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5582250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xEl>
                                              <p:pRg st="1" end="1"/>
                                            </p:txEl>
                                          </p:spTgt>
                                        </p:tgtEl>
                                        <p:attrNameLst>
                                          <p:attrName>style.visibility</p:attrName>
                                        </p:attrNameLst>
                                      </p:cBhvr>
                                      <p:to>
                                        <p:strVal val="visible"/>
                                      </p:to>
                                    </p:set>
                                    <p:animEffect transition="in" filter="wipe(down)">
                                      <p:cBhvr>
                                        <p:cTn id="7" dur="500"/>
                                        <p:tgtEl>
                                          <p:spTgt spid="12">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2">
                                            <p:txEl>
                                              <p:pRg st="2" end="2"/>
                                            </p:txEl>
                                          </p:spTgt>
                                        </p:tgtEl>
                                        <p:attrNameLst>
                                          <p:attrName>style.visibility</p:attrName>
                                        </p:attrNameLst>
                                      </p:cBhvr>
                                      <p:to>
                                        <p:strVal val="visible"/>
                                      </p:to>
                                    </p:set>
                                    <p:animEffect transition="in" filter="wipe(down)">
                                      <p:cBhvr>
                                        <p:cTn id="12" dur="500"/>
                                        <p:tgtEl>
                                          <p:spTgt spid="1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2">
                                            <p:txEl>
                                              <p:pRg st="3" end="3"/>
                                            </p:txEl>
                                          </p:spTgt>
                                        </p:tgtEl>
                                        <p:attrNameLst>
                                          <p:attrName>style.visibility</p:attrName>
                                        </p:attrNameLst>
                                      </p:cBhvr>
                                      <p:to>
                                        <p:strVal val="visible"/>
                                      </p:to>
                                    </p:set>
                                    <p:animEffect transition="in" filter="wipe(down)">
                                      <p:cBhvr>
                                        <p:cTn id="17" dur="500"/>
                                        <p:tgtEl>
                                          <p:spTgt spid="12">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2">
                                            <p:txEl>
                                              <p:pRg st="4" end="4"/>
                                            </p:txEl>
                                          </p:spTgt>
                                        </p:tgtEl>
                                        <p:attrNameLst>
                                          <p:attrName>style.visibility</p:attrName>
                                        </p:attrNameLst>
                                      </p:cBhvr>
                                      <p:to>
                                        <p:strVal val="visible"/>
                                      </p:to>
                                    </p:set>
                                    <p:animEffect transition="in" filter="wipe(down)">
                                      <p:cBhvr>
                                        <p:cTn id="22" dur="500"/>
                                        <p:tgtEl>
                                          <p:spTgt spid="1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ĐỌC</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97608"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9" name="Teardrop 8">
            <a:extLst>
              <a:ext uri="{FF2B5EF4-FFF2-40B4-BE49-F238E27FC236}">
                <a16:creationId xmlns:a16="http://schemas.microsoft.com/office/drawing/2014/main" id="{A7D89FC0-B3E5-4794-B4A3-E094F583A652}"/>
              </a:ext>
            </a:extLst>
          </p:cNvPr>
          <p:cNvSpPr/>
          <p:nvPr/>
        </p:nvSpPr>
        <p:spPr>
          <a:xfrm>
            <a:off x="604211" y="929999"/>
            <a:ext cx="2990270" cy="683732"/>
          </a:xfrm>
          <a:prstGeom prst="teardrop">
            <a:avLst/>
          </a:prstGeom>
          <a:solidFill>
            <a:schemeClr val="accent4">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ĐỀ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SỐ</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6</a:t>
            </a:r>
            <a:r>
              <a:rPr kumimoji="0" lang="vi-VN" sz="28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CA1D582E-720A-4E64-BD04-4E09A75185A8}"/>
              </a:ext>
            </a:extLst>
          </p:cNvPr>
          <p:cNvSpPr txBox="1"/>
          <p:nvPr/>
        </p:nvSpPr>
        <p:spPr>
          <a:xfrm>
            <a:off x="660400" y="1731674"/>
            <a:ext cx="10858500" cy="3930050"/>
          </a:xfrm>
          <a:prstGeom prst="rect">
            <a:avLst/>
          </a:prstGeom>
          <a:noFill/>
        </p:spPr>
        <p:txBody>
          <a:bodyPr wrap="square">
            <a:spAutoFit/>
          </a:bodyPr>
          <a:lstStyle/>
          <a:p>
            <a:pPr algn="just">
              <a:lnSpc>
                <a:spcPct val="107000"/>
              </a:lnSpc>
              <a:spcAft>
                <a:spcPts val="800"/>
              </a:spcAft>
            </a:pPr>
            <a:r>
              <a:rPr lang="en-US" sz="2400" b="1" dirty="0" err="1">
                <a:solidFill>
                  <a:srgbClr val="0D0D0D"/>
                </a:solidFill>
                <a:effectLst/>
                <a:latin typeface="Times New Roman" panose="02020603050405020304" pitchFamily="18" charset="0"/>
                <a:ea typeface="Times New Roman" panose="02020603050405020304" pitchFamily="18" charset="0"/>
              </a:rPr>
              <a:t>Câu</a:t>
            </a:r>
            <a:r>
              <a:rPr lang="en-US" sz="2400" b="1" dirty="0">
                <a:solidFill>
                  <a:srgbClr val="0D0D0D"/>
                </a:solidFill>
                <a:effectLst/>
                <a:latin typeface="Times New Roman" panose="02020603050405020304" pitchFamily="18" charset="0"/>
                <a:ea typeface="Times New Roman" panose="02020603050405020304" pitchFamily="18" charset="0"/>
              </a:rPr>
              <a:t> 5.</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huống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khổ</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đòi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rPr>
              <a:t> con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nghị</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lực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năng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vượt</a:t>
            </a:r>
            <a:r>
              <a:rPr lang="en-US" sz="2400" dirty="0">
                <a:solidFill>
                  <a:srgbClr val="0D0D0D"/>
                </a:solidFill>
                <a:effectLst/>
                <a:latin typeface="Times New Roman" panose="02020603050405020304" pitchFamily="18" charset="0"/>
                <a:ea typeface="Times New Roman" panose="02020603050405020304" pitchFamily="18" charset="0"/>
              </a:rPr>
              <a:t> qua.</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Cần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can </a:t>
            </a:r>
            <a:r>
              <a:rPr lang="en-US" sz="2400" dirty="0" err="1">
                <a:solidFill>
                  <a:srgbClr val="0D0D0D"/>
                </a:solidFill>
                <a:effectLst/>
                <a:latin typeface="Times New Roman" panose="02020603050405020304" pitchFamily="18" charset="0"/>
                <a:ea typeface="Times New Roman" panose="02020603050405020304" pitchFamily="18" charset="0"/>
              </a:rPr>
              <a:t>đảm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mặt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loại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bởi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hoàn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cảnh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nào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vượt</a:t>
            </a:r>
            <a:r>
              <a:rPr lang="en-US" sz="2400" dirty="0">
                <a:solidFill>
                  <a:srgbClr val="0D0D0D"/>
                </a:solidFill>
                <a:effectLst/>
                <a:latin typeface="Times New Roman" panose="02020603050405020304" pitchFamily="18" charset="0"/>
                <a:ea typeface="Times New Roman" panose="02020603050405020304" pitchFamily="18" charset="0"/>
              </a:rPr>
              <a:t> qua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Phải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thực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sự</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nắm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bắt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cốt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lõi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từng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vấn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đề</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tìm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điều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trọng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nhất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Suy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nghĩ</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tích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cực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mặt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khăn</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Sẵn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chấp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thay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đổi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bình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diện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cuộc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Cố</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học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hỏi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làm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chăm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chỉ</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sẵn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sàng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chịu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khổ</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cùng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sẽ</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những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quả</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thành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công</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6436744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xEl>
                                              <p:pRg st="1" end="1"/>
                                            </p:txEl>
                                          </p:spTgt>
                                        </p:tgtEl>
                                        <p:attrNameLst>
                                          <p:attrName>style.visibility</p:attrName>
                                        </p:attrNameLst>
                                      </p:cBhvr>
                                      <p:to>
                                        <p:strVal val="visible"/>
                                      </p:to>
                                    </p:set>
                                    <p:animEffect transition="in" filter="wipe(down)">
                                      <p:cBhvr>
                                        <p:cTn id="7" dur="500"/>
                                        <p:tgtEl>
                                          <p:spTgt spid="1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xEl>
                                              <p:pRg st="2" end="2"/>
                                            </p:txEl>
                                          </p:spTgt>
                                        </p:tgtEl>
                                        <p:attrNameLst>
                                          <p:attrName>style.visibility</p:attrName>
                                        </p:attrNameLst>
                                      </p:cBhvr>
                                      <p:to>
                                        <p:strVal val="visible"/>
                                      </p:to>
                                    </p:set>
                                    <p:animEffect transition="in" filter="wipe(down)">
                                      <p:cBhvr>
                                        <p:cTn id="12" dur="500"/>
                                        <p:tgtEl>
                                          <p:spTgt spid="1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3">
                                            <p:txEl>
                                              <p:pRg st="3" end="3"/>
                                            </p:txEl>
                                          </p:spTgt>
                                        </p:tgtEl>
                                        <p:attrNameLst>
                                          <p:attrName>style.visibility</p:attrName>
                                        </p:attrNameLst>
                                      </p:cBhvr>
                                      <p:to>
                                        <p:strVal val="visible"/>
                                      </p:to>
                                    </p:set>
                                    <p:animEffect transition="in" filter="wipe(down)">
                                      <p:cBhvr>
                                        <p:cTn id="17" dur="500"/>
                                        <p:tgtEl>
                                          <p:spTgt spid="1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D1255A2-A70C-4A6D-9686-51754A1485DF}"/>
              </a:ext>
            </a:extLst>
          </p:cNvPr>
          <p:cNvSpPr txBox="1"/>
          <p:nvPr/>
        </p:nvSpPr>
        <p:spPr>
          <a:xfrm>
            <a:off x="660400" y="1091749"/>
            <a:ext cx="10858500" cy="856068"/>
          </a:xfrm>
          <a:prstGeom prst="rect">
            <a:avLst/>
          </a:prstGeom>
          <a:noFill/>
        </p:spPr>
        <p:txBody>
          <a:bodyPr wrap="square">
            <a:spAutoFit/>
          </a:bodyPr>
          <a:lstStyle/>
          <a:p>
            <a:pPr marL="342900" lvl="0" indent="-342900" algn="ctr">
              <a:lnSpc>
                <a:spcPct val="107000"/>
              </a:lnSpc>
              <a:spcAft>
                <a:spcPts val="800"/>
              </a:spcAft>
              <a:buFont typeface="+mj-lt"/>
              <a:buAutoNum type="alphaUcPeriod"/>
            </a:pPr>
            <a:r>
              <a:rPr lang="en-US" sz="2400" b="1" dirty="0">
                <a:solidFill>
                  <a:srgbClr val="0D0D0D"/>
                </a:solidFill>
                <a:effectLst/>
                <a:latin typeface="Times New Roman" panose="02020603050405020304" pitchFamily="18" charset="0"/>
                <a:ea typeface="MS Mincho" panose="02020609040205080304" pitchFamily="49" charset="-128"/>
              </a:rPr>
              <a:t>VIẾT BÀI VĂN NGHỊ LUẬN VỀ MỘT VẤN ĐỀ TRONG ĐỜI SỐNG (TRÌNH BÀY Ý KIẾN TÁN THÀNH)</a:t>
            </a:r>
            <a:endParaRPr lang="en-US" sz="2400" dirty="0">
              <a:effectLst/>
              <a:latin typeface="Times New Roman" panose="02020603050405020304" pitchFamily="18" charset="0"/>
              <a:ea typeface="Calibri" panose="020F0502020204030204" pitchFamily="34" charset="0"/>
            </a:endParaRPr>
          </a:p>
        </p:txBody>
      </p:sp>
      <p:graphicFrame>
        <p:nvGraphicFramePr>
          <p:cNvPr id="11" name="Table 10">
            <a:extLst>
              <a:ext uri="{FF2B5EF4-FFF2-40B4-BE49-F238E27FC236}">
                <a16:creationId xmlns:a16="http://schemas.microsoft.com/office/drawing/2014/main" id="{5B8E908B-BA58-45D6-B5CF-04C93A4D55F1}"/>
              </a:ext>
            </a:extLst>
          </p:cNvPr>
          <p:cNvGraphicFramePr>
            <a:graphicFrameLocks noGrp="1"/>
          </p:cNvGraphicFramePr>
          <p:nvPr>
            <p:extLst>
              <p:ext uri="{D42A27DB-BD31-4B8C-83A1-F6EECF244321}">
                <p14:modId xmlns:p14="http://schemas.microsoft.com/office/powerpoint/2010/main" val="3130638930"/>
              </p:ext>
            </p:extLst>
          </p:nvPr>
        </p:nvGraphicFramePr>
        <p:xfrm>
          <a:off x="660400" y="2096337"/>
          <a:ext cx="10858500" cy="3205164"/>
        </p:xfrm>
        <a:graphic>
          <a:graphicData uri="http://schemas.openxmlformats.org/drawingml/2006/table">
            <a:tbl>
              <a:tblPr firstRow="1" firstCol="1" bandRow="1"/>
              <a:tblGrid>
                <a:gridCol w="1779238">
                  <a:extLst>
                    <a:ext uri="{9D8B030D-6E8A-4147-A177-3AD203B41FA5}">
                      <a16:colId xmlns:a16="http://schemas.microsoft.com/office/drawing/2014/main" val="3303416125"/>
                    </a:ext>
                  </a:extLst>
                </a:gridCol>
                <a:gridCol w="9079262">
                  <a:extLst>
                    <a:ext uri="{9D8B030D-6E8A-4147-A177-3AD203B41FA5}">
                      <a16:colId xmlns:a16="http://schemas.microsoft.com/office/drawing/2014/main" val="2846302073"/>
                    </a:ext>
                  </a:extLst>
                </a:gridCol>
              </a:tblGrid>
              <a:tr h="0">
                <a:tc>
                  <a:txBody>
                    <a:bodyPr/>
                    <a:lstStyle/>
                    <a:p>
                      <a:pPr algn="just">
                        <a:lnSpc>
                          <a:spcPct val="107000"/>
                        </a:lnSpc>
                        <a:spcAft>
                          <a:spcPts val="800"/>
                        </a:spcAft>
                      </a:pPr>
                      <a:r>
                        <a:rPr lang="en-US" sz="2800" b="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Mở bài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 vấn đề cần bàn và ý kiến đáng quan tâm về vấn đề đó.</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616239"/>
                  </a:ext>
                </a:extLst>
              </a:tr>
              <a:tr h="0">
                <a:tc>
                  <a:txBody>
                    <a:bodyPr/>
                    <a:lstStyle/>
                    <a:p>
                      <a:pPr algn="just">
                        <a:lnSpc>
                          <a:spcPct val="107000"/>
                        </a:lnSpc>
                        <a:spcAft>
                          <a:spcPts val="800"/>
                        </a:spcAft>
                      </a:pPr>
                      <a:r>
                        <a:rPr lang="en-US" sz="2800" b="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Thân bài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Trình bày thực chất của ý kiến, quan niệm đã nêu để bàn luận.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Thể hiện thái độ tán thành ý kiến bằng các khía cạnh khác nhau (lí lẽ + bằng chứng)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30995658"/>
                  </a:ext>
                </a:extLst>
              </a:tr>
              <a:tr h="0">
                <a:tc>
                  <a:txBody>
                    <a:bodyPr/>
                    <a:lstStyle/>
                    <a:p>
                      <a:pPr algn="just">
                        <a:lnSpc>
                          <a:spcPct val="107000"/>
                        </a:lnSpc>
                        <a:spcAft>
                          <a:spcPts val="800"/>
                        </a:spcAft>
                      </a:pPr>
                      <a:r>
                        <a:rPr lang="en-US" sz="2800" b="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Kết bài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Khẳng</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định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kiến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cần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thiết</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việc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tán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thành</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kiến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đó</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15883129"/>
                  </a:ext>
                </a:extLst>
              </a:tr>
            </a:tbl>
          </a:graphicData>
        </a:graphic>
      </p:graphicFrame>
    </p:spTree>
    <p:extLst>
      <p:ext uri="{BB962C8B-B14F-4D97-AF65-F5344CB8AC3E}">
        <p14:creationId xmlns:p14="http://schemas.microsoft.com/office/powerpoint/2010/main" val="29224185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D1255A2-A70C-4A6D-9686-51754A1485DF}"/>
              </a:ext>
            </a:extLst>
          </p:cNvPr>
          <p:cNvSpPr txBox="1"/>
          <p:nvPr/>
        </p:nvSpPr>
        <p:spPr>
          <a:xfrm>
            <a:off x="660400" y="1091749"/>
            <a:ext cx="10858500" cy="856068"/>
          </a:xfrm>
          <a:prstGeom prst="rect">
            <a:avLst/>
          </a:prstGeom>
          <a:noFill/>
        </p:spPr>
        <p:txBody>
          <a:bodyPr wrap="square">
            <a:spAutoFit/>
          </a:bodyPr>
          <a:lstStyle/>
          <a:p>
            <a:pPr marL="342900" marR="0" lvl="0" indent="-342900" algn="ctr" defTabSz="914400" rtl="0" eaLnBrk="1" fontAlgn="auto" latinLnBrk="0" hangingPunct="1">
              <a:lnSpc>
                <a:spcPct val="107000"/>
              </a:lnSpc>
              <a:spcBef>
                <a:spcPts val="0"/>
              </a:spcBef>
              <a:spcAft>
                <a:spcPts val="800"/>
              </a:spcAft>
              <a:buClrTx/>
              <a:buSzTx/>
              <a:buFont typeface="+mj-lt"/>
              <a:buAutoNum type="alphaUcPeriod"/>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mn-cs"/>
              </a:rPr>
              <a:t>VIẾT BÀI VĂN NGHỊ LUẬN VỀ MỘT VẤN ĐỀ TRONG ĐỜI SỐNG (TRÌNH BÀY Ý KIẾN TÁN THÀNH)</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F86F06F7-E04D-4A41-AC5F-E60A3D54454F}"/>
              </a:ext>
            </a:extLst>
          </p:cNvPr>
          <p:cNvSpPr txBox="1"/>
          <p:nvPr/>
        </p:nvSpPr>
        <p:spPr>
          <a:xfrm>
            <a:off x="660400" y="2343582"/>
            <a:ext cx="10858500" cy="1740220"/>
          </a:xfrm>
          <a:prstGeom prst="rect">
            <a:avLst/>
          </a:prstGeom>
          <a:noFill/>
        </p:spPr>
        <p:txBody>
          <a:bodyPr wrap="square">
            <a:spAutoFit/>
          </a:bodyPr>
          <a:lstStyle/>
          <a:p>
            <a:pPr algn="ctr">
              <a:lnSpc>
                <a:spcPct val="107000"/>
              </a:lnSpc>
              <a:spcAft>
                <a:spcPts val="800"/>
              </a:spcAft>
            </a:pPr>
            <a:r>
              <a:rPr lang="en-US" sz="3200" b="1" dirty="0">
                <a:solidFill>
                  <a:srgbClr val="FF0000"/>
                </a:solidFill>
                <a:effectLst/>
                <a:latin typeface="Times New Roman" panose="02020603050405020304" pitchFamily="18" charset="0"/>
                <a:ea typeface="MS Mincho" panose="02020609040205080304" pitchFamily="49" charset="-128"/>
              </a:rPr>
              <a:t>ĐỀ BÀI</a:t>
            </a:r>
            <a:endParaRPr lang="en-US" sz="3200" dirty="0">
              <a:effectLst/>
              <a:latin typeface="Times New Roman" panose="02020603050405020304" pitchFamily="18" charset="0"/>
              <a:ea typeface="Calibri" panose="020F0502020204030204" pitchFamily="34" charset="0"/>
            </a:endParaRPr>
          </a:p>
          <a:p>
            <a:pPr indent="457200" algn="just">
              <a:lnSpc>
                <a:spcPct val="107000"/>
              </a:lnSpc>
              <a:spcAft>
                <a:spcPts val="800"/>
              </a:spcAft>
            </a:pPr>
            <a:r>
              <a:rPr lang="en-US" sz="3200" b="1" dirty="0" err="1">
                <a:solidFill>
                  <a:srgbClr val="000000"/>
                </a:solidFill>
                <a:effectLst/>
                <a:latin typeface="Times New Roman" panose="02020603050405020304" pitchFamily="18" charset="0"/>
                <a:ea typeface="Calibri" panose="020F0502020204030204" pitchFamily="34" charset="0"/>
              </a:rPr>
              <a:t>Nhân</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dân</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Việt</a:t>
            </a:r>
            <a:r>
              <a:rPr lang="en-US" sz="3200" b="1" dirty="0">
                <a:solidFill>
                  <a:srgbClr val="000000"/>
                </a:solidFill>
                <a:effectLst/>
                <a:latin typeface="Times New Roman" panose="02020603050405020304" pitchFamily="18" charset="0"/>
                <a:ea typeface="Calibri" panose="020F0502020204030204" pitchFamily="34" charset="0"/>
              </a:rPr>
              <a:t> Nam </a:t>
            </a:r>
            <a:r>
              <a:rPr lang="en-US" sz="3200" b="1" dirty="0" err="1">
                <a:solidFill>
                  <a:srgbClr val="000000"/>
                </a:solidFill>
                <a:effectLst/>
                <a:latin typeface="Times New Roman" panose="02020603050405020304" pitchFamily="18" charset="0"/>
                <a:ea typeface="Calibri" panose="020F0502020204030204" pitchFamily="34" charset="0"/>
              </a:rPr>
              <a:t>từ</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xưa</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đến</a:t>
            </a:r>
            <a:r>
              <a:rPr lang="en-US" sz="3200" b="1" dirty="0">
                <a:solidFill>
                  <a:srgbClr val="000000"/>
                </a:solidFill>
                <a:effectLst/>
                <a:latin typeface="Times New Roman" panose="02020603050405020304" pitchFamily="18" charset="0"/>
                <a:ea typeface="Calibri" panose="020F0502020204030204" pitchFamily="34" charset="0"/>
              </a:rPr>
              <a:t> nay </a:t>
            </a:r>
            <a:r>
              <a:rPr lang="en-US" sz="3200" b="1" dirty="0" err="1">
                <a:solidFill>
                  <a:srgbClr val="000000"/>
                </a:solidFill>
                <a:effectLst/>
                <a:latin typeface="Times New Roman" panose="02020603050405020304" pitchFamily="18" charset="0"/>
                <a:ea typeface="Calibri" panose="020F0502020204030204" pitchFamily="34" charset="0"/>
              </a:rPr>
              <a:t>có</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luôn</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sống</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theo</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đạo</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lí</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Uống</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nước</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nhớ</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nguồn</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Ăn</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quả</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nhớ</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kẻ</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trồng</a:t>
            </a:r>
            <a:r>
              <a:rPr lang="en-US" sz="3200" b="1" dirty="0">
                <a:solidFill>
                  <a:srgbClr val="000000"/>
                </a:solidFill>
                <a:effectLst/>
                <a:latin typeface="Times New Roman" panose="02020603050405020304" pitchFamily="18" charset="0"/>
                <a:ea typeface="Calibri" panose="020F0502020204030204" pitchFamily="34" charset="0"/>
              </a:rPr>
              <a:t> </a:t>
            </a:r>
            <a:r>
              <a:rPr lang="en-US" sz="3200" b="1" dirty="0" err="1">
                <a:solidFill>
                  <a:srgbClr val="000000"/>
                </a:solidFill>
                <a:effectLst/>
                <a:latin typeface="Times New Roman" panose="02020603050405020304" pitchFamily="18" charset="0"/>
                <a:ea typeface="Calibri" panose="020F0502020204030204" pitchFamily="34" charset="0"/>
              </a:rPr>
              <a:t>cây</a:t>
            </a:r>
            <a:r>
              <a:rPr lang="en-US" sz="3200" b="1" dirty="0">
                <a:solidFill>
                  <a:srgbClr val="000000"/>
                </a:solidFill>
                <a:effectLst/>
                <a:latin typeface="Times New Roman" panose="02020603050405020304" pitchFamily="18" charset="0"/>
                <a:ea typeface="Calibri" panose="020F0502020204030204" pitchFamily="34" charset="0"/>
              </a:rPr>
              <a:t>"?</a:t>
            </a:r>
            <a:r>
              <a:rPr lang="en-US" sz="3200" dirty="0">
                <a:solidFill>
                  <a:srgbClr val="000000"/>
                </a:solidFill>
                <a:effectLst/>
                <a:latin typeface="Times New Roman" panose="02020603050405020304" pitchFamily="18" charset="0"/>
                <a:ea typeface="Calibri" panose="020F0502020204030204" pitchFamily="34" charset="0"/>
              </a:rPr>
              <a:t>.</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48421261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50A9995-9178-4EFD-A513-028D88888485}"/>
              </a:ext>
            </a:extLst>
          </p:cNvPr>
          <p:cNvSpPr txBox="1"/>
          <p:nvPr/>
        </p:nvSpPr>
        <p:spPr>
          <a:xfrm>
            <a:off x="660400" y="1020649"/>
            <a:ext cx="10858500" cy="3902350"/>
          </a:xfrm>
          <a:prstGeom prst="rect">
            <a:avLst/>
          </a:prstGeom>
          <a:noFill/>
        </p:spPr>
        <p:txBody>
          <a:bodyPr wrap="square">
            <a:spAutoFit/>
          </a:bodyPr>
          <a:lstStyle/>
          <a:p>
            <a:pPr>
              <a:lnSpc>
                <a:spcPct val="150000"/>
              </a:lnSpc>
              <a:spcAft>
                <a:spcPts val="800"/>
              </a:spcAft>
            </a:pPr>
            <a:r>
              <a:rPr lang="en-US" sz="3200" b="1" dirty="0">
                <a:solidFill>
                  <a:srgbClr val="FF0000"/>
                </a:solidFill>
                <a:effectLst/>
                <a:latin typeface="Times New Roman" panose="02020603050405020304" pitchFamily="18" charset="0"/>
                <a:ea typeface="MS Mincho" panose="02020609040205080304" pitchFamily="49" charset="-128"/>
              </a:rPr>
              <a:t>*GỢI Ý DÀN BÀI:</a:t>
            </a:r>
            <a:endParaRPr lang="en-US" sz="3200" dirty="0">
              <a:effectLst/>
              <a:latin typeface="Times New Roman" panose="02020603050405020304" pitchFamily="18" charset="0"/>
              <a:ea typeface="Calibri" panose="020F0502020204030204" pitchFamily="34" charset="0"/>
            </a:endParaRPr>
          </a:p>
          <a:p>
            <a:pPr algn="just">
              <a:lnSpc>
                <a:spcPct val="150000"/>
              </a:lnSpc>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rPr>
              <a:t>1. </a:t>
            </a:r>
            <a:r>
              <a:rPr lang="en-US" sz="3200" b="1" dirty="0" err="1">
                <a:solidFill>
                  <a:srgbClr val="000000"/>
                </a:solidFill>
                <a:effectLst/>
                <a:latin typeface="Times New Roman" panose="02020603050405020304" pitchFamily="18" charset="0"/>
                <a:ea typeface="Times New Roman" panose="02020603050405020304" pitchFamily="18" charset="0"/>
              </a:rPr>
              <a:t>Mở</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bài</a:t>
            </a:r>
            <a:endParaRPr lang="en-US" sz="3200" dirty="0">
              <a:effectLst/>
              <a:latin typeface="Times New Roman" panose="02020603050405020304" pitchFamily="18" charset="0"/>
              <a:ea typeface="Calibri" panose="020F0502020204030204" pitchFamily="34" charset="0"/>
            </a:endParaRPr>
          </a:p>
          <a:p>
            <a:pPr algn="just">
              <a:lnSpc>
                <a:spcPct val="150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Giới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thiệu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vấn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đề</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cần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luận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Việt</a:t>
            </a:r>
            <a:r>
              <a:rPr lang="en-US" sz="3200" dirty="0">
                <a:solidFill>
                  <a:srgbClr val="000000"/>
                </a:solidFill>
                <a:effectLst/>
                <a:latin typeface="Times New Roman" panose="02020603050405020304" pitchFamily="18" charset="0"/>
                <a:ea typeface="Times New Roman" panose="02020603050405020304" pitchFamily="18" charset="0"/>
              </a:rPr>
              <a:t> Nam </a:t>
            </a:r>
            <a:r>
              <a:rPr lang="en-US" sz="3200" dirty="0" err="1">
                <a:solidFill>
                  <a:srgbClr val="000000"/>
                </a:solidFill>
                <a:effectLst/>
                <a:latin typeface="Times New Roman" panose="02020603050405020304" pitchFamily="18" charset="0"/>
                <a:ea typeface="Times New Roman" panose="02020603050405020304" pitchFamily="18" charset="0"/>
              </a:rPr>
              <a:t>từ</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xưa</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đến</a:t>
            </a:r>
            <a:r>
              <a:rPr lang="en-US" sz="3200" dirty="0">
                <a:solidFill>
                  <a:srgbClr val="000000"/>
                </a:solidFill>
                <a:effectLst/>
                <a:latin typeface="Times New Roman" panose="02020603050405020304" pitchFamily="18" charset="0"/>
                <a:ea typeface="Times New Roman" panose="02020603050405020304" pitchFamily="18" charset="0"/>
              </a:rPr>
              <a:t> nay </a:t>
            </a:r>
            <a:r>
              <a:rPr lang="en-US" sz="3200" dirty="0" err="1">
                <a:solidFill>
                  <a:srgbClr val="000000"/>
                </a:solidFill>
                <a:effectLst/>
                <a:latin typeface="Times New Roman" panose="02020603050405020304" pitchFamily="18" charset="0"/>
                <a:ea typeface="Times New Roman" panose="02020603050405020304" pitchFamily="18" charset="0"/>
              </a:rPr>
              <a:t>luôn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luôn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theo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đạo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lí</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nhớ</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kẻ</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trồng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cây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Uống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nhớ</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nguồn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Đây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ý </a:t>
            </a:r>
            <a:r>
              <a:rPr lang="en-US" sz="3200" dirty="0" err="1">
                <a:solidFill>
                  <a:srgbClr val="000000"/>
                </a:solidFill>
                <a:effectLst/>
                <a:latin typeface="Times New Roman" panose="02020603050405020304" pitchFamily="18" charset="0"/>
                <a:ea typeface="Times New Roman" panose="02020603050405020304" pitchFamily="18" charset="0"/>
              </a:rPr>
              <a:t>kiến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rất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xác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đáng</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8341215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4" name="TextBox 13">
            <a:extLst>
              <a:ext uri="{FF2B5EF4-FFF2-40B4-BE49-F238E27FC236}">
                <a16:creationId xmlns:a16="http://schemas.microsoft.com/office/drawing/2014/main" id="{E50A9995-9178-4EFD-A513-028D88888485}"/>
              </a:ext>
            </a:extLst>
          </p:cNvPr>
          <p:cNvSpPr txBox="1"/>
          <p:nvPr/>
        </p:nvSpPr>
        <p:spPr>
          <a:xfrm>
            <a:off x="660400" y="1020649"/>
            <a:ext cx="10858500" cy="5444632"/>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2.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Thân</a:t>
            </a:r>
            <a:r>
              <a:rPr kumimoji="0" lang="en-US" sz="2400" b="1"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1"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bài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Thực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ý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kiến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hai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câu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tục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ngữ</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nhắc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nhở</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khuyên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nhủ</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cha ta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con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cháu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những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đang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sẽ</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thừa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hưởng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thành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quả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lao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của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tấm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lòng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Đây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một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lí</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hết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đắn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được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truyền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từ</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sang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nọ</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bằng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chứng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xưa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Thường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tổ</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chức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kính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cảm</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trời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mỗi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vụ</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mùa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thần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thờ</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cúng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tổ</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tiên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nay: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nhiều</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lễ</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lớn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như</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thương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binh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nhà</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giáo</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Nam,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ngày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thầy</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thuốc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để</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tri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người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có</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với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đất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nước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ghi</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nhớ</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công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về</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anh</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hùng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liệt</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sĩ</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ngã</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xuống</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vì</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dân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tộc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các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cuộc</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đền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ơn</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đáp</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 </a:t>
            </a:r>
            <a:r>
              <a:rPr kumimoji="0" lang="en-US" sz="2400" b="0" i="0" u="none" strike="noStrike" kern="1200" cap="none" spc="0" normalizeH="0" baseline="0" noProof="0" dirty="0" err="1">
                <a:ln>
                  <a:noFill/>
                </a:ln>
                <a:solidFill>
                  <a:srgbClr val="000000"/>
                </a:solidFill>
                <a:effectLst/>
                <a:uLnTx/>
                <a:uFillTx/>
                <a:latin typeface="Times New Roman" panose="02020603050405020304" pitchFamily="18" charset="0"/>
                <a:ea typeface="Times New Roman" panose="02020603050405020304" pitchFamily="18" charset="0"/>
                <a:cs typeface="+mn-cs"/>
              </a:rPr>
              <a:t>nghĩa</a:t>
            </a:r>
            <a:r>
              <a:rPr kumimoji="0" lang="en-US" sz="2400" b="0" i="0" u="none" strike="noStrike" kern="1200" cap="none" spc="0" normalizeH="0" baseline="0" noProof="0" dirty="0">
                <a:ln>
                  <a:noFill/>
                </a:ln>
                <a:solidFill>
                  <a:srgbClr val="000000"/>
                </a:solidFill>
                <a:effectLst/>
                <a:uLnTx/>
                <a:uFillTx/>
                <a:latin typeface="Times New Roman" panose="02020603050405020304" pitchFamily="18" charset="0"/>
                <a:ea typeface="Times New Roman" panose="02020603050405020304" pitchFamily="18" charset="0"/>
                <a:cs typeface="+mn-cs"/>
              </a:rPr>
              <a:t>…</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5492548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B77E2B47-7829-46BE-B9A8-22B41D8B7CCB}"/>
              </a:ext>
            </a:extLst>
          </p:cNvPr>
          <p:cNvSpPr txBox="1"/>
          <p:nvPr/>
        </p:nvSpPr>
        <p:spPr>
          <a:xfrm>
            <a:off x="660400" y="857882"/>
            <a:ext cx="10858500" cy="6118342"/>
          </a:xfrm>
          <a:prstGeom prst="rect">
            <a:avLst/>
          </a:prstGeom>
          <a:noFill/>
        </p:spPr>
        <p:txBody>
          <a:bodyPr wrap="square">
            <a:spAutoFit/>
          </a:bodyPr>
          <a:lstStyle/>
          <a:p>
            <a:pPr algn="just">
              <a:lnSpc>
                <a:spcPct val="150000"/>
              </a:lnSpc>
              <a:spcAft>
                <a:spcPts val="800"/>
              </a:spcAft>
            </a:pPr>
            <a:r>
              <a:rPr lang="en-US" sz="3200" b="1" dirty="0">
                <a:solidFill>
                  <a:srgbClr val="000000"/>
                </a:solidFill>
                <a:effectLst/>
                <a:latin typeface="Times New Roman" panose="02020603050405020304" pitchFamily="18" charset="0"/>
                <a:ea typeface="Times New Roman" panose="02020603050405020304" pitchFamily="18" charset="0"/>
              </a:rPr>
              <a:t>3.  </a:t>
            </a:r>
            <a:r>
              <a:rPr lang="en-US" sz="3200" b="1" dirty="0" err="1">
                <a:solidFill>
                  <a:srgbClr val="000000"/>
                </a:solidFill>
                <a:effectLst/>
                <a:latin typeface="Times New Roman" panose="02020603050405020304" pitchFamily="18" charset="0"/>
                <a:ea typeface="Times New Roman" panose="02020603050405020304" pitchFamily="18" charset="0"/>
              </a:rPr>
              <a:t>Kết</a:t>
            </a:r>
            <a:r>
              <a:rPr lang="en-US" sz="3200" b="1" dirty="0">
                <a:solidFill>
                  <a:srgbClr val="000000"/>
                </a:solidFill>
                <a:effectLst/>
                <a:latin typeface="Times New Roman" panose="02020603050405020304" pitchFamily="18" charset="0"/>
                <a:ea typeface="Times New Roman" panose="02020603050405020304" pitchFamily="18" charset="0"/>
              </a:rPr>
              <a:t> </a:t>
            </a:r>
            <a:r>
              <a:rPr lang="en-US" sz="3200" b="1" dirty="0" err="1">
                <a:solidFill>
                  <a:srgbClr val="000000"/>
                </a:solidFill>
                <a:effectLst/>
                <a:latin typeface="Times New Roman" panose="02020603050405020304" pitchFamily="18" charset="0"/>
                <a:ea typeface="Times New Roman" panose="02020603050405020304" pitchFamily="18" charset="0"/>
              </a:rPr>
              <a:t>bài</a:t>
            </a:r>
            <a:endParaRPr lang="en-US" sz="3200" dirty="0">
              <a:effectLst/>
              <a:latin typeface="Times New Roman" panose="02020603050405020304" pitchFamily="18" charset="0"/>
              <a:ea typeface="Calibri" panose="020F0502020204030204" pitchFamily="34" charset="0"/>
            </a:endParaRPr>
          </a:p>
          <a:p>
            <a:pPr algn="just">
              <a:lnSpc>
                <a:spcPct val="150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Uống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nước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nhớ</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nguồn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Ăn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nhớ</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kẻ</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trồng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cây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là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một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truyền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thống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cùng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quý</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báu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cần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được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trân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giữ</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gìn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phát</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huy</a:t>
            </a:r>
            <a:r>
              <a:rPr lang="en-US" sz="3200" dirty="0">
                <a:solidFill>
                  <a:srgbClr val="000000"/>
                </a:solidFill>
                <a:effectLst/>
                <a:latin typeface="Times New Roman" panose="02020603050405020304" pitchFamily="18" charset="0"/>
                <a:ea typeface="Times New Roman" panose="02020603050405020304" pitchFamily="18" charset="0"/>
              </a:rPr>
              <a:t>. Con </a:t>
            </a:r>
            <a:r>
              <a:rPr lang="en-US" sz="3200" dirty="0" err="1">
                <a:solidFill>
                  <a:srgbClr val="000000"/>
                </a:solidFill>
                <a:effectLst/>
                <a:latin typeface="Times New Roman" panose="02020603050405020304" pitchFamily="18" charset="0"/>
                <a:ea typeface="Times New Roman" panose="02020603050405020304" pitchFamily="18" charset="0"/>
              </a:rPr>
              <a:t>cháu</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cần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kính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ông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bà</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và</a:t>
            </a:r>
            <a:r>
              <a:rPr lang="en-US" sz="3200" dirty="0">
                <a:solidFill>
                  <a:srgbClr val="000000"/>
                </a:solidFill>
                <a:effectLst/>
                <a:latin typeface="Times New Roman" panose="02020603050405020304" pitchFamily="18" charset="0"/>
                <a:ea typeface="Times New Roman" panose="02020603050405020304" pitchFamily="18" charset="0"/>
              </a:rPr>
              <a:t> cha </a:t>
            </a:r>
            <a:r>
              <a:rPr lang="en-US" sz="3200" dirty="0" err="1">
                <a:solidFill>
                  <a:srgbClr val="000000"/>
                </a:solidFill>
                <a:effectLst/>
                <a:latin typeface="Times New Roman" panose="02020603050405020304" pitchFamily="18" charset="0"/>
                <a:ea typeface="Times New Roman" panose="02020603050405020304" pitchFamily="18" charset="0"/>
              </a:rPr>
              <a:t>mẹ</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sinh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thành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nuôi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dưỡng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chúng</a:t>
            </a:r>
            <a:r>
              <a:rPr lang="en-US" sz="3200" dirty="0">
                <a:solidFill>
                  <a:srgbClr val="000000"/>
                </a:solidFill>
                <a:effectLst/>
                <a:latin typeface="Times New Roman" panose="02020603050405020304" pitchFamily="18" charset="0"/>
                <a:ea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rPr>
              <a:t>Học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trò</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cần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tôn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trọng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thầy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cô</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giáo</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những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đã</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cung</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cấp</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cho</a:t>
            </a:r>
            <a:r>
              <a:rPr lang="en-US" sz="3200" dirty="0">
                <a:solidFill>
                  <a:srgbClr val="000000"/>
                </a:solidFill>
                <a:effectLst/>
                <a:latin typeface="Times New Roman" panose="02020603050405020304" pitchFamily="18" charset="0"/>
                <a:ea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rPr>
              <a:t>kiến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thức</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bổ</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ích</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dạy</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dỗ</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chúng</a:t>
            </a:r>
            <a:r>
              <a:rPr lang="en-US" sz="3200" dirty="0">
                <a:solidFill>
                  <a:srgbClr val="000000"/>
                </a:solidFill>
                <a:effectLst/>
                <a:latin typeface="Times New Roman" panose="02020603050405020304" pitchFamily="18" charset="0"/>
                <a:ea typeface="Times New Roman" panose="02020603050405020304" pitchFamily="18" charset="0"/>
              </a:rPr>
              <a:t> ta </a:t>
            </a:r>
            <a:r>
              <a:rPr lang="en-US" sz="3200" dirty="0" err="1">
                <a:solidFill>
                  <a:srgbClr val="000000"/>
                </a:solidFill>
                <a:effectLst/>
                <a:latin typeface="Times New Roman" panose="02020603050405020304" pitchFamily="18" charset="0"/>
                <a:ea typeface="Times New Roman" panose="02020603050405020304" pitchFamily="18" charset="0"/>
              </a:rPr>
              <a:t>nên</a:t>
            </a:r>
            <a:r>
              <a:rPr lang="en-US" sz="3200" dirty="0">
                <a:solidFill>
                  <a:srgbClr val="000000"/>
                </a:solidFill>
                <a:effectLst/>
                <a:latin typeface="Times New Roman" panose="02020603050405020304" pitchFamily="18" charset="0"/>
                <a:ea typeface="Times New Roman" panose="02020603050405020304" pitchFamily="18" charset="0"/>
              </a:rPr>
              <a:t> </a:t>
            </a:r>
            <a:r>
              <a:rPr lang="en-US" sz="3200" dirty="0" err="1">
                <a:solidFill>
                  <a:srgbClr val="000000"/>
                </a:solidFill>
                <a:effectLst/>
                <a:latin typeface="Times New Roman" panose="02020603050405020304" pitchFamily="18" charset="0"/>
                <a:ea typeface="Times New Roman" panose="02020603050405020304" pitchFamily="18" charset="0"/>
              </a:rPr>
              <a:t>người</a:t>
            </a:r>
            <a:r>
              <a:rPr lang="en-US" sz="3200" dirty="0">
                <a:solidFill>
                  <a:srgbClr val="000000"/>
                </a:solidFill>
                <a:effectLst/>
                <a:latin typeface="Times New Roman" panose="02020603050405020304" pitchFamily="18" charset="0"/>
                <a:ea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endParaRPr>
          </a:p>
          <a:p>
            <a:pPr algn="just">
              <a:lnSpc>
                <a:spcPct val="150000"/>
              </a:lnSpc>
              <a:spcAft>
                <a:spcPts val="800"/>
              </a:spcAft>
            </a:pPr>
            <a:r>
              <a:rPr lang="en-US" sz="3200" dirty="0">
                <a:solidFill>
                  <a:srgbClr val="000000"/>
                </a:solidFill>
                <a:effectLst/>
                <a:latin typeface="Times New Roman" panose="02020603050405020304" pitchFamily="18" charset="0"/>
                <a:ea typeface="Times New Roman" panose="02020603050405020304" pitchFamily="18" charset="0"/>
              </a:rPr>
              <a:t> </a:t>
            </a:r>
            <a:endParaRPr lang="en-US" sz="32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2470805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45E8485-3643-451A-BEAC-4427E72E2AA3}"/>
              </a:ext>
            </a:extLst>
          </p:cNvPr>
          <p:cNvSpPr txBox="1"/>
          <p:nvPr/>
        </p:nvSpPr>
        <p:spPr>
          <a:xfrm>
            <a:off x="673100" y="930601"/>
            <a:ext cx="10858500" cy="52225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bản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thể</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loại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chính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graphicFrame>
        <p:nvGraphicFramePr>
          <p:cNvPr id="7" name="Table 6">
            <a:extLst>
              <a:ext uri="{FF2B5EF4-FFF2-40B4-BE49-F238E27FC236}">
                <a16:creationId xmlns:a16="http://schemas.microsoft.com/office/drawing/2014/main" id="{E1C7E1BD-9F29-4658-9897-E5BDB565E5DE}"/>
              </a:ext>
            </a:extLst>
          </p:cNvPr>
          <p:cNvGraphicFramePr>
            <a:graphicFrameLocks noGrp="1"/>
          </p:cNvGraphicFramePr>
          <p:nvPr>
            <p:extLst>
              <p:ext uri="{D42A27DB-BD31-4B8C-83A1-F6EECF244321}">
                <p14:modId xmlns:p14="http://schemas.microsoft.com/office/powerpoint/2010/main" val="4248942907"/>
              </p:ext>
            </p:extLst>
          </p:nvPr>
        </p:nvGraphicFramePr>
        <p:xfrm>
          <a:off x="660400" y="1608023"/>
          <a:ext cx="10858500" cy="4539913"/>
        </p:xfrm>
        <a:graphic>
          <a:graphicData uri="http://schemas.openxmlformats.org/drawingml/2006/table">
            <a:tbl>
              <a:tblPr firstRow="1" firstCol="1" bandRow="1"/>
              <a:tblGrid>
                <a:gridCol w="1497013">
                  <a:extLst>
                    <a:ext uri="{9D8B030D-6E8A-4147-A177-3AD203B41FA5}">
                      <a16:colId xmlns:a16="http://schemas.microsoft.com/office/drawing/2014/main" val="1380154456"/>
                    </a:ext>
                  </a:extLst>
                </a:gridCol>
                <a:gridCol w="1771650">
                  <a:extLst>
                    <a:ext uri="{9D8B030D-6E8A-4147-A177-3AD203B41FA5}">
                      <a16:colId xmlns:a16="http://schemas.microsoft.com/office/drawing/2014/main" val="2994625305"/>
                    </a:ext>
                  </a:extLst>
                </a:gridCol>
                <a:gridCol w="7589837">
                  <a:extLst>
                    <a:ext uri="{9D8B030D-6E8A-4147-A177-3AD203B41FA5}">
                      <a16:colId xmlns:a16="http://schemas.microsoft.com/office/drawing/2014/main" val="1701915480"/>
                    </a:ext>
                  </a:extLst>
                </a:gridCol>
              </a:tblGrid>
              <a:tr h="942538">
                <a:tc>
                  <a:txBody>
                    <a:bodyPr/>
                    <a:lstStyle/>
                    <a:p>
                      <a:pPr algn="just">
                        <a:lnSpc>
                          <a:spcPct val="107000"/>
                        </a:lnSpc>
                        <a:spcAft>
                          <a:spcPts val="800"/>
                        </a:spcAft>
                      </a:pPr>
                      <a:r>
                        <a:rPr lang="en-US"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Kiểu văn bản/thể loại chính</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5450" marR="45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Tên tác phẩm</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5450" marR="45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Cách đọc</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5450" marR="45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0645691"/>
                  </a:ext>
                </a:extLst>
              </a:tr>
              <a:tr h="3583539">
                <a:tc>
                  <a:txBody>
                    <a:bodyPr/>
                    <a:lstStyle/>
                    <a:p>
                      <a:pPr algn="just">
                        <a:lnSpc>
                          <a:spcPct val="107000"/>
                        </a:lnSpc>
                        <a:spcAft>
                          <a:spcPts val="800"/>
                        </a:spcAft>
                      </a:pPr>
                      <a:r>
                        <a:rPr lang="en-US" sz="20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 ngụ ngôn</a:t>
                      </a:r>
                      <a:endParaRPr lang="en-US"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45450" marR="45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5450" marR="45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gửi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bày</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thoại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Rút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từ</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nội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dung, ý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nghĩa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câu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bài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45450" marR="45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19184605"/>
                  </a:ext>
                </a:extLst>
              </a:tr>
            </a:tbl>
          </a:graphicData>
        </a:graphic>
      </p:graphicFrame>
    </p:spTree>
    <p:extLst>
      <p:ext uri="{BB962C8B-B14F-4D97-AF65-F5344CB8AC3E}">
        <p14:creationId xmlns:p14="http://schemas.microsoft.com/office/powerpoint/2010/main" val="183611545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DCF4779-7F84-4536-A012-DBF2EC155DDA}"/>
              </a:ext>
            </a:extLst>
          </p:cNvPr>
          <p:cNvSpPr txBox="1"/>
          <p:nvPr/>
        </p:nvSpPr>
        <p:spPr>
          <a:xfrm>
            <a:off x="660400" y="976604"/>
            <a:ext cx="10858500" cy="522259"/>
          </a:xfrm>
          <a:prstGeom prst="rect">
            <a:avLst/>
          </a:prstGeom>
          <a:noFill/>
        </p:spPr>
        <p:txBody>
          <a:bodyPr wrap="square">
            <a:spAutoFit/>
          </a:bodyPr>
          <a:lstStyle/>
          <a:p>
            <a:pPr algn="ctr">
              <a:lnSpc>
                <a:spcPct val="107000"/>
              </a:lnSpc>
              <a:spcAft>
                <a:spcPts val="800"/>
              </a:spcAft>
            </a:pPr>
            <a:r>
              <a:rPr lang="vi-VN" sz="2800" b="1" dirty="0">
                <a:solidFill>
                  <a:srgbClr val="0037DB"/>
                </a:solidFill>
                <a:effectLst/>
                <a:latin typeface="Times New Roman" panose="02020603050405020304" pitchFamily="18" charset="0"/>
                <a:ea typeface="Times New Roman" panose="02020603050405020304" pitchFamily="18" charset="0"/>
              </a:rPr>
              <a:t>BÀI VIẾT THAM KHẢO</a:t>
            </a:r>
            <a:endParaRPr lang="en-US" sz="2800" dirty="0">
              <a:effectLst/>
              <a:latin typeface="Times New Roman" panose="02020603050405020304" pitchFamily="18" charset="0"/>
              <a:ea typeface="Calibri" panose="020F0502020204030204" pitchFamily="34" charset="0"/>
            </a:endParaRPr>
          </a:p>
        </p:txBody>
      </p:sp>
      <p:sp>
        <p:nvSpPr>
          <p:cNvPr id="13" name="TextBox 12">
            <a:extLst>
              <a:ext uri="{FF2B5EF4-FFF2-40B4-BE49-F238E27FC236}">
                <a16:creationId xmlns:a16="http://schemas.microsoft.com/office/drawing/2014/main" id="{A0CF1F38-AFA5-489A-8CA4-0352BE862BB4}"/>
              </a:ext>
            </a:extLst>
          </p:cNvPr>
          <p:cNvSpPr txBox="1"/>
          <p:nvPr/>
        </p:nvSpPr>
        <p:spPr>
          <a:xfrm>
            <a:off x="660400" y="1453763"/>
            <a:ext cx="10858500" cy="4515210"/>
          </a:xfrm>
          <a:prstGeom prst="rect">
            <a:avLst/>
          </a:prstGeom>
          <a:noFill/>
        </p:spPr>
        <p:txBody>
          <a:bodyPr wrap="square">
            <a:spAutoFit/>
          </a:bodyPr>
          <a:lstStyle/>
          <a:p>
            <a:pPr indent="457200"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rPr>
              <a:t> Nam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vì</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chúng</a:t>
            </a:r>
            <a:r>
              <a:rPr lang="en-US" sz="2400" dirty="0">
                <a:solidFill>
                  <a:srgbClr val="000000"/>
                </a:solidFill>
                <a:effectLst/>
                <a:latin typeface="Times New Roman" panose="02020603050405020304" pitchFamily="18" charset="0"/>
                <a:ea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xưa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nay </a:t>
            </a:r>
            <a:r>
              <a:rPr lang="en-US" sz="2400" dirty="0" err="1">
                <a:solidFill>
                  <a:srgbClr val="000000"/>
                </a:solidFill>
                <a:effectLst/>
                <a:latin typeface="Times New Roman" panose="02020603050405020304" pitchFamily="18" charset="0"/>
                <a:ea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nhớ</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Uống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nhớ</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nguồn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indent="457200" algn="just">
              <a:lnSpc>
                <a:spcPct val="107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rPr>
              <a:t>Trước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nhớ</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Uống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nhớ</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nguồn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mọi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rPr>
              <a:t> cha ta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tục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thờ</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cúng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tiên</a:t>
            </a:r>
            <a:r>
              <a:rPr lang="en-US" sz="2400" dirty="0">
                <a:solidFill>
                  <a:srgbClr val="000000"/>
                </a:solidFill>
                <a:effectLst/>
                <a:latin typeface="Times New Roman" panose="02020603050405020304" pitchFamily="18" charset="0"/>
                <a:ea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rPr>
              <a:t>tổ</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lễ</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tưởng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nhớ</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bậc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lễ</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Gióng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hội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Gò</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Hồ</a:t>
            </a:r>
            <a:r>
              <a:rPr lang="en-US" sz="2400" dirty="0">
                <a:solidFill>
                  <a:srgbClr val="000000"/>
                </a:solidFill>
                <a:effectLst/>
                <a:latin typeface="Times New Roman" panose="02020603050405020304" pitchFamily="18" charset="0"/>
                <a:ea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rPr>
              <a:t>vị</a:t>
            </a:r>
            <a:r>
              <a:rPr lang="en-US" sz="2400" dirty="0">
                <a:solidFill>
                  <a:srgbClr val="000000"/>
                </a:solidFill>
                <a:effectLst/>
                <a:latin typeface="Times New Roman" panose="02020603050405020304" pitchFamily="18" charset="0"/>
                <a:ea typeface="Times New Roman" panose="02020603050405020304" pitchFamily="18" charset="0"/>
              </a:rPr>
              <a:t> cha </a:t>
            </a:r>
            <a:r>
              <a:rPr lang="en-US" sz="2400" dirty="0" err="1">
                <a:solidFill>
                  <a:srgbClr val="000000"/>
                </a:solidFill>
                <a:effectLst/>
                <a:latin typeface="Times New Roman" panose="02020603050405020304" pitchFamily="18" charset="0"/>
                <a:ea typeface="Times New Roman" panose="02020603050405020304" pitchFamily="18" charset="0"/>
              </a:rPr>
              <a:t>già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kính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tộc</a:t>
            </a:r>
            <a:r>
              <a:rPr lang="en-US" sz="2400" dirty="0">
                <a:solidFill>
                  <a:srgbClr val="000000"/>
                </a:solidFill>
                <a:effectLst/>
                <a:latin typeface="Times New Roman" panose="02020603050405020304" pitchFamily="18" charset="0"/>
                <a:ea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hiểu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rõ</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truyền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dặn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dò</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cháu</a:t>
            </a:r>
            <a:r>
              <a:rPr lang="en-US" sz="2400" dirty="0">
                <a:solidFill>
                  <a:srgbClr val="000000"/>
                </a:solidFill>
                <a:effectLst/>
                <a:latin typeface="Times New Roman" panose="02020603050405020304" pitchFamily="18" charset="0"/>
                <a:ea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rPr>
              <a:t>phải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nhau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giữ</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lấy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Bác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rPr>
              <a:t> Nam </a:t>
            </a:r>
            <a:r>
              <a:rPr lang="en-US" sz="2400" dirty="0" err="1">
                <a:solidFill>
                  <a:srgbClr val="000000"/>
                </a:solidFill>
                <a:effectLst/>
                <a:latin typeface="Times New Roman" panose="02020603050405020304" pitchFamily="18" charset="0"/>
                <a:ea typeface="Times New Roman" panose="02020603050405020304" pitchFamily="18" charset="0"/>
              </a:rPr>
              <a:t>muôn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hi </a:t>
            </a:r>
            <a:r>
              <a:rPr lang="en-US" sz="2400" dirty="0" err="1">
                <a:solidFill>
                  <a:srgbClr val="000000"/>
                </a:solidFill>
                <a:effectLst/>
                <a:latin typeface="Times New Roman" panose="02020603050405020304" pitchFamily="18" charset="0"/>
                <a:ea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thế</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hệ</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cụ</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vua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từ</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soi </a:t>
            </a:r>
            <a:r>
              <a:rPr lang="en-US" sz="2400" dirty="0" err="1">
                <a:solidFill>
                  <a:srgbClr val="000000"/>
                </a:solidFill>
                <a:effectLst/>
                <a:latin typeface="Times New Roman" panose="02020603050405020304" pitchFamily="18" charset="0"/>
                <a:ea typeface="Times New Roman" panose="02020603050405020304" pitchFamily="18" charset="0"/>
              </a:rPr>
              <a:t>chiếu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hiểu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nhiệm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tộc</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137688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CDCF4779-7F84-4536-A012-DBF2EC155DDA}"/>
              </a:ext>
            </a:extLst>
          </p:cNvPr>
          <p:cNvSpPr txBox="1"/>
          <p:nvPr/>
        </p:nvSpPr>
        <p:spPr>
          <a:xfrm>
            <a:off x="660400" y="933560"/>
            <a:ext cx="10858500" cy="522259"/>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800" b="1" i="0" u="none" strike="noStrike" kern="1200" cap="none" spc="0" normalizeH="0" baseline="0" noProof="0" dirty="0">
                <a:ln>
                  <a:noFill/>
                </a:ln>
                <a:solidFill>
                  <a:srgbClr val="0037DB"/>
                </a:solidFill>
                <a:effectLst/>
                <a:uLnTx/>
                <a:uFillTx/>
                <a:latin typeface="Times New Roman" panose="02020603050405020304" pitchFamily="18" charset="0"/>
                <a:ea typeface="Times New Roman" panose="02020603050405020304" pitchFamily="18" charset="0"/>
                <a:cs typeface="+mn-cs"/>
              </a:rPr>
              <a:t>BÀI VIẾT THAM KHẢO</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B10289DE-1664-40FC-98B2-9F60E4D325C0}"/>
              </a:ext>
            </a:extLst>
          </p:cNvPr>
          <p:cNvSpPr txBox="1"/>
          <p:nvPr/>
        </p:nvSpPr>
        <p:spPr>
          <a:xfrm>
            <a:off x="666750" y="1368790"/>
            <a:ext cx="10858500" cy="5012975"/>
          </a:xfrm>
          <a:prstGeom prst="rect">
            <a:avLst/>
          </a:prstGeom>
          <a:noFill/>
        </p:spPr>
        <p:txBody>
          <a:bodyPr wrap="square">
            <a:spAutoFit/>
          </a:bodyPr>
          <a:lstStyle/>
          <a:p>
            <a:pPr indent="457200" algn="just">
              <a:lnSpc>
                <a:spcPct val="107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hôm</a:t>
            </a:r>
            <a:r>
              <a:rPr lang="en-US" sz="2400" dirty="0">
                <a:solidFill>
                  <a:srgbClr val="000000"/>
                </a:solidFill>
                <a:effectLst/>
                <a:latin typeface="Times New Roman" panose="02020603050405020304" pitchFamily="18" charset="0"/>
                <a:ea typeface="Times New Roman" panose="02020603050405020304" pitchFamily="18" charset="0"/>
              </a:rPr>
              <a:t> nay, </a:t>
            </a:r>
            <a:r>
              <a:rPr lang="en-US" sz="2400" dirty="0" err="1">
                <a:solidFill>
                  <a:srgbClr val="000000"/>
                </a:solidFill>
                <a:effectLst/>
                <a:latin typeface="Times New Roman" panose="02020603050405020304" pitchFamily="18" charset="0"/>
                <a:ea typeface="Times New Roman" panose="02020603050405020304" pitchFamily="18" charset="0"/>
              </a:rPr>
              <a:t>Đảng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vẫn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luôn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một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tâm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rPr>
              <a:t> Nam </a:t>
            </a:r>
            <a:r>
              <a:rPr lang="en-US" sz="2400" dirty="0" err="1">
                <a:solidFill>
                  <a:srgbClr val="000000"/>
                </a:solidFill>
                <a:effectLst/>
                <a:latin typeface="Times New Roman" panose="02020603050405020304" pitchFamily="18" charset="0"/>
                <a:ea typeface="Times New Roman" panose="02020603050405020304" pitchFamily="18" charset="0"/>
              </a:rPr>
              <a:t>anh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hùng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nhằm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ghi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nhận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lớn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lao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nền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Hằng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năm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chúng</a:t>
            </a:r>
            <a:r>
              <a:rPr lang="en-US" sz="2400" dirty="0">
                <a:solidFill>
                  <a:srgbClr val="000000"/>
                </a:solidFill>
                <a:effectLst/>
                <a:latin typeface="Times New Roman" panose="02020603050405020304" pitchFamily="18" charset="0"/>
                <a:ea typeface="Times New Roman" panose="02020603050405020304" pitchFamily="18" charset="0"/>
              </a:rPr>
              <a:t> ta </a:t>
            </a:r>
            <a:r>
              <a:rPr lang="en-US" sz="2400" dirty="0" err="1">
                <a:solidFill>
                  <a:srgbClr val="000000"/>
                </a:solidFill>
                <a:effectLst/>
                <a:latin typeface="Times New Roman" panose="02020603050405020304" pitchFamily="18" charset="0"/>
                <a:ea typeface="Times New Roman" panose="02020603050405020304" pitchFamily="18" charset="0"/>
              </a:rPr>
              <a:t>có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nhiều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lễ</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lớn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tri </a:t>
            </a:r>
            <a:r>
              <a:rPr lang="en-US" sz="2400" dirty="0" err="1">
                <a:solidFill>
                  <a:srgbClr val="000000"/>
                </a:solidFill>
                <a:effectLst/>
                <a:latin typeface="Times New Roman" panose="02020603050405020304" pitchFamily="18" charset="0"/>
                <a:ea typeface="Times New Roman" panose="02020603050405020304" pitchFamily="18" charset="0"/>
              </a:rPr>
              <a:t>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nghề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20 </a:t>
            </a:r>
            <a:r>
              <a:rPr lang="en-US" sz="2400" dirty="0" err="1">
                <a:solidFill>
                  <a:srgbClr val="000000"/>
                </a:solidFill>
                <a:effectLst/>
                <a:latin typeface="Times New Roman" panose="02020603050405020304" pitchFamily="18" charset="0"/>
                <a:ea typeface="Times New Roman" panose="02020603050405020304" pitchFamily="18" charset="0"/>
              </a:rPr>
              <a:t>tháng</a:t>
            </a:r>
            <a:r>
              <a:rPr lang="en-US" sz="2400" dirty="0">
                <a:solidFill>
                  <a:srgbClr val="000000"/>
                </a:solidFill>
                <a:effectLst/>
                <a:latin typeface="Times New Roman" panose="02020603050405020304" pitchFamily="18" charset="0"/>
                <a:ea typeface="Times New Roman" panose="02020603050405020304" pitchFamily="18" charset="0"/>
              </a:rPr>
              <a:t> 11; </a:t>
            </a:r>
            <a:r>
              <a:rPr lang="en-US" sz="2400" dirty="0" err="1">
                <a:solidFill>
                  <a:srgbClr val="000000"/>
                </a:solidFill>
                <a:effectLst/>
                <a:latin typeface="Times New Roman" panose="02020603050405020304" pitchFamily="18" charset="0"/>
                <a:ea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rPr>
              <a:t> Nam, 27 </a:t>
            </a:r>
            <a:r>
              <a:rPr lang="en-US" sz="2400" dirty="0" err="1">
                <a:solidFill>
                  <a:srgbClr val="000000"/>
                </a:solidFill>
                <a:effectLst/>
                <a:latin typeface="Times New Roman" panose="02020603050405020304" pitchFamily="18" charset="0"/>
                <a:ea typeface="Times New Roman" panose="02020603050405020304" pitchFamily="18" charset="0"/>
              </a:rPr>
              <a:t>tháng</a:t>
            </a:r>
            <a:r>
              <a:rPr lang="en-US" sz="2400" dirty="0">
                <a:solidFill>
                  <a:srgbClr val="000000"/>
                </a:solidFill>
                <a:effectLst/>
                <a:latin typeface="Times New Roman" panose="02020603050405020304" pitchFamily="18" charset="0"/>
                <a:ea typeface="Times New Roman" panose="02020603050405020304" pitchFamily="18" charset="0"/>
              </a:rPr>
              <a:t> 2; </a:t>
            </a:r>
            <a:r>
              <a:rPr lang="en-US" sz="2400" dirty="0" err="1">
                <a:solidFill>
                  <a:srgbClr val="000000"/>
                </a:solidFill>
                <a:effectLst/>
                <a:latin typeface="Times New Roman" panose="02020603050405020304" pitchFamily="18" charset="0"/>
                <a:ea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thuốc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rPr>
              <a:t> Nam, 20 </a:t>
            </a:r>
            <a:r>
              <a:rPr lang="en-US" sz="2400" dirty="0" err="1">
                <a:solidFill>
                  <a:srgbClr val="000000"/>
                </a:solidFill>
                <a:effectLst/>
                <a:latin typeface="Times New Roman" panose="02020603050405020304" pitchFamily="18" charset="0"/>
                <a:ea typeface="Times New Roman" panose="02020603050405020304" pitchFamily="18" charset="0"/>
              </a:rPr>
              <a:t>tháng</a:t>
            </a:r>
            <a:r>
              <a:rPr lang="en-US" sz="2400" dirty="0">
                <a:solidFill>
                  <a:srgbClr val="000000"/>
                </a:solidFill>
                <a:effectLst/>
                <a:latin typeface="Times New Roman" panose="02020603050405020304" pitchFamily="18" charset="0"/>
                <a:ea typeface="Times New Roman" panose="02020603050405020304" pitchFamily="18" charset="0"/>
              </a:rPr>
              <a:t> 10; </a:t>
            </a:r>
            <a:r>
              <a:rPr lang="en-US" sz="2400" dirty="0" err="1">
                <a:solidFill>
                  <a:srgbClr val="000000"/>
                </a:solidFill>
                <a:effectLst/>
                <a:latin typeface="Times New Roman" panose="02020603050405020304" pitchFamily="18" charset="0"/>
                <a:ea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Phụ</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nữ</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Việt</a:t>
            </a:r>
            <a:r>
              <a:rPr lang="en-US" sz="2400" dirty="0">
                <a:solidFill>
                  <a:srgbClr val="000000"/>
                </a:solidFill>
                <a:effectLst/>
                <a:latin typeface="Times New Roman" panose="02020603050405020304" pitchFamily="18" charset="0"/>
                <a:ea typeface="Times New Roman" panose="02020603050405020304" pitchFamily="18" charset="0"/>
              </a:rPr>
              <a:t> Nam… </a:t>
            </a:r>
            <a:r>
              <a:rPr lang="en-US" sz="2400" dirty="0" err="1">
                <a:solidFill>
                  <a:srgbClr val="000000"/>
                </a:solidFill>
                <a:effectLst/>
                <a:latin typeface="Times New Roman" panose="02020603050405020304" pitchFamily="18" charset="0"/>
                <a:ea typeface="Times New Roman" panose="02020603050405020304" pitchFamily="18" charset="0"/>
              </a:rPr>
              <a:t>Vào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con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cảm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ơn</a:t>
            </a:r>
            <a:r>
              <a:rPr lang="en-US" sz="2400" dirty="0">
                <a:solidFill>
                  <a:srgbClr val="000000"/>
                </a:solidFill>
                <a:effectLst/>
                <a:latin typeface="Times New Roman" panose="02020603050405020304" pitchFamily="18" charset="0"/>
                <a:ea typeface="Times New Roman" panose="02020603050405020304" pitchFamily="18" charset="0"/>
              </a:rPr>
              <a:t>, hay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bó</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hoa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thắm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trọng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đóng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góp</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indent="457200" algn="just">
              <a:lnSpc>
                <a:spcPct val="107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sinh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cũng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học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tập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rPr>
              <a:t> cha. </a:t>
            </a:r>
            <a:r>
              <a:rPr lang="en-US" sz="2400" dirty="0" err="1">
                <a:solidFill>
                  <a:srgbClr val="000000"/>
                </a:solidFill>
                <a:effectLst/>
                <a:latin typeface="Times New Roman" panose="02020603050405020304" pitchFamily="18" charset="0"/>
                <a:ea typeface="Times New Roman" panose="02020603050405020304" pitchFamily="18" charset="0"/>
              </a:rPr>
              <a:t>Lòng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hiện</a:t>
            </a:r>
            <a:r>
              <a:rPr lang="en-US" sz="2400" dirty="0">
                <a:solidFill>
                  <a:srgbClr val="000000"/>
                </a:solidFill>
                <a:effectLst/>
                <a:latin typeface="Times New Roman" panose="02020603050405020304" pitchFamily="18" charset="0"/>
                <a:ea typeface="Times New Roman" panose="02020603050405020304" pitchFamily="18" charset="0"/>
              </a:rPr>
              <a:t> qua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hành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động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nhỏ</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bé</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hiếu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thảo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cha </a:t>
            </a:r>
            <a:r>
              <a:rPr lang="en-US" sz="2400" dirty="0" err="1">
                <a:solidFill>
                  <a:srgbClr val="000000"/>
                </a:solidFill>
                <a:effectLst/>
                <a:latin typeface="Times New Roman" panose="02020603050405020304" pitchFamily="18" charset="0"/>
                <a:ea typeface="Times New Roman" panose="02020603050405020304" pitchFamily="18" charset="0"/>
              </a:rPr>
              <a:t>mẹ</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lễ</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phép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thầy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cô</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yêu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bạn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bè</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xung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quanh</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indent="457200" algn="just">
              <a:lnSpc>
                <a:spcPct val="107000"/>
              </a:lnSpc>
              <a:spcAft>
                <a:spcPts val="800"/>
              </a:spcAft>
            </a:pPr>
            <a:r>
              <a:rPr lang="en-US" sz="2400" dirty="0" err="1">
                <a:solidFill>
                  <a:srgbClr val="000000"/>
                </a:solidFill>
                <a:effectLst/>
                <a:latin typeface="Times New Roman" panose="02020603050405020304" pitchFamily="18" charset="0"/>
                <a:ea typeface="Times New Roman" panose="02020603050405020304" pitchFamily="18" charset="0"/>
              </a:rPr>
              <a:t>Như</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Ăn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nhớ</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kẻ</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trồng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cây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Uống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nước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nhớ</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nguồn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đã</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giúp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mỗi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người</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thức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trách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nhiệm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bản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trong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cuộc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ngày</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hôm</a:t>
            </a:r>
            <a:r>
              <a:rPr lang="en-US" sz="2400" dirty="0">
                <a:solidFill>
                  <a:srgbClr val="000000"/>
                </a:solidFill>
                <a:effectLst/>
                <a:latin typeface="Times New Roman" panose="02020603050405020304" pitchFamily="18" charset="0"/>
                <a:ea typeface="Times New Roman" panose="02020603050405020304" pitchFamily="18" charset="0"/>
              </a:rPr>
              <a:t> nay</a:t>
            </a:r>
            <a:r>
              <a:rPr lang="vi-VN" sz="1400" b="1" dirty="0">
                <a:solidFill>
                  <a:srgbClr val="0033CC"/>
                </a:solidFill>
                <a:effectLst/>
                <a:latin typeface="Times New Roman" panose="02020603050405020304" pitchFamily="18" charset="0"/>
                <a:ea typeface="Times New Roman" panose="02020603050405020304" pitchFamily="18" charset="0"/>
              </a:rPr>
              <a:t> </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27185946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7F52AC4-DF15-494F-8463-22E04387F51F}"/>
              </a:ext>
            </a:extLst>
          </p:cNvPr>
          <p:cNvSpPr txBox="1"/>
          <p:nvPr/>
        </p:nvSpPr>
        <p:spPr>
          <a:xfrm>
            <a:off x="660400" y="962837"/>
            <a:ext cx="10858500" cy="856068"/>
          </a:xfrm>
          <a:prstGeom prst="rect">
            <a:avLst/>
          </a:prstGeom>
          <a:noFill/>
        </p:spPr>
        <p:txBody>
          <a:bodyPr wrap="square">
            <a:spAutoFit/>
          </a:bodyPr>
          <a:lstStyle/>
          <a:p>
            <a:pPr lvl="0" algn="ctr">
              <a:lnSpc>
                <a:spcPct val="107000"/>
              </a:lnSpc>
              <a:spcAft>
                <a:spcPts val="800"/>
              </a:spcAft>
            </a:pPr>
            <a:r>
              <a:rPr lang="en-US" sz="2400" b="1" dirty="0">
                <a:solidFill>
                  <a:srgbClr val="0D0D0D"/>
                </a:solidFill>
                <a:effectLst/>
                <a:latin typeface="Times New Roman" panose="02020603050405020304" pitchFamily="18" charset="0"/>
                <a:ea typeface="MS Mincho" panose="02020609040205080304" pitchFamily="49" charset="-128"/>
              </a:rPr>
              <a:t>B. VIẾT BÀI VĂN NGHỊ LUẬN VỀ MỘT VẤN ĐỀ TRONG ĐỜI SỐNG (TRÌNH BÀY Ý KIẾN PHẢN ĐỐI)</a:t>
            </a:r>
            <a:endParaRPr lang="en-US" sz="2400" dirty="0">
              <a:effectLst/>
              <a:latin typeface="Times New Roman" panose="02020603050405020304" pitchFamily="18" charset="0"/>
              <a:ea typeface="Calibri" panose="020F0502020204030204" pitchFamily="34" charset="0"/>
            </a:endParaRPr>
          </a:p>
        </p:txBody>
      </p:sp>
      <p:graphicFrame>
        <p:nvGraphicFramePr>
          <p:cNvPr id="9" name="Table 8">
            <a:extLst>
              <a:ext uri="{FF2B5EF4-FFF2-40B4-BE49-F238E27FC236}">
                <a16:creationId xmlns:a16="http://schemas.microsoft.com/office/drawing/2014/main" id="{37193F8B-3F2C-4959-BEAF-9DCB0C33F0F7}"/>
              </a:ext>
            </a:extLst>
          </p:cNvPr>
          <p:cNvGraphicFramePr>
            <a:graphicFrameLocks noGrp="1"/>
          </p:cNvGraphicFramePr>
          <p:nvPr>
            <p:extLst>
              <p:ext uri="{D42A27DB-BD31-4B8C-83A1-F6EECF244321}">
                <p14:modId xmlns:p14="http://schemas.microsoft.com/office/powerpoint/2010/main" val="1422817847"/>
              </p:ext>
            </p:extLst>
          </p:nvPr>
        </p:nvGraphicFramePr>
        <p:xfrm>
          <a:off x="640953" y="1941116"/>
          <a:ext cx="10858500" cy="4219894"/>
        </p:xfrm>
        <a:graphic>
          <a:graphicData uri="http://schemas.openxmlformats.org/drawingml/2006/table">
            <a:tbl>
              <a:tblPr firstRow="1" firstCol="1" bandRow="1"/>
              <a:tblGrid>
                <a:gridCol w="1779238">
                  <a:extLst>
                    <a:ext uri="{9D8B030D-6E8A-4147-A177-3AD203B41FA5}">
                      <a16:colId xmlns:a16="http://schemas.microsoft.com/office/drawing/2014/main" val="3600911517"/>
                    </a:ext>
                  </a:extLst>
                </a:gridCol>
                <a:gridCol w="9079262">
                  <a:extLst>
                    <a:ext uri="{9D8B030D-6E8A-4147-A177-3AD203B41FA5}">
                      <a16:colId xmlns:a16="http://schemas.microsoft.com/office/drawing/2014/main" val="1183941351"/>
                    </a:ext>
                  </a:extLst>
                </a:gridCol>
              </a:tblGrid>
              <a:tr h="0">
                <a:tc>
                  <a:txBody>
                    <a:bodyPr/>
                    <a:lstStyle/>
                    <a:p>
                      <a:pPr algn="just">
                        <a:lnSpc>
                          <a:spcPct val="107000"/>
                        </a:lnSpc>
                        <a:spcAft>
                          <a:spcPts val="800"/>
                        </a:spcAft>
                      </a:pPr>
                      <a:r>
                        <a:rPr lang="en-US" sz="2800" b="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Mở bài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 vấn đề cần bàn và bày tỏ ý kiến phản đối cách nhìn nhận về vấn đề.</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195172008"/>
                  </a:ext>
                </a:extLst>
              </a:tr>
              <a:tr h="0">
                <a:tc>
                  <a:txBody>
                    <a:bodyPr/>
                    <a:lstStyle/>
                    <a:p>
                      <a:pPr algn="just">
                        <a:lnSpc>
                          <a:spcPct val="107000"/>
                        </a:lnSpc>
                        <a:spcAft>
                          <a:spcPts val="800"/>
                        </a:spcAft>
                      </a:pPr>
                      <a:r>
                        <a:rPr lang="en-US" sz="2800" b="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Thân bài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Trình bày thực chất của ý kiến, quan niệm đã nêu để bàn luận.</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Thể hiện thái độ phản đối ý kiến bằng các khía cạnh khác nhau (lí lẽ + bằng chứng).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8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Nhận xét những tác động tiêu cực của ý kiến, quan niệm đối với đời sống (lí lẽ + bằng chứng).</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74020647"/>
                  </a:ext>
                </a:extLst>
              </a:tr>
              <a:tr h="0">
                <a:tc>
                  <a:txBody>
                    <a:bodyPr/>
                    <a:lstStyle/>
                    <a:p>
                      <a:pPr algn="just">
                        <a:lnSpc>
                          <a:spcPct val="107000"/>
                        </a:lnSpc>
                        <a:spcAft>
                          <a:spcPts val="800"/>
                        </a:spcAft>
                      </a:pPr>
                      <a:r>
                        <a:rPr lang="en-US" sz="2800" b="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Kết bài</a:t>
                      </a:r>
                      <a:endParaRPr lang="en-US" sz="2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việc</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thể</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hiện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kiến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phản</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28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đối</a:t>
                      </a:r>
                      <a:r>
                        <a:rPr lang="en-US" sz="28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2455064"/>
                  </a:ext>
                </a:extLst>
              </a:tr>
            </a:tbl>
          </a:graphicData>
        </a:graphic>
      </p:graphicFrame>
    </p:spTree>
    <p:extLst>
      <p:ext uri="{BB962C8B-B14F-4D97-AF65-F5344CB8AC3E}">
        <p14:creationId xmlns:p14="http://schemas.microsoft.com/office/powerpoint/2010/main" val="664776236"/>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7F52AC4-DF15-494F-8463-22E04387F51F}"/>
              </a:ext>
            </a:extLst>
          </p:cNvPr>
          <p:cNvSpPr txBox="1"/>
          <p:nvPr/>
        </p:nvSpPr>
        <p:spPr>
          <a:xfrm>
            <a:off x="660400" y="962837"/>
            <a:ext cx="10858500" cy="85606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mn-cs"/>
              </a:rPr>
              <a:t>B. VIẾT BÀI VĂN NGHỊ LUẬN VỀ MỘT VẤN ĐỀ TRONG ĐỜI SỐNG (TRÌNH BÀY Ý KIẾN PHẢN ĐỐI)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AD7E3171-B4D9-4232-8619-57B97B09E876}"/>
              </a:ext>
            </a:extLst>
          </p:cNvPr>
          <p:cNvSpPr txBox="1"/>
          <p:nvPr/>
        </p:nvSpPr>
        <p:spPr>
          <a:xfrm>
            <a:off x="660400" y="2065448"/>
            <a:ext cx="10858500" cy="1546898"/>
          </a:xfrm>
          <a:prstGeom prst="rect">
            <a:avLst/>
          </a:prstGeom>
          <a:noFill/>
        </p:spPr>
        <p:txBody>
          <a:bodyPr wrap="square">
            <a:spAutoFit/>
          </a:bodyPr>
          <a:lstStyle/>
          <a:p>
            <a:pPr algn="ctr">
              <a:lnSpc>
                <a:spcPct val="107000"/>
              </a:lnSpc>
              <a:spcAft>
                <a:spcPts val="800"/>
              </a:spcAft>
            </a:pPr>
            <a:r>
              <a:rPr lang="en-US" sz="2800" b="1" dirty="0">
                <a:solidFill>
                  <a:srgbClr val="FF0000"/>
                </a:solidFill>
                <a:effectLst/>
                <a:latin typeface="Times New Roman" panose="02020603050405020304" pitchFamily="18" charset="0"/>
                <a:ea typeface="MS Mincho" panose="02020609040205080304" pitchFamily="49" charset="-128"/>
              </a:rPr>
              <a:t>ĐỀ BÀI</a:t>
            </a:r>
            <a:endParaRPr lang="en-US" sz="2800" dirty="0">
              <a:effectLst/>
              <a:latin typeface="Times New Roman" panose="02020603050405020304" pitchFamily="18" charset="0"/>
              <a:ea typeface="Calibri" panose="020F0502020204030204" pitchFamily="34" charset="0"/>
            </a:endParaRPr>
          </a:p>
          <a:p>
            <a:pPr indent="457200" algn="just">
              <a:lnSpc>
                <a:spcPct val="107000"/>
              </a:lnSpc>
              <a:spcAft>
                <a:spcPts val="800"/>
              </a:spcAft>
            </a:pPr>
            <a:r>
              <a:rPr lang="en-US" sz="2800" b="1" dirty="0" err="1">
                <a:solidFill>
                  <a:srgbClr val="0D0D0D"/>
                </a:solidFill>
                <a:effectLst/>
                <a:latin typeface="Times New Roman" panose="02020603050405020304" pitchFamily="18" charset="0"/>
                <a:ea typeface="Times New Roman" panose="02020603050405020304" pitchFamily="18" charset="0"/>
              </a:rPr>
              <a:t>Sách</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giáo</a:t>
            </a:r>
            <a:r>
              <a:rPr lang="en-US" sz="2800" b="1" dirty="0">
                <a:solidFill>
                  <a:srgbClr val="0D0D0D"/>
                </a:solidFill>
                <a:effectLst/>
                <a:latin typeface="Times New Roman" panose="02020603050405020304" pitchFamily="18" charset="0"/>
                <a:ea typeface="Times New Roman" panose="02020603050405020304" pitchFamily="18" charset="0"/>
              </a:rPr>
              <a:t> khoa </a:t>
            </a:r>
            <a:r>
              <a:rPr lang="en-US" sz="2800" b="1" dirty="0" err="1">
                <a:solidFill>
                  <a:srgbClr val="0D0D0D"/>
                </a:solidFill>
                <a:effectLst/>
                <a:latin typeface="Times New Roman" panose="02020603050405020304" pitchFamily="18" charset="0"/>
                <a:ea typeface="Times New Roman" panose="02020603050405020304" pitchFamily="18" charset="0"/>
              </a:rPr>
              <a:t>bố</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mẹ</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đã</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bỏ</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tiền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mua</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trở</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thành</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sở</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hữu</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của</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mình</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nếu</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muốn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mình</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có</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thể</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viết</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vẽ</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vào</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đó</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424032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67F52AC4-DF15-494F-8463-22E04387F51F}"/>
              </a:ext>
            </a:extLst>
          </p:cNvPr>
          <p:cNvSpPr txBox="1"/>
          <p:nvPr/>
        </p:nvSpPr>
        <p:spPr>
          <a:xfrm>
            <a:off x="660400" y="962837"/>
            <a:ext cx="10858500" cy="856068"/>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mn-cs"/>
              </a:rPr>
              <a:t>B. VIẾT BÀI VĂN NGHỊ LUẬN VỀ MỘT VẤN ĐỀ TRONG ĐỜI SỐNG (TRÌNH BÀY Ý KIẾN PHẢN ĐỐI)</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1A340E52-54B3-4E3B-A8F9-0CCE76FB7844}"/>
              </a:ext>
            </a:extLst>
          </p:cNvPr>
          <p:cNvSpPr txBox="1"/>
          <p:nvPr/>
        </p:nvSpPr>
        <p:spPr>
          <a:xfrm>
            <a:off x="673100" y="1701843"/>
            <a:ext cx="10858500" cy="4620817"/>
          </a:xfrm>
          <a:prstGeom prst="rect">
            <a:avLst/>
          </a:prstGeom>
          <a:noFill/>
        </p:spPr>
        <p:txBody>
          <a:bodyPr wrap="square">
            <a:spAutoFit/>
          </a:bodyPr>
          <a:lstStyle/>
          <a:p>
            <a:pPr algn="just">
              <a:lnSpc>
                <a:spcPct val="107000"/>
              </a:lnSpc>
              <a:spcAft>
                <a:spcPts val="800"/>
              </a:spcAft>
            </a:pPr>
            <a:r>
              <a:rPr lang="en-US" sz="2800" b="1" dirty="0">
                <a:solidFill>
                  <a:srgbClr val="0D0D0D"/>
                </a:solidFill>
                <a:effectLst/>
                <a:latin typeface="Times New Roman" panose="02020603050405020304" pitchFamily="18" charset="0"/>
                <a:ea typeface="Times New Roman" panose="02020603050405020304" pitchFamily="18" charset="0"/>
              </a:rPr>
              <a:t>1. </a:t>
            </a:r>
            <a:r>
              <a:rPr lang="en-US" sz="2800" b="1" dirty="0" err="1">
                <a:solidFill>
                  <a:srgbClr val="0D0D0D"/>
                </a:solidFill>
                <a:effectLst/>
                <a:latin typeface="Times New Roman" panose="02020603050405020304" pitchFamily="18" charset="0"/>
                <a:ea typeface="Times New Roman" panose="02020603050405020304" pitchFamily="18" charset="0"/>
              </a:rPr>
              <a:t>Mơ</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bài</a:t>
            </a:r>
            <a:r>
              <a:rPr lang="en-US" sz="2800" b="1"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indent="457200" algn="just">
              <a:lnSpc>
                <a:spcPct val="107000"/>
              </a:lnSpc>
              <a:spcAft>
                <a:spcPts val="800"/>
              </a:spcAft>
            </a:pPr>
            <a:r>
              <a:rPr lang="en-US" sz="2800" dirty="0" err="1">
                <a:solidFill>
                  <a:srgbClr val="0D0D0D"/>
                </a:solidFill>
                <a:effectLst/>
                <a:latin typeface="Times New Roman" panose="02020603050405020304" pitchFamily="18" charset="0"/>
                <a:ea typeface="Times New Roman" panose="02020603050405020304" pitchFamily="18" charset="0"/>
              </a:rPr>
              <a:t>Nêu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vấn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đề</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Sách</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giáo</a:t>
            </a:r>
            <a:r>
              <a:rPr lang="en-US" sz="2800" i="1" dirty="0">
                <a:solidFill>
                  <a:srgbClr val="0D0D0D"/>
                </a:solidFill>
                <a:effectLst/>
                <a:latin typeface="Times New Roman" panose="02020603050405020304" pitchFamily="18" charset="0"/>
                <a:ea typeface="Times New Roman" panose="02020603050405020304" pitchFamily="18" charset="0"/>
              </a:rPr>
              <a:t> khoa </a:t>
            </a:r>
            <a:r>
              <a:rPr lang="en-US" sz="2800" i="1" dirty="0" err="1">
                <a:solidFill>
                  <a:srgbClr val="0D0D0D"/>
                </a:solidFill>
                <a:effectLst/>
                <a:latin typeface="Times New Roman" panose="02020603050405020304" pitchFamily="18" charset="0"/>
                <a:ea typeface="Times New Roman" panose="02020603050405020304" pitchFamily="18" charset="0"/>
              </a:rPr>
              <a:t>bố</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mẹ</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đã</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bỏ</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tiền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mua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trở</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thành</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sở</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hữu</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của</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mình</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nếu</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muốn</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mình</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có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thể</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viết</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vẽ</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vào</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i="1" dirty="0" err="1">
                <a:solidFill>
                  <a:srgbClr val="0D0D0D"/>
                </a:solidFill>
                <a:effectLst/>
                <a:latin typeface="Times New Roman" panose="02020603050405020304" pitchFamily="18" charset="0"/>
                <a:ea typeface="Times New Roman" panose="02020603050405020304" pitchFamily="18" charset="0"/>
              </a:rPr>
              <a:t>đó</a:t>
            </a:r>
            <a:r>
              <a:rPr lang="en-US" sz="2800" i="1"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nhìn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nhận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sai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lệch</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800" b="1" dirty="0">
                <a:solidFill>
                  <a:srgbClr val="0D0D0D"/>
                </a:solidFill>
                <a:effectLst/>
                <a:latin typeface="Times New Roman" panose="02020603050405020304" pitchFamily="18" charset="0"/>
                <a:ea typeface="Times New Roman" panose="02020603050405020304" pitchFamily="18" charset="0"/>
              </a:rPr>
              <a:t>2. </a:t>
            </a:r>
            <a:r>
              <a:rPr lang="en-US" sz="2800" b="1" dirty="0" err="1">
                <a:solidFill>
                  <a:srgbClr val="0D0D0D"/>
                </a:solidFill>
                <a:effectLst/>
                <a:latin typeface="Times New Roman" panose="02020603050405020304" pitchFamily="18" charset="0"/>
                <a:ea typeface="Times New Roman" panose="02020603050405020304" pitchFamily="18" charset="0"/>
              </a:rPr>
              <a:t>Thân</a:t>
            </a:r>
            <a:r>
              <a:rPr lang="en-US" sz="2800" b="1" dirty="0">
                <a:solidFill>
                  <a:srgbClr val="0D0D0D"/>
                </a:solidFill>
                <a:effectLst/>
                <a:latin typeface="Times New Roman" panose="02020603050405020304" pitchFamily="18" charset="0"/>
                <a:ea typeface="Times New Roman" panose="02020603050405020304" pitchFamily="18" charset="0"/>
              </a:rPr>
              <a:t> </a:t>
            </a:r>
            <a:r>
              <a:rPr lang="en-US" sz="2800" b="1" dirty="0" err="1">
                <a:solidFill>
                  <a:srgbClr val="0D0D0D"/>
                </a:solidFill>
                <a:effectLst/>
                <a:latin typeface="Times New Roman" panose="02020603050405020304" pitchFamily="18" charset="0"/>
                <a:ea typeface="Times New Roman" panose="02020603050405020304" pitchFamily="18" charset="0"/>
              </a:rPr>
              <a:t>bài</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Thực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ý </a:t>
            </a:r>
            <a:r>
              <a:rPr lang="en-US" sz="2800" dirty="0" err="1">
                <a:solidFill>
                  <a:srgbClr val="0D0D0D"/>
                </a:solidFill>
                <a:effectLst/>
                <a:latin typeface="Times New Roman" panose="02020603050405020304" pitchFamily="18" charset="0"/>
                <a:ea typeface="Times New Roman" panose="02020603050405020304" pitchFamily="18" charset="0"/>
              </a:rPr>
              <a:t>kiến</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giáo</a:t>
            </a:r>
            <a:r>
              <a:rPr lang="en-US" sz="2800" dirty="0">
                <a:solidFill>
                  <a:srgbClr val="0D0D0D"/>
                </a:solidFill>
                <a:effectLst/>
                <a:latin typeface="Times New Roman" panose="02020603050405020304" pitchFamily="18" charset="0"/>
                <a:ea typeface="Times New Roman" panose="02020603050405020304" pitchFamily="18" charset="0"/>
              </a:rPr>
              <a:t> khoa (SGK)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loại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cấp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chuẩn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mực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thuộc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chuyên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soạn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dạy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trường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2525591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animEffect transition="in" filter="wipe(down)">
                                      <p:cBhvr>
                                        <p:cTn id="7" dur="500"/>
                                        <p:tgtEl>
                                          <p:spTgt spid="1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2" end="2"/>
                                            </p:txEl>
                                          </p:spTgt>
                                        </p:tgtEl>
                                        <p:attrNameLst>
                                          <p:attrName>style.visibility</p:attrName>
                                        </p:attrNameLst>
                                      </p:cBhvr>
                                      <p:to>
                                        <p:strVal val="visible"/>
                                      </p:to>
                                    </p:set>
                                    <p:animEffect transition="in" filter="wipe(down)">
                                      <p:cBhvr>
                                        <p:cTn id="12" dur="500"/>
                                        <p:tgtEl>
                                          <p:spTgt spid="1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3" end="3"/>
                                            </p:txEl>
                                          </p:spTgt>
                                        </p:tgtEl>
                                        <p:attrNameLst>
                                          <p:attrName>style.visibility</p:attrName>
                                        </p:attrNameLst>
                                      </p:cBhvr>
                                      <p:to>
                                        <p:strVal val="visible"/>
                                      </p:to>
                                    </p:set>
                                    <p:animEffect transition="in" filter="wipe(down)">
                                      <p:cBhvr>
                                        <p:cTn id="17" dur="500"/>
                                        <p:tgtEl>
                                          <p:spTgt spid="1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4" end="4"/>
                                            </p:txEl>
                                          </p:spTgt>
                                        </p:tgtEl>
                                        <p:attrNameLst>
                                          <p:attrName>style.visibility</p:attrName>
                                        </p:attrNameLst>
                                      </p:cBhvr>
                                      <p:to>
                                        <p:strVal val="visible"/>
                                      </p:to>
                                    </p:set>
                                    <p:animEffect transition="in" filter="wipe(down)">
                                      <p:cBhvr>
                                        <p:cTn id="22" dur="500"/>
                                        <p:tgtEl>
                                          <p:spTgt spid="1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579E94A6-204C-453F-ADEE-E964288D7837}"/>
              </a:ext>
            </a:extLst>
          </p:cNvPr>
          <p:cNvSpPr txBox="1"/>
          <p:nvPr/>
        </p:nvSpPr>
        <p:spPr>
          <a:xfrm>
            <a:off x="666750" y="1135638"/>
            <a:ext cx="10858500" cy="4925579"/>
          </a:xfrm>
          <a:prstGeom prst="rect">
            <a:avLst/>
          </a:prstGeom>
          <a:noFill/>
        </p:spPr>
        <p:txBody>
          <a:bodyPr wrap="square">
            <a:spAutoFit/>
          </a:bodyPr>
          <a:lstStyle/>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rPr>
              <a:t>kiến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đê</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viết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sách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viết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nhằm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mục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tập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ghi</a:t>
            </a:r>
            <a:r>
              <a:rPr lang="en-US" sz="2400" dirty="0">
                <a:solidFill>
                  <a:srgbClr val="0D0D0D"/>
                </a:solidFill>
                <a:effectLst/>
                <a:latin typeface="Times New Roman" panose="02020603050405020304" pitchFamily="18" charset="0"/>
                <a:ea typeface="Times New Roman" panose="02020603050405020304" pitchFamily="18" charset="0"/>
              </a:rPr>
              <a:t> chú </a:t>
            </a:r>
            <a:r>
              <a:rPr lang="en-US" sz="2400" dirty="0" err="1">
                <a:solidFill>
                  <a:srgbClr val="0D0D0D"/>
                </a:solidFill>
                <a:effectLst/>
                <a:latin typeface="Times New Roman" panose="02020603050405020304" pitchFamily="18" charset="0"/>
                <a:ea typeface="Times New Roman" panose="02020603050405020304" pitchFamily="18" charset="0"/>
              </a:rPr>
              <a:t>nhanh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đây</a:t>
            </a:r>
            <a:r>
              <a:rPr lang="en-US" sz="2400" dirty="0">
                <a:solidFill>
                  <a:srgbClr val="0D0D0D"/>
                </a:solidFill>
                <a:effectLst/>
                <a:latin typeface="Times New Roman" panose="02020603050405020304" pitchFamily="18" charset="0"/>
                <a:ea typeface="Times New Roman" panose="02020603050405020304" pitchFamily="18" charset="0"/>
              </a:rPr>
              <a:t> là </a:t>
            </a:r>
            <a:r>
              <a:rPr lang="en-US" sz="2400" dirty="0" err="1">
                <a:solidFill>
                  <a:srgbClr val="0D0D0D"/>
                </a:solidFill>
                <a:effectLst/>
                <a:latin typeface="Times New Roman" panose="02020603050405020304" pitchFamily="18" charset="0"/>
                <a:ea typeface="Times New Roman" panose="02020603050405020304" pitchFamily="18" charset="0"/>
              </a:rPr>
              <a:t>một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hành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hợp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đê</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hô</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việc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học</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viết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ảnh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quan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bài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đúng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thuần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phong</a:t>
            </a:r>
            <a:r>
              <a:rPr lang="en-US" sz="2400" dirty="0">
                <a:solidFill>
                  <a:srgbClr val="0D0D0D"/>
                </a:solidFill>
                <a:effectLst/>
                <a:latin typeface="Times New Roman" panose="02020603050405020304" pitchFamily="18" charset="0"/>
                <a:ea typeface="Times New Roman" panose="02020603050405020304" pitchFamily="18" charset="0"/>
              </a:rPr>
              <a:t> mĩ </a:t>
            </a:r>
            <a:r>
              <a:rPr lang="en-US" sz="2400" dirty="0" err="1">
                <a:solidFill>
                  <a:srgbClr val="0D0D0D"/>
                </a:solidFill>
                <a:effectLst/>
                <a:latin typeface="Times New Roman" panose="02020603050405020304" pitchFamily="18" charset="0"/>
                <a:ea typeface="Times New Roman" panose="02020603050405020304" pitchFamily="18" charset="0"/>
              </a:rPr>
              <a:t>tục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nhằm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xuyên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tạc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nội</a:t>
            </a:r>
            <a:r>
              <a:rPr lang="en-US" sz="2400" dirty="0">
                <a:solidFill>
                  <a:srgbClr val="0D0D0D"/>
                </a:solidFill>
                <a:effectLst/>
                <a:latin typeface="Times New Roman" panose="02020603050405020304" pitchFamily="18" charset="0"/>
                <a:ea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rPr>
              <a:t>sách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đây</a:t>
            </a:r>
            <a:r>
              <a:rPr lang="en-US" sz="2400" dirty="0">
                <a:solidFill>
                  <a:srgbClr val="0D0D0D"/>
                </a:solidFill>
                <a:effectLst/>
                <a:latin typeface="Times New Roman" panose="02020603050405020304" pitchFamily="18" charset="0"/>
                <a:ea typeface="Times New Roman" panose="02020603050405020304" pitchFamily="18" charset="0"/>
              </a:rPr>
              <a:t> là </a:t>
            </a:r>
            <a:r>
              <a:rPr lang="en-US" sz="2400" dirty="0" err="1">
                <a:solidFill>
                  <a:srgbClr val="0D0D0D"/>
                </a:solidFill>
                <a:effectLst/>
                <a:latin typeface="Times New Roman" panose="02020603050405020304" pitchFamily="18" charset="0"/>
                <a:ea typeface="Times New Roman" panose="02020603050405020304" pitchFamily="18" charset="0"/>
              </a:rPr>
              <a:t>việc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làm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khuyến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khích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Tuy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sách</a:t>
            </a:r>
            <a:r>
              <a:rPr lang="en-US" sz="2400" dirty="0">
                <a:solidFill>
                  <a:srgbClr val="0D0D0D"/>
                </a:solidFill>
                <a:effectLst/>
                <a:latin typeface="Times New Roman" panose="02020603050405020304" pitchFamily="18" charset="0"/>
                <a:ea typeface="Times New Roman" panose="02020603050405020304" pitchFamily="18" charset="0"/>
              </a:rPr>
              <a:t> là </a:t>
            </a:r>
            <a:r>
              <a:rPr lang="en-US" sz="2400" dirty="0" err="1">
                <a:solidFill>
                  <a:srgbClr val="0D0D0D"/>
                </a:solidFill>
                <a:effectLst/>
                <a:latin typeface="Times New Roman" panose="02020603050405020304" pitchFamily="18" charset="0"/>
                <a:ea typeface="Times New Roman" panose="02020603050405020304" pitchFamily="18" charset="0"/>
              </a:rPr>
              <a:t>tài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sản</a:t>
            </a:r>
            <a:r>
              <a:rPr lang="en-US" sz="2400" dirty="0">
                <a:solidFill>
                  <a:srgbClr val="0D0D0D"/>
                </a:solidFill>
                <a:effectLst/>
                <a:latin typeface="Times New Roman" panose="02020603050405020304" pitchFamily="18" charset="0"/>
                <a:ea typeface="Times New Roman" panose="02020603050405020304" pitchFamily="18" charset="0"/>
              </a:rPr>
              <a:t> cá </a:t>
            </a:r>
            <a:r>
              <a:rPr lang="en-US" sz="2400" dirty="0" err="1">
                <a:solidFill>
                  <a:srgbClr val="0D0D0D"/>
                </a:solidFill>
                <a:effectLst/>
                <a:latin typeface="Times New Roman" panose="02020603050405020304" pitchFamily="18" charset="0"/>
                <a:ea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việc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đẹp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hợp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mục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tập</a:t>
            </a:r>
            <a:r>
              <a:rPr lang="en-US" sz="2400" dirty="0">
                <a:solidFill>
                  <a:srgbClr val="0D0D0D"/>
                </a:solidFill>
                <a:effectLst/>
                <a:latin typeface="Times New Roman" panose="02020603050405020304" pitchFamily="18" charset="0"/>
                <a:ea typeface="Times New Roman" panose="02020603050405020304" pitchFamily="18" charset="0"/>
              </a:rPr>
              <a:t> là </a:t>
            </a:r>
            <a:r>
              <a:rPr lang="en-US" sz="2400" dirty="0" err="1">
                <a:solidFill>
                  <a:srgbClr val="0D0D0D"/>
                </a:solidFill>
                <a:effectLst/>
                <a:latin typeface="Times New Roman" panose="02020603050405020304" pitchFamily="18" charset="0"/>
                <a:ea typeface="Times New Roman" panose="02020603050405020304" pitchFamily="18" charset="0"/>
              </a:rPr>
              <a:t>một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cách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tôn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thức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tôn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nội</a:t>
            </a:r>
            <a:r>
              <a:rPr lang="en-US" sz="2400" dirty="0">
                <a:solidFill>
                  <a:srgbClr val="0D0D0D"/>
                </a:solidFill>
                <a:effectLst/>
                <a:latin typeface="Times New Roman" panose="02020603050405020304" pitchFamily="18" charset="0"/>
                <a:ea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rPr>
              <a:t>được</a:t>
            </a:r>
            <a:r>
              <a:rPr lang="en-US" sz="2400" dirty="0">
                <a:solidFill>
                  <a:srgbClr val="0D0D0D"/>
                </a:solidFill>
                <a:effectLst/>
                <a:latin typeface="Times New Roman" panose="02020603050405020304" pitchFamily="18" charset="0"/>
                <a:ea typeface="Times New Roman" panose="02020603050405020304" pitchFamily="18" charset="0"/>
              </a:rPr>
              <a:t> in </a:t>
            </a:r>
            <a:r>
              <a:rPr lang="en-US" sz="2400" dirty="0" err="1">
                <a:solidFill>
                  <a:srgbClr val="0D0D0D"/>
                </a:solidFill>
                <a:effectLst/>
                <a:latin typeface="Times New Roman" panose="02020603050405020304" pitchFamily="18" charset="0"/>
                <a:ea typeface="Times New Roman" panose="02020603050405020304" pitchFamily="18" charset="0"/>
              </a:rPr>
              <a:t>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sách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Bằng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chứng</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b="1" dirty="0">
                <a:solidFill>
                  <a:srgbClr val="0D0D0D"/>
                </a:solidFill>
                <a:effectLst/>
                <a:latin typeface="Times New Roman" panose="02020603050405020304" pitchFamily="18" charset="0"/>
                <a:ea typeface="Times New Roman" panose="02020603050405020304" pitchFamily="18" charset="0"/>
              </a:rPr>
              <a:t>3. </a:t>
            </a:r>
            <a:r>
              <a:rPr lang="en-US" sz="2400" b="1" dirty="0" err="1">
                <a:solidFill>
                  <a:srgbClr val="0D0D0D"/>
                </a:solidFill>
                <a:effectLst/>
                <a:latin typeface="Times New Roman" panose="02020603050405020304" pitchFamily="18" charset="0"/>
                <a:ea typeface="Times New Roman" panose="02020603050405020304" pitchFamily="18" charset="0"/>
              </a:rPr>
              <a:t>Kết</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b="1" dirty="0" err="1">
                <a:solidFill>
                  <a:srgbClr val="0D0D0D"/>
                </a:solidFill>
                <a:effectLst/>
                <a:latin typeface="Times New Roman" panose="02020603050405020304" pitchFamily="18" charset="0"/>
                <a:ea typeface="Times New Roman" panose="02020603050405020304" pitchFamily="18" charset="0"/>
              </a:rPr>
              <a:t>bài</a:t>
            </a:r>
            <a:r>
              <a:rPr lang="en-US" sz="2400" b="1"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rPr>
              <a:t>nghĩa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thể</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hiện</a:t>
            </a:r>
            <a:r>
              <a:rPr lang="en-US" sz="2400" dirty="0">
                <a:solidFill>
                  <a:srgbClr val="0D0D0D"/>
                </a:solidFill>
                <a:effectLst/>
                <a:latin typeface="Times New Roman" panose="02020603050405020304" pitchFamily="18" charset="0"/>
                <a:ea typeface="Times New Roman" panose="02020603050405020304" pitchFamily="18" charset="0"/>
              </a:rPr>
              <a:t> ý </a:t>
            </a:r>
            <a:r>
              <a:rPr lang="en-US" sz="2400" dirty="0" err="1">
                <a:solidFill>
                  <a:srgbClr val="0D0D0D"/>
                </a:solidFill>
                <a:effectLst/>
                <a:latin typeface="Times New Roman" panose="02020603050405020304" pitchFamily="18" charset="0"/>
                <a:ea typeface="Times New Roman" panose="02020603050405020304" pitchFamily="18" charset="0"/>
              </a:rPr>
              <a:t>kiến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phản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Giúp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mỗi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đúng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rPr>
              <a:t> vi </a:t>
            </a:r>
            <a:r>
              <a:rPr lang="en-US" sz="2400" dirty="0" err="1">
                <a:solidFill>
                  <a:srgbClr val="0D0D0D"/>
                </a:solidFill>
                <a:effectLst/>
                <a:latin typeface="Times New Roman" panose="02020603050405020304" pitchFamily="18" charset="0"/>
                <a:ea typeface="Times New Roman" panose="02020603050405020304" pitchFamily="18" charset="0"/>
              </a:rPr>
              <a:t>chuẩn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mực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phù</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hợp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cuốn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sách</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544149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CA4E2F3-AB84-478F-804A-0957C4CE7281}"/>
              </a:ext>
            </a:extLst>
          </p:cNvPr>
          <p:cNvSpPr txBox="1"/>
          <p:nvPr/>
        </p:nvSpPr>
        <p:spPr>
          <a:xfrm>
            <a:off x="674426" y="928261"/>
            <a:ext cx="10858500" cy="5080686"/>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vi-VN" sz="2600" b="1" i="0" u="none" strike="noStrike" kern="1200" cap="none" spc="0" normalizeH="0" baseline="0" noProof="0" dirty="0">
                <a:ln>
                  <a:noFill/>
                </a:ln>
                <a:solidFill>
                  <a:srgbClr val="0037DB"/>
                </a:solidFill>
                <a:effectLst/>
                <a:uLnTx/>
                <a:uFillTx/>
                <a:latin typeface="Times New Roman" panose="02020603050405020304" pitchFamily="18" charset="0"/>
                <a:ea typeface="Times New Roman" panose="02020603050405020304" pitchFamily="18" charset="0"/>
                <a:cs typeface="+mn-cs"/>
              </a:rPr>
              <a:t>BÀI VIẾT THAM KHẢO</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457200" algn="just" defTabSz="914400" rtl="0" eaLnBrk="1" fontAlgn="auto" latinLnBrk="0" hangingPunct="1">
              <a:lnSpc>
                <a:spcPct val="107000"/>
              </a:lnSpc>
              <a:spcBef>
                <a:spcPts val="0"/>
              </a:spcBef>
              <a:spcAft>
                <a:spcPts val="800"/>
              </a:spcAft>
              <a:buClrTx/>
              <a:buSzTx/>
              <a:buFontTx/>
              <a:buNone/>
              <a:tabLst/>
              <a:defRPr/>
            </a:pP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ai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cũng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gắn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liền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trang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sách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giáo</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khoa,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sách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tham</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khảo</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in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hình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minh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họa</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vật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bên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cạnh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những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bạn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ý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thức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giữ</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sạch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giữ</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mạng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sống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thì</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ít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những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bạn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suy</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Sách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giáo</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khoa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bố</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mẹ</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đã</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bỏ</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tiền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mua</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thì</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trở</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thành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sở</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hữu</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của</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nếu</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muốn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mình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có</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thể</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viết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vẽ</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vào</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đó</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Đây</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một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suy</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nghĩ</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lệch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lạc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cần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chấn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chỉnh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457200" algn="just" defTabSz="914400" rtl="0" eaLnBrk="1" fontAlgn="auto" latinLnBrk="0" hangingPunct="1">
              <a:lnSpc>
                <a:spcPct val="107000"/>
              </a:lnSpc>
              <a:spcBef>
                <a:spcPts val="0"/>
              </a:spcBef>
              <a:spcAft>
                <a:spcPts val="800"/>
              </a:spcAft>
              <a:buClrTx/>
              <a:buSzTx/>
              <a:buFontTx/>
              <a:buNone/>
              <a:tabLst/>
              <a:defRPr/>
            </a:pP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Sách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giáo</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khoa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là</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loại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sách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cung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cấp</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kiến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thức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cơ</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bản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chuẩn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mực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thuộc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các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ngành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khoa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khác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nhau</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được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biên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soạn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với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mục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đích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dạy</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và</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tại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trường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học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a:p>
            <a:pPr marL="0" marR="0" lvl="0" indent="457200" algn="just" defTabSz="914400" rtl="0" eaLnBrk="1" fontAlgn="auto" latinLnBrk="0" hangingPunct="1">
              <a:lnSpc>
                <a:spcPct val="107000"/>
              </a:lnSpc>
              <a:spcBef>
                <a:spcPts val="0"/>
              </a:spcBef>
              <a:spcAft>
                <a:spcPts val="800"/>
              </a:spcAft>
              <a:buClrTx/>
              <a:buSzTx/>
              <a:buFontTx/>
              <a:buNone/>
              <a:tabLst/>
              <a:defRPr/>
            </a:pP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Đối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với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sinh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sách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giáo</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khoa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được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phân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theo</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từng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môn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học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mỗi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khối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cấp</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lại</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có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sư</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nâng</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cao</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vê</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kiến</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thức</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nhất</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 </a:t>
            </a:r>
            <a:r>
              <a:rPr kumimoji="0" lang="en-US" sz="2600" b="0" i="0" u="none" strike="noStrike" kern="1200" cap="none" spc="0" normalizeH="0" baseline="0" noProof="0" dirty="0" err="1">
                <a:ln>
                  <a:noFill/>
                </a:ln>
                <a:solidFill>
                  <a:srgbClr val="0D0D0D"/>
                </a:solidFill>
                <a:effectLst/>
                <a:uLnTx/>
                <a:uFillTx/>
                <a:latin typeface="Times New Roman" panose="02020603050405020304" pitchFamily="18" charset="0"/>
                <a:ea typeface="Times New Roman" panose="02020603050405020304" pitchFamily="18" charset="0"/>
                <a:cs typeface="+mn-cs"/>
              </a:rPr>
              <a:t>định</a:t>
            </a:r>
            <a:r>
              <a:rPr kumimoji="0" lang="en-US" sz="2600" b="0" i="0" u="none" strike="noStrike" kern="1200" cap="none" spc="0" normalizeH="0" baseline="0" noProof="0" dirty="0">
                <a:ln>
                  <a:noFill/>
                </a:ln>
                <a:solidFill>
                  <a:srgbClr val="0D0D0D"/>
                </a:solidFill>
                <a:effectLst/>
                <a:uLnTx/>
                <a:uFillTx/>
                <a:latin typeface="Times New Roman" panose="02020603050405020304" pitchFamily="18" charset="0"/>
                <a:ea typeface="Times New Roman" panose="02020603050405020304" pitchFamily="18" charset="0"/>
                <a:cs typeface="+mn-cs"/>
              </a:rPr>
              <a:t>.</a:t>
            </a:r>
            <a:endParaRPr kumimoji="0" lang="en-US" sz="26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Tree>
    <p:extLst>
      <p:ext uri="{BB962C8B-B14F-4D97-AF65-F5344CB8AC3E}">
        <p14:creationId xmlns:p14="http://schemas.microsoft.com/office/powerpoint/2010/main" val="80939250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3" name="TextBox 12">
            <a:extLst>
              <a:ext uri="{FF2B5EF4-FFF2-40B4-BE49-F238E27FC236}">
                <a16:creationId xmlns:a16="http://schemas.microsoft.com/office/drawing/2014/main" id="{EC77D12E-1C3F-4A83-8E21-65AF4A5E245F}"/>
              </a:ext>
            </a:extLst>
          </p:cNvPr>
          <p:cNvSpPr txBox="1"/>
          <p:nvPr/>
        </p:nvSpPr>
        <p:spPr>
          <a:xfrm>
            <a:off x="660400" y="1135428"/>
            <a:ext cx="10858500" cy="4210448"/>
          </a:xfrm>
          <a:prstGeom prst="rect">
            <a:avLst/>
          </a:prstGeom>
          <a:noFill/>
        </p:spPr>
        <p:txBody>
          <a:bodyPr wrap="square">
            <a:spAutoFit/>
          </a:bodyPr>
          <a:lstStyle/>
          <a:p>
            <a:pPr indent="457200" algn="just">
              <a:lnSpc>
                <a:spcPct val="107000"/>
              </a:lnSpc>
              <a:spcAft>
                <a:spcPts val="800"/>
              </a:spcAft>
            </a:pPr>
            <a:r>
              <a:rPr lang="en-US" sz="2800" dirty="0" err="1">
                <a:solidFill>
                  <a:srgbClr val="0D0D0D"/>
                </a:solidFill>
                <a:effectLst/>
                <a:latin typeface="Times New Roman" panose="02020603050405020304" pitchFamily="18" charset="0"/>
                <a:ea typeface="Times New Roman" panose="02020603050405020304" pitchFamily="18" charset="0"/>
              </a:rPr>
              <a:t>Sách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rPr>
              <a:t> khoa </a:t>
            </a:r>
            <a:r>
              <a:rPr lang="en-US" sz="2800" dirty="0" err="1">
                <a:solidFill>
                  <a:srgbClr val="0D0D0D"/>
                </a:solidFill>
                <a:effectLst/>
                <a:latin typeface="Times New Roman" panose="02020603050405020304" pitchFamily="18" charset="0"/>
                <a:ea typeface="Times New Roman" panose="02020603050405020304" pitchFamily="18" charset="0"/>
              </a:rPr>
              <a:t>đem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nhiều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lợi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trưởng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mở</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rộng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tầm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hiểu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tiếp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lĩnh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ghi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tập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trung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chủ</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dưới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vở</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Mỗi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cũng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chia </a:t>
            </a:r>
            <a:r>
              <a:rPr lang="en-US" sz="2800" dirty="0" err="1">
                <a:solidFill>
                  <a:srgbClr val="0D0D0D"/>
                </a:solidFill>
                <a:effectLst/>
                <a:latin typeface="Times New Roman" panose="02020603050405020304" pitchFamily="18" charset="0"/>
                <a:ea typeface="Times New Roman" panose="02020603050405020304" pitchFamily="18" charset="0"/>
              </a:rPr>
              <a:t>sẻ</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lan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tỏa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nhờ</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vở</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thế</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hệ</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trước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vở</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hiện</a:t>
            </a:r>
            <a:r>
              <a:rPr lang="en-US" sz="2800" dirty="0">
                <a:solidFill>
                  <a:srgbClr val="0D0D0D"/>
                </a:solidFill>
                <a:effectLst/>
                <a:latin typeface="Times New Roman" panose="02020603050405020304" pitchFamily="18" charset="0"/>
                <a:ea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rPr>
              <a:t>chúng</a:t>
            </a:r>
            <a:r>
              <a:rPr lang="en-US" sz="2800" dirty="0">
                <a:solidFill>
                  <a:srgbClr val="0D0D0D"/>
                </a:solidFill>
                <a:effectLst/>
                <a:latin typeface="Times New Roman" panose="02020603050405020304" pitchFamily="18" charset="0"/>
                <a:ea typeface="Times New Roman" panose="02020603050405020304" pitchFamily="18" charset="0"/>
              </a:rPr>
              <a:t> ta </a:t>
            </a:r>
            <a:r>
              <a:rPr lang="en-US" sz="2800" dirty="0" err="1">
                <a:solidFill>
                  <a:srgbClr val="0D0D0D"/>
                </a:solidFill>
                <a:effectLst/>
                <a:latin typeface="Times New Roman" panose="02020603050405020304" pitchFamily="18" charset="0"/>
                <a:ea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bổ</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triển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giờ</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vở</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chìm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u </a:t>
            </a:r>
            <a:r>
              <a:rPr lang="en-US" sz="2800" dirty="0" err="1">
                <a:solidFill>
                  <a:srgbClr val="0D0D0D"/>
                </a:solidFill>
                <a:effectLst/>
                <a:latin typeface="Times New Roman" panose="02020603050405020304" pitchFamily="18" charset="0"/>
                <a:ea typeface="Times New Roman" panose="02020603050405020304" pitchFamily="18" charset="0"/>
              </a:rPr>
              <a:t>tối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sự</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hậu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điệp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đẹp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truyền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hóa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truyền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nọ</a:t>
            </a:r>
            <a:r>
              <a:rPr lang="en-US" sz="2800" dirty="0">
                <a:solidFill>
                  <a:srgbClr val="0D0D0D"/>
                </a:solidFill>
                <a:effectLst/>
                <a:latin typeface="Times New Roman" panose="02020603050405020304" pitchFamily="18" charset="0"/>
                <a:ea typeface="Times New Roman" panose="02020603050405020304" pitchFamily="18" charset="0"/>
              </a:rPr>
              <a:t> sang </a:t>
            </a:r>
            <a:r>
              <a:rPr lang="en-US" sz="2800" dirty="0" err="1">
                <a:solidFill>
                  <a:srgbClr val="0D0D0D"/>
                </a:solidFill>
                <a:effectLst/>
                <a:latin typeface="Times New Roman" panose="02020603050405020304" pitchFamily="18" charset="0"/>
                <a:ea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rPr>
              <a:t> kia </a:t>
            </a:r>
            <a:r>
              <a:rPr lang="en-US" sz="2800" dirty="0" err="1">
                <a:solidFill>
                  <a:srgbClr val="0D0D0D"/>
                </a:solidFill>
                <a:effectLst/>
                <a:latin typeface="Times New Roman" panose="02020603050405020304" pitchFamily="18" charset="0"/>
                <a:ea typeface="Times New Roman" panose="02020603050405020304" pitchFamily="18" charset="0"/>
              </a:rPr>
              <a:t>tạo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sắc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hóa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riêng</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96571877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F0425EDE-93A1-4E72-B7B0-5A44A828E570}"/>
              </a:ext>
            </a:extLst>
          </p:cNvPr>
          <p:cNvSpPr txBox="1"/>
          <p:nvPr/>
        </p:nvSpPr>
        <p:spPr>
          <a:xfrm>
            <a:off x="660400" y="1028700"/>
            <a:ext cx="10858500" cy="4821769"/>
          </a:xfrm>
          <a:prstGeom prst="rect">
            <a:avLst/>
          </a:prstGeom>
          <a:noFill/>
        </p:spPr>
        <p:txBody>
          <a:bodyPr wrap="square">
            <a:spAutoFit/>
          </a:bodyPr>
          <a:lstStyle/>
          <a:p>
            <a:pPr indent="457200" algn="just">
              <a:lnSpc>
                <a:spcPct val="150000"/>
              </a:lnSpc>
              <a:spcAft>
                <a:spcPts val="800"/>
              </a:spcAft>
            </a:pPr>
            <a:r>
              <a:rPr lang="en-US" sz="2600" dirty="0" err="1">
                <a:solidFill>
                  <a:srgbClr val="0D0D0D"/>
                </a:solidFill>
                <a:effectLst/>
                <a:latin typeface="Times New Roman" panose="02020603050405020304" pitchFamily="18" charset="0"/>
                <a:ea typeface="Times New Roman" panose="02020603050405020304" pitchFamily="18" charset="0"/>
              </a:rPr>
              <a:t>Vì</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vậy</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hiện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tượng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viết</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ve</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vào</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sách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giáo</a:t>
            </a:r>
            <a:r>
              <a:rPr lang="en-US" sz="2600" dirty="0">
                <a:solidFill>
                  <a:srgbClr val="0D0D0D"/>
                </a:solidFill>
                <a:effectLst/>
                <a:latin typeface="Times New Roman" panose="02020603050405020304" pitchFamily="18" charset="0"/>
                <a:ea typeface="Times New Roman" panose="02020603050405020304" pitchFamily="18" charset="0"/>
              </a:rPr>
              <a:t> khoa </a:t>
            </a:r>
            <a:r>
              <a:rPr lang="en-US" sz="2600" dirty="0" err="1">
                <a:solidFill>
                  <a:srgbClr val="0D0D0D"/>
                </a:solidFill>
                <a:effectLst/>
                <a:latin typeface="Times New Roman" panose="02020603050405020304" pitchFamily="18" charset="0"/>
                <a:ea typeface="Times New Roman" panose="02020603050405020304" pitchFamily="18" charset="0"/>
              </a:rPr>
              <a:t>vẫn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diễn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ra</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va</a:t>
            </a:r>
            <a:r>
              <a:rPr lang="en-US" sz="2600" dirty="0">
                <a:solidFill>
                  <a:srgbClr val="0D0D0D"/>
                </a:solidFill>
                <a:effectLst/>
                <a:latin typeface="Times New Roman" panose="02020603050405020304" pitchFamily="18" charset="0"/>
                <a:ea typeface="Times New Roman" panose="02020603050405020304" pitchFamily="18" charset="0"/>
              </a:rPr>
              <a:t>̀ có </a:t>
            </a:r>
            <a:r>
              <a:rPr lang="en-US" sz="2600" dirty="0" err="1">
                <a:solidFill>
                  <a:srgbClr val="0D0D0D"/>
                </a:solidFill>
                <a:effectLst/>
                <a:latin typeface="Times New Roman" panose="02020603050405020304" pitchFamily="18" charset="0"/>
                <a:ea typeface="Times New Roman" panose="02020603050405020304" pitchFamily="18" charset="0"/>
              </a:rPr>
              <a:t>nhiều</a:t>
            </a:r>
            <a:r>
              <a:rPr lang="en-US" sz="2600" dirty="0">
                <a:solidFill>
                  <a:srgbClr val="0D0D0D"/>
                </a:solidFill>
                <a:effectLst/>
                <a:latin typeface="Times New Roman" panose="02020603050405020304" pitchFamily="18" charset="0"/>
                <a:ea typeface="Times New Roman" panose="02020603050405020304" pitchFamily="18" charset="0"/>
              </a:rPr>
              <a:t> ý </a:t>
            </a:r>
            <a:r>
              <a:rPr lang="en-US" sz="2600" dirty="0" err="1">
                <a:solidFill>
                  <a:srgbClr val="0D0D0D"/>
                </a:solidFill>
                <a:effectLst/>
                <a:latin typeface="Times New Roman" panose="02020603050405020304" pitchFamily="18" charset="0"/>
                <a:ea typeface="Times New Roman" panose="02020603050405020304" pitchFamily="18" charset="0"/>
              </a:rPr>
              <a:t>kiến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trái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chiều</a:t>
            </a:r>
            <a:r>
              <a:rPr lang="en-US" sz="2600" dirty="0">
                <a:solidFill>
                  <a:srgbClr val="0D0D0D"/>
                </a:solidFill>
                <a:effectLst/>
                <a:latin typeface="Times New Roman" panose="02020603050405020304" pitchFamily="18" charset="0"/>
                <a:ea typeface="Times New Roman" panose="02020603050405020304" pitchFamily="18" charset="0"/>
              </a:rPr>
              <a:t>. Cá </a:t>
            </a:r>
            <a:r>
              <a:rPr lang="en-US" sz="2600" dirty="0" err="1">
                <a:solidFill>
                  <a:srgbClr val="0D0D0D"/>
                </a:solidFill>
                <a:effectLst/>
                <a:latin typeface="Times New Roman" panose="02020603050405020304" pitchFamily="18" charset="0"/>
                <a:ea typeface="Times New Roman" panose="02020603050405020304" pitchFamily="18" charset="0"/>
              </a:rPr>
              <a:t>nhân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em</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cảm</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thấy</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nếu</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viết</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ve</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nhằm</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mục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đích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học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tập</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ghi</a:t>
            </a:r>
            <a:r>
              <a:rPr lang="en-US" sz="2600" dirty="0">
                <a:solidFill>
                  <a:srgbClr val="0D0D0D"/>
                </a:solidFill>
                <a:effectLst/>
                <a:latin typeface="Times New Roman" panose="02020603050405020304" pitchFamily="18" charset="0"/>
                <a:ea typeface="Times New Roman" panose="02020603050405020304" pitchFamily="18" charset="0"/>
              </a:rPr>
              <a:t> chú </a:t>
            </a:r>
            <a:r>
              <a:rPr lang="en-US" sz="2600" dirty="0" err="1">
                <a:solidFill>
                  <a:srgbClr val="0D0D0D"/>
                </a:solidFill>
                <a:effectLst/>
                <a:latin typeface="Times New Roman" panose="02020603050405020304" pitchFamily="18" charset="0"/>
                <a:ea typeface="Times New Roman" panose="02020603050405020304" pitchFamily="18" charset="0"/>
              </a:rPr>
              <a:t>nhanh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vào</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sách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vơ</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thi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đây</a:t>
            </a:r>
            <a:r>
              <a:rPr lang="en-US" sz="2600" dirty="0">
                <a:solidFill>
                  <a:srgbClr val="0D0D0D"/>
                </a:solidFill>
                <a:effectLst/>
                <a:latin typeface="Times New Roman" panose="02020603050405020304" pitchFamily="18" charset="0"/>
                <a:ea typeface="Times New Roman" panose="02020603050405020304" pitchFamily="18" charset="0"/>
              </a:rPr>
              <a:t> là </a:t>
            </a:r>
            <a:r>
              <a:rPr lang="en-US" sz="2600" dirty="0" err="1">
                <a:solidFill>
                  <a:srgbClr val="0D0D0D"/>
                </a:solidFill>
                <a:effectLst/>
                <a:latin typeface="Times New Roman" panose="02020603050405020304" pitchFamily="18" charset="0"/>
                <a:ea typeface="Times New Roman" panose="02020603050405020304" pitchFamily="18" charset="0"/>
              </a:rPr>
              <a:t>một</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hành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động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phu</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hợp</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đê</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hô</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trơ</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việc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học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Ngược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lại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nếu</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học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sinh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viết</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ve</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những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hình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ảnh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không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liên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quan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đến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bài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học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không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đúng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với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thuần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phong</a:t>
            </a:r>
            <a:r>
              <a:rPr lang="en-US" sz="2600" dirty="0">
                <a:solidFill>
                  <a:srgbClr val="0D0D0D"/>
                </a:solidFill>
                <a:effectLst/>
                <a:latin typeface="Times New Roman" panose="02020603050405020304" pitchFamily="18" charset="0"/>
                <a:ea typeface="Times New Roman" panose="02020603050405020304" pitchFamily="18" charset="0"/>
              </a:rPr>
              <a:t> mĩ </a:t>
            </a:r>
            <a:r>
              <a:rPr lang="en-US" sz="2600" dirty="0" err="1">
                <a:solidFill>
                  <a:srgbClr val="0D0D0D"/>
                </a:solidFill>
                <a:effectLst/>
                <a:latin typeface="Times New Roman" panose="02020603050405020304" pitchFamily="18" charset="0"/>
                <a:ea typeface="Times New Roman" panose="02020603050405020304" pitchFamily="18" charset="0"/>
              </a:rPr>
              <a:t>tục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những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câu</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chư</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nhằm</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xuyên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tạc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nội</a:t>
            </a:r>
            <a:r>
              <a:rPr lang="en-US" sz="2600" dirty="0">
                <a:solidFill>
                  <a:srgbClr val="0D0D0D"/>
                </a:solidFill>
                <a:effectLst/>
                <a:latin typeface="Times New Roman" panose="02020603050405020304" pitchFamily="18" charset="0"/>
                <a:ea typeface="Times New Roman" panose="02020603050405020304" pitchFamily="18" charset="0"/>
              </a:rPr>
              <a:t> dung </a:t>
            </a:r>
            <a:r>
              <a:rPr lang="en-US" sz="2600" dirty="0" err="1">
                <a:solidFill>
                  <a:srgbClr val="0D0D0D"/>
                </a:solidFill>
                <a:effectLst/>
                <a:latin typeface="Times New Roman" panose="02020603050405020304" pitchFamily="18" charset="0"/>
                <a:ea typeface="Times New Roman" panose="02020603050405020304" pitchFamily="18" charset="0"/>
              </a:rPr>
              <a:t>sách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thi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đây</a:t>
            </a:r>
            <a:r>
              <a:rPr lang="en-US" sz="2600" dirty="0">
                <a:solidFill>
                  <a:srgbClr val="0D0D0D"/>
                </a:solidFill>
                <a:effectLst/>
                <a:latin typeface="Times New Roman" panose="02020603050405020304" pitchFamily="18" charset="0"/>
                <a:ea typeface="Times New Roman" panose="02020603050405020304" pitchFamily="18" charset="0"/>
              </a:rPr>
              <a:t> là </a:t>
            </a:r>
            <a:r>
              <a:rPr lang="en-US" sz="2600" dirty="0" err="1">
                <a:solidFill>
                  <a:srgbClr val="0D0D0D"/>
                </a:solidFill>
                <a:effectLst/>
                <a:latin typeface="Times New Roman" panose="02020603050405020304" pitchFamily="18" charset="0"/>
                <a:ea typeface="Times New Roman" panose="02020603050405020304" pitchFamily="18" charset="0"/>
              </a:rPr>
              <a:t>việc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làm</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không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nên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không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được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khuyến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khích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Tuy</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sách</a:t>
            </a:r>
            <a:r>
              <a:rPr lang="en-US" sz="2600" dirty="0">
                <a:solidFill>
                  <a:srgbClr val="0D0D0D"/>
                </a:solidFill>
                <a:effectLst/>
                <a:latin typeface="Times New Roman" panose="02020603050405020304" pitchFamily="18" charset="0"/>
                <a:ea typeface="Times New Roman" panose="02020603050405020304" pitchFamily="18" charset="0"/>
              </a:rPr>
              <a:t> là </a:t>
            </a:r>
            <a:r>
              <a:rPr lang="en-US" sz="2600" dirty="0" err="1">
                <a:solidFill>
                  <a:srgbClr val="0D0D0D"/>
                </a:solidFill>
                <a:effectLst/>
                <a:latin typeface="Times New Roman" panose="02020603050405020304" pitchFamily="18" charset="0"/>
                <a:ea typeface="Times New Roman" panose="02020603050405020304" pitchFamily="18" charset="0"/>
              </a:rPr>
              <a:t>tài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sản</a:t>
            </a:r>
            <a:r>
              <a:rPr lang="en-US" sz="2600" dirty="0">
                <a:solidFill>
                  <a:srgbClr val="0D0D0D"/>
                </a:solidFill>
                <a:effectLst/>
                <a:latin typeface="Times New Roman" panose="02020603050405020304" pitchFamily="18" charset="0"/>
                <a:ea typeface="Times New Roman" panose="02020603050405020304" pitchFamily="18" charset="0"/>
              </a:rPr>
              <a:t> cá </a:t>
            </a:r>
            <a:r>
              <a:rPr lang="en-US" sz="2600" dirty="0" err="1">
                <a:solidFill>
                  <a:srgbClr val="0D0D0D"/>
                </a:solidFill>
                <a:effectLst/>
                <a:latin typeface="Times New Roman" panose="02020603050405020304" pitchFamily="18" charset="0"/>
                <a:ea typeface="Times New Roman" panose="02020603050405020304" pitchFamily="18" charset="0"/>
              </a:rPr>
              <a:t>nhân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nhưng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việc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giư</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sách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sạch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đẹp</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phu</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hợp</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với</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mục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đích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học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tập</a:t>
            </a:r>
            <a:r>
              <a:rPr lang="en-US" sz="2600" dirty="0">
                <a:solidFill>
                  <a:srgbClr val="0D0D0D"/>
                </a:solidFill>
                <a:effectLst/>
                <a:latin typeface="Times New Roman" panose="02020603050405020304" pitchFamily="18" charset="0"/>
                <a:ea typeface="Times New Roman" panose="02020603050405020304" pitchFamily="18" charset="0"/>
              </a:rPr>
              <a:t> là </a:t>
            </a:r>
            <a:r>
              <a:rPr lang="en-US" sz="2600" dirty="0" err="1">
                <a:solidFill>
                  <a:srgbClr val="0D0D0D"/>
                </a:solidFill>
                <a:effectLst/>
                <a:latin typeface="Times New Roman" panose="02020603050405020304" pitchFamily="18" charset="0"/>
                <a:ea typeface="Times New Roman" panose="02020603050405020304" pitchFamily="18" charset="0"/>
              </a:rPr>
              <a:t>một</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cách</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tôn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trọng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kiến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thức</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tôn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trọng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những</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nội</a:t>
            </a:r>
            <a:r>
              <a:rPr lang="en-US" sz="2600" dirty="0">
                <a:solidFill>
                  <a:srgbClr val="0D0D0D"/>
                </a:solidFill>
                <a:effectLst/>
                <a:latin typeface="Times New Roman" panose="02020603050405020304" pitchFamily="18" charset="0"/>
                <a:ea typeface="Times New Roman" panose="02020603050405020304" pitchFamily="18" charset="0"/>
              </a:rPr>
              <a:t> dung </a:t>
            </a:r>
            <a:r>
              <a:rPr lang="en-US" sz="2600" dirty="0" err="1">
                <a:solidFill>
                  <a:srgbClr val="0D0D0D"/>
                </a:solidFill>
                <a:effectLst/>
                <a:latin typeface="Times New Roman" panose="02020603050405020304" pitchFamily="18" charset="0"/>
                <a:ea typeface="Times New Roman" panose="02020603050405020304" pitchFamily="18" charset="0"/>
              </a:rPr>
              <a:t>được</a:t>
            </a:r>
            <a:r>
              <a:rPr lang="en-US" sz="2600" dirty="0">
                <a:solidFill>
                  <a:srgbClr val="0D0D0D"/>
                </a:solidFill>
                <a:effectLst/>
                <a:latin typeface="Times New Roman" panose="02020603050405020304" pitchFamily="18" charset="0"/>
                <a:ea typeface="Times New Roman" panose="02020603050405020304" pitchFamily="18" charset="0"/>
              </a:rPr>
              <a:t> in </a:t>
            </a:r>
            <a:r>
              <a:rPr lang="en-US" sz="2600" dirty="0" err="1">
                <a:solidFill>
                  <a:srgbClr val="0D0D0D"/>
                </a:solidFill>
                <a:effectLst/>
                <a:latin typeface="Times New Roman" panose="02020603050405020304" pitchFamily="18" charset="0"/>
                <a:ea typeface="Times New Roman" panose="02020603050405020304" pitchFamily="18" charset="0"/>
              </a:rPr>
              <a:t>ấn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trên</a:t>
            </a:r>
            <a:r>
              <a:rPr lang="en-US" sz="2600" dirty="0">
                <a:solidFill>
                  <a:srgbClr val="0D0D0D"/>
                </a:solidFill>
                <a:effectLst/>
                <a:latin typeface="Times New Roman" panose="02020603050405020304" pitchFamily="18" charset="0"/>
                <a:ea typeface="Times New Roman" panose="02020603050405020304" pitchFamily="18" charset="0"/>
              </a:rPr>
              <a:t> </a:t>
            </a:r>
            <a:r>
              <a:rPr lang="en-US" sz="2600" dirty="0" err="1">
                <a:solidFill>
                  <a:srgbClr val="0D0D0D"/>
                </a:solidFill>
                <a:effectLst/>
                <a:latin typeface="Times New Roman" panose="02020603050405020304" pitchFamily="18" charset="0"/>
                <a:ea typeface="Times New Roman" panose="02020603050405020304" pitchFamily="18" charset="0"/>
              </a:rPr>
              <a:t>sách</a:t>
            </a:r>
            <a:r>
              <a:rPr lang="en-US" sz="2600" dirty="0">
                <a:solidFill>
                  <a:srgbClr val="0D0D0D"/>
                </a:solidFill>
                <a:effectLst/>
                <a:latin typeface="Times New Roman" panose="02020603050405020304" pitchFamily="18" charset="0"/>
                <a:ea typeface="Times New Roman" panose="02020603050405020304" pitchFamily="18" charset="0"/>
              </a:rPr>
              <a:t>.</a:t>
            </a:r>
            <a:endParaRPr lang="en-US" sz="26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1307634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5C88180-DF21-4D63-869D-D1B611FB7B7A}"/>
              </a:ext>
            </a:extLst>
          </p:cNvPr>
          <p:cNvSpPr txBox="1"/>
          <p:nvPr/>
        </p:nvSpPr>
        <p:spPr>
          <a:xfrm>
            <a:off x="660400" y="1145676"/>
            <a:ext cx="10858500" cy="4539191"/>
          </a:xfrm>
          <a:prstGeom prst="rect">
            <a:avLst/>
          </a:prstGeom>
          <a:noFill/>
        </p:spPr>
        <p:txBody>
          <a:bodyPr wrap="square">
            <a:spAutoFit/>
          </a:bodyPr>
          <a:lstStyle/>
          <a:p>
            <a:pPr indent="457200" algn="just">
              <a:lnSpc>
                <a:spcPct val="150000"/>
              </a:lnSpc>
              <a:spcAft>
                <a:spcPts val="800"/>
              </a:spcAft>
            </a:pPr>
            <a:r>
              <a:rPr lang="en-US" sz="2800" dirty="0" err="1">
                <a:solidFill>
                  <a:srgbClr val="0D0D0D"/>
                </a:solidFill>
                <a:effectLst/>
                <a:latin typeface="Times New Roman" panose="02020603050405020304" pitchFamily="18" charset="0"/>
                <a:ea typeface="Times New Roman" panose="02020603050405020304" pitchFamily="18" charset="0"/>
              </a:rPr>
              <a:t>Từ</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xưa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nay, </a:t>
            </a:r>
            <a:r>
              <a:rPr lang="en-US" sz="2800" dirty="0" err="1">
                <a:solidFill>
                  <a:srgbClr val="0D0D0D"/>
                </a:solidFill>
                <a:effectLst/>
                <a:latin typeface="Times New Roman" panose="02020603050405020304" pitchFamily="18" charset="0"/>
                <a:ea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luôn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coi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một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bạn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bởi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vai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trò</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rPr>
              <a:t> to </a:t>
            </a:r>
            <a:r>
              <a:rPr lang="en-US" sz="2800" dirty="0" err="1">
                <a:solidFill>
                  <a:srgbClr val="0D0D0D"/>
                </a:solidFill>
                <a:effectLst/>
                <a:latin typeface="Times New Roman" panose="02020603050405020304" pitchFamily="18" charset="0"/>
                <a:ea typeface="Times New Roman" panose="02020603050405020304" pitchFamily="18" charset="0"/>
              </a:rPr>
              <a:t>lớn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sống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loại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lâu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coi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sách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rPr>
              <a:t> khoa </a:t>
            </a:r>
            <a:r>
              <a:rPr lang="en-US" sz="2800" dirty="0" err="1">
                <a:solidFill>
                  <a:srgbClr val="0D0D0D"/>
                </a:solidFill>
                <a:effectLst/>
                <a:latin typeface="Times New Roman" panose="02020603050405020304" pitchFamily="18" charset="0"/>
                <a:ea typeface="Times New Roman" panose="02020603050405020304" pitchFamily="18" charset="0"/>
              </a:rPr>
              <a:t>làm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bạn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hành</a:t>
            </a:r>
            <a:r>
              <a:rPr lang="en-US" sz="2800" dirty="0">
                <a:solidFill>
                  <a:srgbClr val="0D0D0D"/>
                </a:solidFill>
                <a:effectLst/>
                <a:latin typeface="Times New Roman" panose="02020603050405020304" pitchFamily="18" charset="0"/>
                <a:ea typeface="Times New Roman" panose="02020603050405020304" pitchFamily="18" charset="0"/>
              </a:rPr>
              <a:t>, vì </a:t>
            </a:r>
            <a:r>
              <a:rPr lang="en-US" sz="2800" dirty="0" err="1">
                <a:solidFill>
                  <a:srgbClr val="0D0D0D"/>
                </a:solidFill>
                <a:effectLst/>
                <a:latin typeface="Times New Roman" panose="02020603050405020304" pitchFamily="18" charset="0"/>
                <a:ea typeface="Times New Roman" panose="02020603050405020304" pitchFamily="18" charset="0"/>
              </a:rPr>
              <a:t>vậy</a:t>
            </a:r>
            <a:r>
              <a:rPr lang="en-US" sz="2800" dirty="0">
                <a:solidFill>
                  <a:srgbClr val="0D0D0D"/>
                </a:solidFill>
                <a:effectLst/>
                <a:latin typeface="Times New Roman" panose="02020603050405020304" pitchFamily="18" charset="0"/>
                <a:ea typeface="Times New Roman" panose="02020603050405020304" pitchFamily="18" charset="0"/>
              </a:rPr>
              <a:t> mà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rPr>
              <a:t>trình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tập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dê</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xảy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ra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những</a:t>
            </a:r>
            <a:r>
              <a:rPr lang="en-US" sz="2800" dirty="0">
                <a:solidFill>
                  <a:srgbClr val="0D0D0D"/>
                </a:solidFill>
                <a:effectLst/>
                <a:latin typeface="Times New Roman" panose="02020603050405020304" pitchFamily="18" charset="0"/>
                <a:ea typeface="Times New Roman" panose="02020603050405020304" pitchFamily="18" charset="0"/>
              </a:rPr>
              <a:t> ý </a:t>
            </a:r>
            <a:r>
              <a:rPr lang="en-US" sz="2800" dirty="0" err="1">
                <a:solidFill>
                  <a:srgbClr val="0D0D0D"/>
                </a:solidFill>
                <a:effectLst/>
                <a:latin typeface="Times New Roman" panose="02020603050405020304" pitchFamily="18" charset="0"/>
                <a:ea typeface="Times New Roman" panose="02020603050405020304" pitchFamily="18" charset="0"/>
              </a:rPr>
              <a:t>kiến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trái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một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sô</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phải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kê</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đến</a:t>
            </a:r>
            <a:r>
              <a:rPr lang="en-US" sz="2800" dirty="0">
                <a:solidFill>
                  <a:srgbClr val="0D0D0D"/>
                </a:solidFill>
                <a:effectLst/>
                <a:latin typeface="Times New Roman" panose="02020603050405020304" pitchFamily="18" charset="0"/>
                <a:ea typeface="Times New Roman" panose="02020603050405020304" pitchFamily="18" charset="0"/>
              </a:rPr>
              <a:t> ý </a:t>
            </a:r>
            <a:r>
              <a:rPr lang="en-US" sz="2800" dirty="0" err="1">
                <a:solidFill>
                  <a:srgbClr val="0D0D0D"/>
                </a:solidFill>
                <a:effectLst/>
                <a:latin typeface="Times New Roman" panose="02020603050405020304" pitchFamily="18" charset="0"/>
                <a:ea typeface="Times New Roman" panose="02020603050405020304" pitchFamily="18" charset="0"/>
              </a:rPr>
              <a:t>kiến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vê</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việc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viết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ve</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vào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sách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rPr>
              <a:t> khoa: </a:t>
            </a:r>
            <a:r>
              <a:rPr lang="en-US" sz="2800" dirty="0" err="1">
                <a:solidFill>
                  <a:srgbClr val="0D0D0D"/>
                </a:solidFill>
                <a:effectLst/>
                <a:latin typeface="Times New Roman" panose="02020603050405020304" pitchFamily="18" charset="0"/>
                <a:ea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giáo</a:t>
            </a:r>
            <a:r>
              <a:rPr lang="en-US" sz="2800" dirty="0">
                <a:solidFill>
                  <a:srgbClr val="0D0D0D"/>
                </a:solidFill>
                <a:effectLst/>
                <a:latin typeface="Times New Roman" panose="02020603050405020304" pitchFamily="18" charset="0"/>
                <a:ea typeface="Times New Roman" panose="02020603050405020304" pitchFamily="18" charset="0"/>
              </a:rPr>
              <a:t> khoa </a:t>
            </a:r>
            <a:r>
              <a:rPr lang="en-US" sz="2800" dirty="0" err="1">
                <a:solidFill>
                  <a:srgbClr val="0D0D0D"/>
                </a:solidFill>
                <a:effectLst/>
                <a:latin typeface="Times New Roman" panose="02020603050405020304" pitchFamily="18" charset="0"/>
                <a:ea typeface="Times New Roman" panose="02020603050405020304" pitchFamily="18" charset="0"/>
              </a:rPr>
              <a:t>bố</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mẹ</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bỏ</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tiền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mua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trở</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thành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sở</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hữu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nếu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muốn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viết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vẽ</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đó</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16193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45E8485-3643-451A-BEAC-4427E72E2AA3}"/>
              </a:ext>
            </a:extLst>
          </p:cNvPr>
          <p:cNvSpPr txBox="1"/>
          <p:nvPr/>
        </p:nvSpPr>
        <p:spPr>
          <a:xfrm>
            <a:off x="673100" y="930601"/>
            <a:ext cx="10858500" cy="52225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bản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thể</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loại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chính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graphicFrame>
        <p:nvGraphicFramePr>
          <p:cNvPr id="9" name="Table 8">
            <a:extLst>
              <a:ext uri="{FF2B5EF4-FFF2-40B4-BE49-F238E27FC236}">
                <a16:creationId xmlns:a16="http://schemas.microsoft.com/office/drawing/2014/main" id="{07252B8A-AA21-4A82-BE56-70C4525E619E}"/>
              </a:ext>
            </a:extLst>
          </p:cNvPr>
          <p:cNvGraphicFramePr>
            <a:graphicFrameLocks noGrp="1"/>
          </p:cNvGraphicFramePr>
          <p:nvPr>
            <p:extLst>
              <p:ext uri="{D42A27DB-BD31-4B8C-83A1-F6EECF244321}">
                <p14:modId xmlns:p14="http://schemas.microsoft.com/office/powerpoint/2010/main" val="2884432199"/>
              </p:ext>
            </p:extLst>
          </p:nvPr>
        </p:nvGraphicFramePr>
        <p:xfrm>
          <a:off x="660399" y="1663859"/>
          <a:ext cx="10858500" cy="4136866"/>
        </p:xfrm>
        <a:graphic>
          <a:graphicData uri="http://schemas.openxmlformats.org/drawingml/2006/table">
            <a:tbl>
              <a:tblPr firstRow="1" firstCol="1" bandRow="1"/>
              <a:tblGrid>
                <a:gridCol w="1752099">
                  <a:extLst>
                    <a:ext uri="{9D8B030D-6E8A-4147-A177-3AD203B41FA5}">
                      <a16:colId xmlns:a16="http://schemas.microsoft.com/office/drawing/2014/main" val="283449883"/>
                    </a:ext>
                  </a:extLst>
                </a:gridCol>
                <a:gridCol w="2588127">
                  <a:extLst>
                    <a:ext uri="{9D8B030D-6E8A-4147-A177-3AD203B41FA5}">
                      <a16:colId xmlns:a16="http://schemas.microsoft.com/office/drawing/2014/main" val="3418238626"/>
                    </a:ext>
                  </a:extLst>
                </a:gridCol>
                <a:gridCol w="6518274">
                  <a:extLst>
                    <a:ext uri="{9D8B030D-6E8A-4147-A177-3AD203B41FA5}">
                      <a16:colId xmlns:a16="http://schemas.microsoft.com/office/drawing/2014/main" val="393823171"/>
                    </a:ext>
                  </a:extLst>
                </a:gridCol>
              </a:tblGrid>
              <a:tr h="4136866">
                <a:tc>
                  <a:txBody>
                    <a:bodyPr/>
                    <a:lstStyle/>
                    <a:p>
                      <a:pPr algn="just">
                        <a:lnSpc>
                          <a:spcPct val="107000"/>
                        </a:lnSpc>
                        <a:spcAft>
                          <a:spcPts val="800"/>
                        </a:spcAft>
                      </a:pPr>
                      <a:r>
                        <a:rPr lang="en-US" sz="2400" b="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 khoa học viễn tưởng</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88" marR="44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Cuộc chạm trán trên đại dương </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Hai vạn dặm dưới đáy biển</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Đường vào trung tâm vũ trụ </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Thiên Mã</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Chiếc đũa thần </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(trích</a:t>
                      </a:r>
                      <a:r>
                        <a:rPr lang="en-US" sz="2400" i="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Tinh vân Tiên Nữ</a:t>
                      </a:r>
                      <a:r>
                        <a:rPr lang="en-US" sz="240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a:t>
                      </a:r>
                      <a:endParaRPr lang="en-US" sz="2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88" marR="44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b="1"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tài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chi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tiêu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biểu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yếu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tố</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mang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viễn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biễn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tượng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dựa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trên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thành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tựu</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khoa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đương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ngôi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đặc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điểm</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thay</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đổi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ngôi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Nhận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biết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huống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cốt</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thời</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gian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viễn</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4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4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44488" marR="44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0555633"/>
                  </a:ext>
                </a:extLst>
              </a:tr>
            </a:tbl>
          </a:graphicData>
        </a:graphic>
      </p:graphicFrame>
    </p:spTree>
    <p:extLst>
      <p:ext uri="{BB962C8B-B14F-4D97-AF65-F5344CB8AC3E}">
        <p14:creationId xmlns:p14="http://schemas.microsoft.com/office/powerpoint/2010/main" val="179265361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A1C69494-A6FC-4301-892E-482284204ECB}"/>
              </a:ext>
            </a:extLst>
          </p:cNvPr>
          <p:cNvSpPr txBox="1"/>
          <p:nvPr/>
        </p:nvSpPr>
        <p:spPr>
          <a:xfrm>
            <a:off x="660400" y="1151737"/>
            <a:ext cx="10858500" cy="4671472"/>
          </a:xfrm>
          <a:prstGeom prst="rect">
            <a:avLst/>
          </a:prstGeom>
          <a:noFill/>
        </p:spPr>
        <p:txBody>
          <a:bodyPr wrap="square">
            <a:spAutoFit/>
          </a:bodyPr>
          <a:lstStyle/>
          <a:p>
            <a:pPr indent="457200" algn="just">
              <a:lnSpc>
                <a:spcPct val="107000"/>
              </a:lnSpc>
              <a:spcAft>
                <a:spcPts val="800"/>
              </a:spcAft>
            </a:pPr>
            <a:r>
              <a:rPr lang="en-US" sz="2800" dirty="0" err="1">
                <a:solidFill>
                  <a:srgbClr val="0D0D0D"/>
                </a:solidFill>
                <a:effectLst/>
                <a:latin typeface="Times New Roman" panose="02020603050405020304" pitchFamily="18" charset="0"/>
                <a:ea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bổ</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dày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dặn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luỹ</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hàng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ngàn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năm</a:t>
            </a:r>
            <a:r>
              <a:rPr lang="en-US" sz="2800" dirty="0">
                <a:solidFill>
                  <a:srgbClr val="0D0D0D"/>
                </a:solidFill>
                <a:effectLst/>
                <a:latin typeface="Times New Roman" panose="02020603050405020304" pitchFamily="18" charset="0"/>
                <a:ea typeface="Times New Roman" panose="02020603050405020304" pitchFamily="18" charset="0"/>
              </a:rPr>
              <a:t> qua. </a:t>
            </a:r>
            <a:r>
              <a:rPr lang="en-US" sz="2800" dirty="0" err="1">
                <a:solidFill>
                  <a:srgbClr val="0D0D0D"/>
                </a:solidFill>
                <a:effectLst/>
                <a:latin typeface="Times New Roman" panose="02020603050405020304" pitchFamily="18" charset="0"/>
                <a:ea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giúp</a:t>
            </a:r>
            <a:r>
              <a:rPr lang="en-US" sz="2800" dirty="0">
                <a:solidFill>
                  <a:srgbClr val="0D0D0D"/>
                </a:solidFill>
                <a:effectLst/>
                <a:latin typeface="Times New Roman" panose="02020603050405020304" pitchFamily="18" charset="0"/>
                <a:ea typeface="Times New Roman" panose="02020603050405020304" pitchFamily="18" charset="0"/>
              </a:rPr>
              <a:t> con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truyền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đạt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góp</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mọi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người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lưu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giữ</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tốn</a:t>
            </a:r>
            <a:r>
              <a:rPr lang="en-US" sz="2800" dirty="0">
                <a:solidFill>
                  <a:srgbClr val="0D0D0D"/>
                </a:solidFill>
                <a:effectLst/>
                <a:latin typeface="Times New Roman" panose="02020603050405020304" pitchFamily="18" charset="0"/>
                <a:ea typeface="Times New Roman" panose="02020603050405020304" pitchFamily="18" charset="0"/>
              </a:rPr>
              <a:t> bao </a:t>
            </a:r>
            <a:r>
              <a:rPr lang="en-US" sz="2800" dirty="0" err="1">
                <a:solidFill>
                  <a:srgbClr val="0D0D0D"/>
                </a:solidFill>
                <a:effectLst/>
                <a:latin typeface="Times New Roman" panose="02020603050405020304" pitchFamily="18" charset="0"/>
                <a:ea typeface="Times New Roman" panose="02020603050405020304" pitchFamily="18" charset="0"/>
              </a:rPr>
              <a:t>nhiêu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mồ</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hôi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quy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vậy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gom</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tích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luỹ</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thân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những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kĩ</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năng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hội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kiến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dụng</a:t>
            </a:r>
            <a:r>
              <a:rPr lang="en-US" sz="2800" dirty="0">
                <a:solidFill>
                  <a:srgbClr val="0D0D0D"/>
                </a:solidFill>
                <a:effectLst/>
                <a:latin typeface="Times New Roman" panose="02020603050405020304" pitchFamily="18" charset="0"/>
                <a:ea typeface="Times New Roman" panose="02020603050405020304" pitchFamily="18" charset="0"/>
              </a:rPr>
              <a:t>,…</a:t>
            </a:r>
            <a:r>
              <a:rPr lang="en-US" sz="2800" dirty="0" err="1">
                <a:solidFill>
                  <a:srgbClr val="0D0D0D"/>
                </a:solidFill>
                <a:effectLst/>
                <a:latin typeface="Times New Roman" panose="02020603050405020304" pitchFamily="18" charset="0"/>
                <a:ea typeface="Times New Roman" panose="02020603050405020304" pitchFamily="18" charset="0"/>
              </a:rPr>
              <a:t>thì</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chỉ</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việc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sách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mới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có</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thoả</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được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nhu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ấy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Sách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giáo</a:t>
            </a:r>
            <a:r>
              <a:rPr lang="en-US" sz="2800" dirty="0">
                <a:solidFill>
                  <a:srgbClr val="0D0D0D"/>
                </a:solidFill>
                <a:effectLst/>
                <a:latin typeface="Times New Roman" panose="02020603050405020304" pitchFamily="18" charset="0"/>
                <a:ea typeface="Times New Roman" panose="02020603050405020304" pitchFamily="18" charset="0"/>
              </a:rPr>
              <a:t> khoa </a:t>
            </a:r>
            <a:r>
              <a:rPr lang="en-US" sz="2800" dirty="0" err="1">
                <a:solidFill>
                  <a:srgbClr val="0D0D0D"/>
                </a:solidFill>
                <a:effectLst/>
                <a:latin typeface="Times New Roman" panose="02020603050405020304" pitchFamily="18" charset="0"/>
                <a:ea typeface="Times New Roman" panose="02020603050405020304" pitchFamily="18" charset="0"/>
              </a:rPr>
              <a:t>cũng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vậy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được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xuất</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bản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cụ</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thể</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hóa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yêu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cầu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của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trình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phổ</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là</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tài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liệu</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dạy</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học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chính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thức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trong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các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cơ</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sở</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giáo</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dục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phổ</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thông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gắn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liền</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với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chương</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trình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của</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mọi</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học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sinh</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các</a:t>
            </a:r>
            <a:r>
              <a:rPr lang="en-US" sz="2800" dirty="0">
                <a:solidFill>
                  <a:srgbClr val="0D0D0D"/>
                </a:solidFill>
                <a:effectLst/>
                <a:latin typeface="Times New Roman" panose="02020603050405020304" pitchFamily="18" charset="0"/>
                <a:ea typeface="Times New Roman" panose="02020603050405020304" pitchFamily="18" charset="0"/>
              </a:rPr>
              <a:t> </a:t>
            </a:r>
            <a:r>
              <a:rPr lang="en-US" sz="2800" dirty="0" err="1">
                <a:solidFill>
                  <a:srgbClr val="0D0D0D"/>
                </a:solidFill>
                <a:effectLst/>
                <a:latin typeface="Times New Roman" panose="02020603050405020304" pitchFamily="18" charset="0"/>
                <a:ea typeface="Times New Roman" panose="02020603050405020304" pitchFamily="18" charset="0"/>
              </a:rPr>
              <a:t>cấp</a:t>
            </a:r>
            <a:r>
              <a:rPr lang="en-US" sz="2800" dirty="0">
                <a:solidFill>
                  <a:srgbClr val="0D0D0D"/>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32706997"/>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1CF5B23E-F2D2-4C20-A2A8-A6150D7B2E6A}"/>
              </a:ext>
            </a:extLst>
          </p:cNvPr>
          <p:cNvSpPr txBox="1"/>
          <p:nvPr/>
        </p:nvSpPr>
        <p:spPr>
          <a:xfrm>
            <a:off x="660400" y="999264"/>
            <a:ext cx="10858500" cy="4859472"/>
          </a:xfrm>
          <a:prstGeom prst="rect">
            <a:avLst/>
          </a:prstGeom>
          <a:noFill/>
        </p:spPr>
        <p:txBody>
          <a:bodyPr wrap="square">
            <a:spAutoFit/>
          </a:bodyPr>
          <a:lstStyle/>
          <a:p>
            <a:pPr indent="457200" algn="just">
              <a:lnSpc>
                <a:spcPct val="107000"/>
              </a:lnSpc>
              <a:spcAft>
                <a:spcPts val="800"/>
              </a:spcAft>
            </a:pPr>
            <a:r>
              <a:rPr lang="en-US" sz="2400" dirty="0" err="1">
                <a:solidFill>
                  <a:srgbClr val="0D0D0D"/>
                </a:solidFill>
                <a:effectLst/>
                <a:latin typeface="Times New Roman" panose="02020603050405020304" pitchFamily="18" charset="0"/>
                <a:ea typeface="Times New Roman" panose="02020603050405020304" pitchFamily="18" charset="0"/>
              </a:rPr>
              <a:t>Việc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viết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giáo</a:t>
            </a:r>
            <a:r>
              <a:rPr lang="en-US" sz="2400" dirty="0">
                <a:solidFill>
                  <a:srgbClr val="0D0D0D"/>
                </a:solidFill>
                <a:effectLst/>
                <a:latin typeface="Times New Roman" panose="02020603050405020304" pitchFamily="18" charset="0"/>
                <a:ea typeface="Times New Roman" panose="02020603050405020304" pitchFamily="18" charset="0"/>
              </a:rPr>
              <a:t> khoa </a:t>
            </a:r>
            <a:r>
              <a:rPr lang="en-US" sz="2400" dirty="0" err="1">
                <a:solidFill>
                  <a:srgbClr val="0D0D0D"/>
                </a:solidFill>
                <a:effectLst/>
                <a:latin typeface="Times New Roman" panose="02020603050405020304" pitchFamily="18" charset="0"/>
                <a:ea typeface="Times New Roman" panose="02020603050405020304" pitchFamily="18" charset="0"/>
              </a:rPr>
              <a:t>tư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lâu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đa</a:t>
            </a:r>
            <a:r>
              <a:rPr lang="en-US" sz="2400" dirty="0">
                <a:solidFill>
                  <a:srgbClr val="0D0D0D"/>
                </a:solidFill>
                <a:effectLst/>
                <a:latin typeface="Times New Roman" panose="02020603050405020304" pitchFamily="18" charset="0"/>
                <a:ea typeface="Times New Roman" panose="02020603050405020304" pitchFamily="18" charset="0"/>
              </a:rPr>
              <a:t>̃ là </a:t>
            </a:r>
            <a:r>
              <a:rPr lang="en-US" sz="2400" dirty="0" err="1">
                <a:solidFill>
                  <a:srgbClr val="0D0D0D"/>
                </a:solidFill>
                <a:effectLst/>
                <a:latin typeface="Times New Roman" panose="02020603050405020304" pitchFamily="18" charset="0"/>
                <a:ea typeface="Times New Roman" panose="02020603050405020304" pitchFamily="18" charset="0"/>
              </a:rPr>
              <a:t>một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đê</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nhiều</a:t>
            </a:r>
            <a:r>
              <a:rPr lang="en-US" sz="2400" dirty="0">
                <a:solidFill>
                  <a:srgbClr val="0D0D0D"/>
                </a:solidFill>
                <a:effectLst/>
                <a:latin typeface="Times New Roman" panose="02020603050405020304" pitchFamily="18" charset="0"/>
                <a:ea typeface="Times New Roman" panose="02020603050405020304" pitchFamily="18" charset="0"/>
              </a:rPr>
              <a:t> ý </a:t>
            </a:r>
            <a:r>
              <a:rPr lang="en-US" sz="2400" dirty="0" err="1">
                <a:solidFill>
                  <a:srgbClr val="0D0D0D"/>
                </a:solidFill>
                <a:effectLst/>
                <a:latin typeface="Times New Roman" panose="02020603050405020304" pitchFamily="18" charset="0"/>
                <a:ea typeface="Times New Roman" panose="02020603050405020304" pitchFamily="18" charset="0"/>
              </a:rPr>
              <a:t>kiến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trái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chiều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nhiều</a:t>
            </a:r>
            <a:r>
              <a:rPr lang="en-US" sz="2400" dirty="0">
                <a:solidFill>
                  <a:srgbClr val="0D0D0D"/>
                </a:solidFill>
                <a:effectLst/>
                <a:latin typeface="Times New Roman" panose="02020603050405020304" pitchFamily="18" charset="0"/>
                <a:ea typeface="Times New Roman" panose="02020603050405020304" pitchFamily="18" charset="0"/>
              </a:rPr>
              <a:t> ý </a:t>
            </a:r>
            <a:r>
              <a:rPr lang="en-US" sz="2400" dirty="0" err="1">
                <a:solidFill>
                  <a:srgbClr val="0D0D0D"/>
                </a:solidFill>
                <a:effectLst/>
                <a:latin typeface="Times New Roman" panose="02020603050405020304" pitchFamily="18" charset="0"/>
                <a:ea typeface="Times New Roman" panose="02020603050405020304" pitchFamily="18" charset="0"/>
              </a:rPr>
              <a:t>kiến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rằng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sách</a:t>
            </a:r>
            <a:r>
              <a:rPr lang="en-US" sz="2400" dirty="0">
                <a:solidFill>
                  <a:srgbClr val="0D0D0D"/>
                </a:solidFill>
                <a:effectLst/>
                <a:latin typeface="Times New Roman" panose="02020603050405020304" pitchFamily="18" charset="0"/>
                <a:ea typeface="Times New Roman" panose="02020603050405020304" pitchFamily="18" charset="0"/>
              </a:rPr>
              <a:t> là </a:t>
            </a:r>
            <a:r>
              <a:rPr lang="en-US" sz="2400" dirty="0" err="1">
                <a:solidFill>
                  <a:srgbClr val="0D0D0D"/>
                </a:solidFill>
                <a:effectLst/>
                <a:latin typeface="Times New Roman" panose="02020603050405020304" pitchFamily="18" charset="0"/>
                <a:ea typeface="Times New Roman" panose="02020603050405020304" pitchFamily="18" charset="0"/>
              </a:rPr>
              <a:t>người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bạn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viết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tranh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mặt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Hơn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nữa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một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cuốn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đẹp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sạch</a:t>
            </a:r>
            <a:r>
              <a:rPr lang="en-US" sz="2400" dirty="0">
                <a:solidFill>
                  <a:srgbClr val="0D0D0D"/>
                </a:solidFill>
                <a:effectLst/>
                <a:latin typeface="Times New Roman" panose="02020603050405020304" pitchFamily="18" charset="0"/>
                <a:ea typeface="Times New Roman" panose="02020603050405020304" pitchFamily="18" charset="0"/>
              </a:rPr>
              <a:t> sẽ </a:t>
            </a:r>
            <a:r>
              <a:rPr lang="en-US" sz="2400" dirty="0" err="1">
                <a:solidFill>
                  <a:srgbClr val="0D0D0D"/>
                </a:solidFill>
                <a:effectLst/>
                <a:latin typeface="Times New Roman" panose="02020603050405020304" pitchFamily="18" charset="0"/>
                <a:ea typeface="Times New Roman" panose="02020603050405020304" pitchFamily="18" charset="0"/>
              </a:rPr>
              <a:t>va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phẳng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phiu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thê</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hiện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phẩm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chất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nắp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một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việc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viết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sách</a:t>
            </a:r>
            <a:r>
              <a:rPr lang="en-US" sz="2400" dirty="0">
                <a:solidFill>
                  <a:srgbClr val="0D0D0D"/>
                </a:solidFill>
                <a:effectLst/>
                <a:latin typeface="Times New Roman" panose="02020603050405020304" pitchFamily="18" charset="0"/>
                <a:ea typeface="Times New Roman" panose="02020603050405020304" pitchFamily="18" charset="0"/>
              </a:rPr>
              <a:t> sẽ </a:t>
            </a:r>
            <a:r>
              <a:rPr lang="en-US" sz="2400" dirty="0" err="1">
                <a:solidFill>
                  <a:srgbClr val="0D0D0D"/>
                </a:solidFill>
                <a:effectLst/>
                <a:latin typeface="Times New Roman" panose="02020603050405020304" pitchFamily="18" charset="0"/>
                <a:ea typeface="Times New Roman" panose="02020603050405020304" pitchFamily="18" charset="0"/>
              </a:rPr>
              <a:t>làm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mất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đẹp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vốn</a:t>
            </a:r>
            <a:r>
              <a:rPr lang="en-US" sz="2400" dirty="0">
                <a:solidFill>
                  <a:srgbClr val="0D0D0D"/>
                </a:solidFill>
                <a:effectLst/>
                <a:latin typeface="Times New Roman" panose="02020603050405020304" pitchFamily="18" charset="0"/>
                <a:ea typeface="Times New Roman" panose="02020603050405020304" pitchFamily="18" charset="0"/>
              </a:rPr>
              <a:t> có </a:t>
            </a:r>
            <a:r>
              <a:rPr lang="en-US" sz="2400" dirty="0" err="1">
                <a:solidFill>
                  <a:srgbClr val="0D0D0D"/>
                </a:solidFill>
                <a:effectLst/>
                <a:latin typeface="Times New Roman" panose="02020603050405020304" pitchFamily="18" charset="0"/>
                <a:ea typeface="Times New Roman" panose="02020603050405020304" pitchFamily="18" charset="0"/>
              </a:rPr>
              <a:t>của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vơ</a:t>
            </a:r>
            <a:r>
              <a:rPr lang="en-US" sz="2400" dirty="0">
                <a:solidFill>
                  <a:srgbClr val="0D0D0D"/>
                </a:solidFill>
                <a:effectLst/>
                <a:latin typeface="Times New Roman" panose="02020603050405020304" pitchFamily="18" charset="0"/>
                <a:ea typeface="Times New Roman" panose="02020603050405020304" pitchFamily="18" charset="0"/>
              </a:rPr>
              <a:t>̉. Sau </a:t>
            </a:r>
            <a:r>
              <a:rPr lang="en-US" sz="2400" dirty="0" err="1">
                <a:solidFill>
                  <a:srgbClr val="0D0D0D"/>
                </a:solidFill>
                <a:effectLst/>
                <a:latin typeface="Times New Roman" panose="02020603050405020304" pitchFamily="18" charset="0"/>
                <a:ea typeface="Times New Roman" panose="02020603050405020304" pitchFamily="18" charset="0"/>
              </a:rPr>
              <a:t>cùng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việc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viết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ve</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nhằm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mục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đích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tập</a:t>
            </a:r>
            <a:r>
              <a:rPr lang="en-US" sz="2400" dirty="0">
                <a:solidFill>
                  <a:srgbClr val="0D0D0D"/>
                </a:solidFill>
                <a:effectLst/>
                <a:latin typeface="Times New Roman" panose="02020603050405020304" pitchFamily="18" charset="0"/>
                <a:ea typeface="Times New Roman" panose="02020603050405020304" pitchFamily="18" charset="0"/>
              </a:rPr>
              <a:t>, cá </a:t>
            </a:r>
            <a:r>
              <a:rPr lang="en-US" sz="2400" dirty="0" err="1">
                <a:solidFill>
                  <a:srgbClr val="0D0D0D"/>
                </a:solidFill>
                <a:effectLst/>
                <a:latin typeface="Times New Roman" panose="02020603050405020304" pitchFamily="18" charset="0"/>
                <a:ea typeface="Times New Roman" panose="02020603050405020304" pitchFamily="18" charset="0"/>
              </a:rPr>
              <a:t>nhân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tôi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đây</a:t>
            </a:r>
            <a:r>
              <a:rPr lang="en-US" sz="2400" dirty="0">
                <a:solidFill>
                  <a:srgbClr val="0D0D0D"/>
                </a:solidFill>
                <a:effectLst/>
                <a:latin typeface="Times New Roman" panose="02020603050405020304" pitchFamily="18" charset="0"/>
                <a:ea typeface="Times New Roman" panose="02020603050405020304" pitchFamily="18" charset="0"/>
              </a:rPr>
              <a:t> là </a:t>
            </a:r>
            <a:r>
              <a:rPr lang="en-US" sz="2400" dirty="0" err="1">
                <a:solidFill>
                  <a:srgbClr val="0D0D0D"/>
                </a:solidFill>
                <a:effectLst/>
                <a:latin typeface="Times New Roman" panose="02020603050405020304" pitchFamily="18" charset="0"/>
                <a:ea typeface="Times New Roman" panose="02020603050405020304" pitchFamily="18" charset="0"/>
              </a:rPr>
              <a:t>quyền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suy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nghi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lựa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mỗi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Tuy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nhiên</a:t>
            </a:r>
            <a:r>
              <a:rPr lang="en-US" sz="2400" dirty="0">
                <a:solidFill>
                  <a:srgbClr val="0D0D0D"/>
                </a:solidFill>
                <a:effectLst/>
                <a:latin typeface="Times New Roman" panose="02020603050405020304" pitchFamily="18" charset="0"/>
                <a:ea typeface="Times New Roman" panose="02020603050405020304" pitchFamily="18" charset="0"/>
              </a:rPr>
              <a:t>, là </a:t>
            </a:r>
            <a:r>
              <a:rPr lang="en-US" sz="2400" dirty="0" err="1">
                <a:solidFill>
                  <a:srgbClr val="0D0D0D"/>
                </a:solidFill>
                <a:effectLst/>
                <a:latin typeface="Times New Roman" panose="02020603050405020304" pitchFamily="18" charset="0"/>
                <a:ea typeface="Times New Roman" panose="02020603050405020304" pitchFamily="18" charset="0"/>
              </a:rPr>
              <a:t>một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tôn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trọng</a:t>
            </a:r>
            <a:r>
              <a:rPr lang="en-US" sz="2400" dirty="0">
                <a:solidFill>
                  <a:srgbClr val="0D0D0D"/>
                </a:solidFill>
                <a:effectLst/>
                <a:latin typeface="Times New Roman" panose="02020603050405020304" pitchFamily="18" charset="0"/>
                <a:ea typeface="Times New Roman" panose="02020603050405020304" pitchFamily="18" charset="0"/>
              </a:rPr>
              <a:t> tri </a:t>
            </a:r>
            <a:r>
              <a:rPr lang="en-US" sz="2400" dirty="0" err="1">
                <a:solidFill>
                  <a:srgbClr val="0D0D0D"/>
                </a:solidFill>
                <a:effectLst/>
                <a:latin typeface="Times New Roman" panose="02020603050405020304" pitchFamily="18" charset="0"/>
                <a:ea typeface="Times New Roman" panose="02020603050405020304" pitchFamily="18" charset="0"/>
              </a:rPr>
              <a:t>thức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mỗi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lựa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chọn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nội</a:t>
            </a:r>
            <a:r>
              <a:rPr lang="en-US" sz="2400" dirty="0">
                <a:solidFill>
                  <a:srgbClr val="0D0D0D"/>
                </a:solidFill>
                <a:effectLst/>
                <a:latin typeface="Times New Roman" panose="02020603050405020304" pitchFamily="18" charset="0"/>
                <a:ea typeface="Times New Roman" panose="02020603050405020304" pitchFamily="18" charset="0"/>
              </a:rPr>
              <a:t> dung </a:t>
            </a:r>
            <a:r>
              <a:rPr lang="en-US" sz="2400" dirty="0" err="1">
                <a:solidFill>
                  <a:srgbClr val="0D0D0D"/>
                </a:solidFill>
                <a:effectLst/>
                <a:latin typeface="Times New Roman" panose="02020603050405020304" pitchFamily="18" charset="0"/>
                <a:ea typeface="Times New Roman" panose="02020603050405020304" pitchFamily="18" charset="0"/>
              </a:rPr>
              <a:t>viết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ghi</a:t>
            </a:r>
            <a:r>
              <a:rPr lang="en-US" sz="2400" dirty="0">
                <a:solidFill>
                  <a:srgbClr val="0D0D0D"/>
                </a:solidFill>
                <a:effectLst/>
                <a:latin typeface="Times New Roman" panose="02020603050405020304" pitchFamily="18" charset="0"/>
                <a:ea typeface="Times New Roman" panose="02020603050405020304" pitchFamily="18" charset="0"/>
              </a:rPr>
              <a:t> chú </a:t>
            </a:r>
            <a:r>
              <a:rPr lang="en-US" sz="2400" dirty="0" err="1">
                <a:solidFill>
                  <a:srgbClr val="0D0D0D"/>
                </a:solidFill>
                <a:effectLst/>
                <a:latin typeface="Times New Roman" panose="02020603050405020304" pitchFamily="18" charset="0"/>
                <a:ea typeface="Times New Roman" panose="02020603050405020304" pitchFamily="18" charset="0"/>
              </a:rPr>
              <a:t>vào</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hợp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như</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một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cách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làm</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nâng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niu</a:t>
            </a:r>
            <a:r>
              <a:rPr lang="en-US" sz="2400" dirty="0">
                <a:solidFill>
                  <a:srgbClr val="0D0D0D"/>
                </a:solidFill>
                <a:effectLst/>
                <a:latin typeface="Times New Roman" panose="02020603050405020304" pitchFamily="18" charset="0"/>
                <a:ea typeface="Times New Roman" panose="02020603050405020304" pitchFamily="18" charset="0"/>
              </a:rPr>
              <a:t> tri </a:t>
            </a:r>
            <a:r>
              <a:rPr lang="en-US" sz="2400" dirty="0" err="1">
                <a:solidFill>
                  <a:srgbClr val="0D0D0D"/>
                </a:solidFill>
                <a:effectLst/>
                <a:latin typeface="Times New Roman" panose="02020603050405020304" pitchFamily="18" charset="0"/>
                <a:ea typeface="Times New Roman" panose="02020603050405020304" pitchFamily="18" charset="0"/>
              </a:rPr>
              <a:t>thức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thay</a:t>
            </a:r>
            <a:r>
              <a:rPr lang="en-US" sz="2400" dirty="0">
                <a:solidFill>
                  <a:srgbClr val="0D0D0D"/>
                </a:solidFill>
                <a:effectLst/>
                <a:latin typeface="Times New Roman" panose="02020603050405020304" pitchFamily="18" charset="0"/>
                <a:ea typeface="Times New Roman" panose="02020603050405020304" pitchFamily="18" charset="0"/>
              </a:rPr>
              <a:t> vì </a:t>
            </a:r>
            <a:r>
              <a:rPr lang="en-US" sz="2400" dirty="0" err="1">
                <a:solidFill>
                  <a:srgbClr val="0D0D0D"/>
                </a:solidFill>
                <a:effectLst/>
                <a:latin typeface="Times New Roman" panose="02020603050405020304" pitchFamily="18" charset="0"/>
                <a:ea typeface="Times New Roman" panose="02020603050405020304" pitchFamily="18" charset="0"/>
              </a:rPr>
              <a:t>những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bức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tranh</a:t>
            </a:r>
            <a:r>
              <a:rPr lang="en-US" sz="2400" dirty="0">
                <a:solidFill>
                  <a:srgbClr val="0D0D0D"/>
                </a:solidFill>
                <a:effectLst/>
                <a:latin typeface="Times New Roman" panose="02020603050405020304" pitchFamily="18" charset="0"/>
                <a:ea typeface="Times New Roman" panose="02020603050405020304" pitchFamily="18" charset="0"/>
              </a:rPr>
              <a:t> chỉ </a:t>
            </a:r>
            <a:r>
              <a:rPr lang="en-US" sz="2400" dirty="0" err="1">
                <a:solidFill>
                  <a:srgbClr val="0D0D0D"/>
                </a:solidFill>
                <a:effectLst/>
                <a:latin typeface="Times New Roman" panose="02020603050405020304" pitchFamily="18" charset="0"/>
                <a:ea typeface="Times New Roman" panose="02020603050405020304" pitchFamily="18" charset="0"/>
              </a:rPr>
              <a:t>mang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tính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giải</a:t>
            </a:r>
            <a:r>
              <a:rPr lang="en-US" sz="2400" dirty="0">
                <a:solidFill>
                  <a:srgbClr val="0D0D0D"/>
                </a:solidFill>
                <a:effectLst/>
                <a:latin typeface="Times New Roman" panose="02020603050405020304" pitchFamily="18" charset="0"/>
                <a:ea typeface="Times New Roman" panose="02020603050405020304" pitchFamily="18" charset="0"/>
              </a:rPr>
              <a:t> trí, </a:t>
            </a:r>
            <a:r>
              <a:rPr lang="en-US" sz="2400" dirty="0" err="1">
                <a:solidFill>
                  <a:srgbClr val="0D0D0D"/>
                </a:solidFill>
                <a:effectLst/>
                <a:latin typeface="Times New Roman" panose="02020603050405020304" pitchFamily="18" charset="0"/>
                <a:ea typeface="Times New Roman" panose="02020603050405020304" pitchFamily="18" charset="0"/>
              </a:rPr>
              <a:t>không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phu</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hợp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môi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trường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tập</a:t>
            </a:r>
            <a:r>
              <a:rPr lang="en-US" sz="2400" dirty="0">
                <a:solidFill>
                  <a:srgbClr val="0D0D0D"/>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Sách</a:t>
            </a:r>
            <a:r>
              <a:rPr lang="en-US" sz="2400" dirty="0">
                <a:solidFill>
                  <a:srgbClr val="0D0D0D"/>
                </a:solidFill>
                <a:effectLst/>
                <a:latin typeface="Times New Roman" panose="02020603050405020304" pitchFamily="18" charset="0"/>
                <a:ea typeface="Times New Roman" panose="02020603050405020304" pitchFamily="18" charset="0"/>
              </a:rPr>
              <a:t> là </a:t>
            </a:r>
            <a:r>
              <a:rPr lang="en-US" sz="2400" dirty="0" err="1">
                <a:solidFill>
                  <a:srgbClr val="0D0D0D"/>
                </a:solidFill>
                <a:effectLst/>
                <a:latin typeface="Times New Roman" panose="02020603050405020304" pitchFamily="18" charset="0"/>
                <a:ea typeface="Times New Roman" panose="02020603050405020304" pitchFamily="18" charset="0"/>
              </a:rPr>
              <a:t>đê</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tập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mở</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mang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kiến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hãy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đê</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chúng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phát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huy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tác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dụng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tuyệt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Thấy</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được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tác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hại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của</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việc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viết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vẽ</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tự</a:t>
            </a:r>
            <a:r>
              <a:rPr lang="en-US" sz="2400" dirty="0">
                <a:solidFill>
                  <a:srgbClr val="0D0D0D"/>
                </a:solidFill>
                <a:effectLst/>
                <a:latin typeface="Times New Roman" panose="02020603050405020304" pitchFamily="18" charset="0"/>
                <a:ea typeface="Times New Roman" panose="02020603050405020304" pitchFamily="18" charset="0"/>
              </a:rPr>
              <a:t> do </a:t>
            </a:r>
            <a:r>
              <a:rPr lang="en-US" sz="2400" dirty="0" err="1">
                <a:solidFill>
                  <a:srgbClr val="0D0D0D"/>
                </a:solidFill>
                <a:effectLst/>
                <a:latin typeface="Times New Roman" panose="02020603050405020304" pitchFamily="18" charset="0"/>
                <a:ea typeface="Times New Roman" panose="02020603050405020304" pitchFamily="18" charset="0"/>
              </a:rPr>
              <a:t>trên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sách</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sẽ</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giúp</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mỗi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người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nhận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thức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đúng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hành</a:t>
            </a:r>
            <a:r>
              <a:rPr lang="en-US" sz="2400" dirty="0">
                <a:solidFill>
                  <a:srgbClr val="0D0D0D"/>
                </a:solidFill>
                <a:effectLst/>
                <a:latin typeface="Times New Roman" panose="02020603050405020304" pitchFamily="18" charset="0"/>
                <a:ea typeface="Times New Roman" panose="02020603050405020304" pitchFamily="18" charset="0"/>
              </a:rPr>
              <a:t> vi </a:t>
            </a:r>
            <a:r>
              <a:rPr lang="en-US" sz="2400" dirty="0" err="1">
                <a:solidFill>
                  <a:srgbClr val="0D0D0D"/>
                </a:solidFill>
                <a:effectLst/>
                <a:latin typeface="Times New Roman" panose="02020603050405020304" pitchFamily="18" charset="0"/>
                <a:ea typeface="Times New Roman" panose="02020603050405020304" pitchFamily="18" charset="0"/>
              </a:rPr>
              <a:t>chuẩn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mực</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biết</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giữ</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gìn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và</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ứng</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xử</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có</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văn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hoá</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với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mỗi</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cuốn</a:t>
            </a:r>
            <a:r>
              <a:rPr lang="en-US" sz="2400" dirty="0">
                <a:solidFill>
                  <a:srgbClr val="0D0D0D"/>
                </a:solidFill>
                <a:effectLst/>
                <a:latin typeface="Times New Roman" panose="02020603050405020304" pitchFamily="18" charset="0"/>
                <a:ea typeface="Times New Roman" panose="02020603050405020304" pitchFamily="18" charset="0"/>
              </a:rPr>
              <a:t> </a:t>
            </a:r>
            <a:r>
              <a:rPr lang="en-US" sz="2400" dirty="0" err="1">
                <a:solidFill>
                  <a:srgbClr val="0D0D0D"/>
                </a:solidFill>
                <a:effectLst/>
                <a:latin typeface="Times New Roman" panose="02020603050405020304" pitchFamily="18" charset="0"/>
                <a:ea typeface="Times New Roman" panose="02020603050405020304" pitchFamily="18" charset="0"/>
              </a:rPr>
              <a:t>sách</a:t>
            </a:r>
            <a:endParaRPr lang="en-US" sz="2400" dirty="0"/>
          </a:p>
        </p:txBody>
      </p:sp>
    </p:spTree>
    <p:extLst>
      <p:ext uri="{BB962C8B-B14F-4D97-AF65-F5344CB8AC3E}">
        <p14:creationId xmlns:p14="http://schemas.microsoft.com/office/powerpoint/2010/main" val="291711594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1" y="524117"/>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4B3FC00-314E-40CA-AB11-BA5D6917327C}"/>
              </a:ext>
            </a:extLst>
          </p:cNvPr>
          <p:cNvSpPr txBox="1"/>
          <p:nvPr/>
        </p:nvSpPr>
        <p:spPr>
          <a:xfrm>
            <a:off x="660400" y="1091749"/>
            <a:ext cx="10858500" cy="856068"/>
          </a:xfrm>
          <a:prstGeom prst="rect">
            <a:avLst/>
          </a:prstGeom>
          <a:noFill/>
        </p:spPr>
        <p:txBody>
          <a:bodyPr wrap="square">
            <a:spAutoFit/>
          </a:bodyPr>
          <a:lstStyle/>
          <a:p>
            <a:pPr algn="just">
              <a:lnSpc>
                <a:spcPct val="107000"/>
              </a:lnSpc>
              <a:spcAft>
                <a:spcPts val="800"/>
              </a:spcAft>
            </a:pPr>
            <a:r>
              <a:rPr lang="en-US" sz="2400" b="1" dirty="0">
                <a:solidFill>
                  <a:srgbClr val="0D0D0D"/>
                </a:solidFill>
                <a:effectLst/>
                <a:latin typeface="Times New Roman" panose="02020603050405020304" pitchFamily="18" charset="0"/>
                <a:ea typeface="MS Mincho" panose="02020609040205080304" pitchFamily="49" charset="-128"/>
              </a:rPr>
              <a:t>C. VIẾT BÀI VĂN KỂ LẠI SỰ VIỆC CÓ THẬT LIÊN QUAN ĐẾN MỘT NHÂN VẬT LỊCH SỬ</a:t>
            </a:r>
            <a:endParaRPr lang="en-US" sz="2400" dirty="0">
              <a:effectLst/>
              <a:latin typeface="Times New Roman" panose="02020603050405020304" pitchFamily="18" charset="0"/>
              <a:ea typeface="Calibri" panose="020F0502020204030204" pitchFamily="34" charset="0"/>
            </a:endParaRPr>
          </a:p>
        </p:txBody>
      </p:sp>
      <p:graphicFrame>
        <p:nvGraphicFramePr>
          <p:cNvPr id="9" name="Table 8">
            <a:extLst>
              <a:ext uri="{FF2B5EF4-FFF2-40B4-BE49-F238E27FC236}">
                <a16:creationId xmlns:a16="http://schemas.microsoft.com/office/drawing/2014/main" id="{F7BFD659-61E1-4C7F-80C8-ED08B1F8AE28}"/>
              </a:ext>
            </a:extLst>
          </p:cNvPr>
          <p:cNvGraphicFramePr>
            <a:graphicFrameLocks noGrp="1"/>
          </p:cNvGraphicFramePr>
          <p:nvPr>
            <p:extLst>
              <p:ext uri="{D42A27DB-BD31-4B8C-83A1-F6EECF244321}">
                <p14:modId xmlns:p14="http://schemas.microsoft.com/office/powerpoint/2010/main" val="3199856863"/>
              </p:ext>
            </p:extLst>
          </p:nvPr>
        </p:nvGraphicFramePr>
        <p:xfrm>
          <a:off x="660400" y="2385058"/>
          <a:ext cx="10858500" cy="2706878"/>
        </p:xfrm>
        <a:graphic>
          <a:graphicData uri="http://schemas.openxmlformats.org/drawingml/2006/table">
            <a:tbl>
              <a:tblPr firstRow="1" firstCol="1" bandRow="1"/>
              <a:tblGrid>
                <a:gridCol w="1779238">
                  <a:extLst>
                    <a:ext uri="{9D8B030D-6E8A-4147-A177-3AD203B41FA5}">
                      <a16:colId xmlns:a16="http://schemas.microsoft.com/office/drawing/2014/main" val="630950566"/>
                    </a:ext>
                  </a:extLst>
                </a:gridCol>
                <a:gridCol w="9079262">
                  <a:extLst>
                    <a:ext uri="{9D8B030D-6E8A-4147-A177-3AD203B41FA5}">
                      <a16:colId xmlns:a16="http://schemas.microsoft.com/office/drawing/2014/main" val="3907387017"/>
                    </a:ext>
                  </a:extLst>
                </a:gridCol>
              </a:tblGrid>
              <a:tr h="0">
                <a:tc>
                  <a:txBody>
                    <a:bodyPr/>
                    <a:lstStyle/>
                    <a:p>
                      <a:pPr algn="just">
                        <a:lnSpc>
                          <a:spcPct val="107000"/>
                        </a:lnSpc>
                        <a:spcAft>
                          <a:spcPts val="800"/>
                        </a:spcAft>
                      </a:pPr>
                      <a:r>
                        <a:rPr lang="en-US" sz="3200" b="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Mở bài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Giới thiệu đôi nét về nhân vật.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Giới thiệu sự việc liên quan đến nhân vật.</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555820369"/>
                  </a:ext>
                </a:extLst>
              </a:tr>
              <a:tr h="0">
                <a:tc>
                  <a:txBody>
                    <a:bodyPr/>
                    <a:lstStyle/>
                    <a:p>
                      <a:pPr algn="just">
                        <a:lnSpc>
                          <a:spcPct val="107000"/>
                        </a:lnSpc>
                        <a:spcAft>
                          <a:spcPts val="800"/>
                        </a:spcAft>
                      </a:pPr>
                      <a:r>
                        <a:rPr lang="en-US" sz="3200" b="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Thân bài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Kể diễn biến của sự việc. Có sử dụng yếu tố miêu tả.</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320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Nêu ý nghĩa của sự việc.</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48285251"/>
                  </a:ext>
                </a:extLst>
              </a:tr>
              <a:tr h="0">
                <a:tc>
                  <a:txBody>
                    <a:bodyPr/>
                    <a:lstStyle/>
                    <a:p>
                      <a:pPr algn="just">
                        <a:lnSpc>
                          <a:spcPct val="107000"/>
                        </a:lnSpc>
                        <a:spcAft>
                          <a:spcPts val="800"/>
                        </a:spcAft>
                      </a:pPr>
                      <a:r>
                        <a:rPr lang="en-US" sz="3200" b="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Kết bài</a:t>
                      </a:r>
                      <a:endParaRPr lang="en-US" sz="32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Nêu</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ý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nghĩa</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và</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ấn</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tượng</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của</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người</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viết</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về</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sự</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 </a:t>
                      </a:r>
                      <a:r>
                        <a:rPr lang="en-US" sz="3200" dirty="0" err="1">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việc</a:t>
                      </a:r>
                      <a:r>
                        <a:rPr lang="en-US" sz="3200" dirty="0">
                          <a:solidFill>
                            <a:srgbClr val="0D0D0D"/>
                          </a:solidFill>
                          <a:effectLst/>
                          <a:latin typeface="Times New Roman" panose="02020603050405020304" pitchFamily="18" charset="0"/>
                          <a:ea typeface="MS Mincho" panose="02020609040205080304" pitchFamily="49" charset="-128"/>
                          <a:cs typeface="Times New Roman" panose="02020603050405020304" pitchFamily="18" charset="0"/>
                        </a:rPr>
                        <a:t>.</a:t>
                      </a:r>
                      <a:endParaRPr lang="en-US" sz="3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44562096"/>
                  </a:ext>
                </a:extLst>
              </a:tr>
            </a:tbl>
          </a:graphicData>
        </a:graphic>
      </p:graphicFrame>
    </p:spTree>
    <p:extLst>
      <p:ext uri="{BB962C8B-B14F-4D97-AF65-F5344CB8AC3E}">
        <p14:creationId xmlns:p14="http://schemas.microsoft.com/office/powerpoint/2010/main" val="136260485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1" y="524117"/>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4B3FC00-314E-40CA-AB11-BA5D6917327C}"/>
              </a:ext>
            </a:extLst>
          </p:cNvPr>
          <p:cNvSpPr txBox="1"/>
          <p:nvPr/>
        </p:nvSpPr>
        <p:spPr>
          <a:xfrm>
            <a:off x="660400" y="1091749"/>
            <a:ext cx="10858500" cy="85606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mn-cs"/>
              </a:rPr>
              <a:t>C. VIẾT BÀI VĂN KỂ LẠI SỰ VIỆC CÓ THẬT LIÊN QUAN ĐẾN MỘT NHÂN VẬT LỊCH SỬ</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3CFCAF44-ABF5-453E-B24D-45BDCA486EC1}"/>
              </a:ext>
            </a:extLst>
          </p:cNvPr>
          <p:cNvSpPr txBox="1"/>
          <p:nvPr/>
        </p:nvSpPr>
        <p:spPr>
          <a:xfrm>
            <a:off x="867355" y="2289683"/>
            <a:ext cx="5054657" cy="2526076"/>
          </a:xfrm>
          <a:prstGeom prst="rect">
            <a:avLst/>
          </a:prstGeom>
          <a:noFill/>
        </p:spPr>
        <p:txBody>
          <a:bodyPr wrap="square">
            <a:spAutoFit/>
          </a:bodyPr>
          <a:lstStyle/>
          <a:p>
            <a:pPr algn="ctr">
              <a:lnSpc>
                <a:spcPct val="107000"/>
              </a:lnSpc>
              <a:spcAft>
                <a:spcPts val="800"/>
              </a:spcAft>
            </a:pPr>
            <a:r>
              <a:rPr lang="en-US" sz="3600" b="1" dirty="0">
                <a:solidFill>
                  <a:srgbClr val="FF0000"/>
                </a:solidFill>
                <a:effectLst/>
                <a:latin typeface="Times New Roman" panose="02020603050405020304" pitchFamily="18" charset="0"/>
                <a:ea typeface="MS Mincho" panose="02020609040205080304" pitchFamily="49" charset="-128"/>
              </a:rPr>
              <a:t>ĐỀ BÀI</a:t>
            </a:r>
            <a:endParaRPr lang="en-US" sz="3600" dirty="0">
              <a:effectLst/>
              <a:latin typeface="Times New Roman" panose="02020603050405020304" pitchFamily="18" charset="0"/>
              <a:ea typeface="Calibri" panose="020F0502020204030204" pitchFamily="34" charset="0"/>
            </a:endParaRPr>
          </a:p>
          <a:p>
            <a:pPr indent="457200" algn="just">
              <a:lnSpc>
                <a:spcPct val="107000"/>
              </a:lnSpc>
              <a:spcAft>
                <a:spcPts val="800"/>
              </a:spcAft>
            </a:pPr>
            <a:r>
              <a:rPr lang="en-US" sz="3600" b="1" dirty="0" err="1">
                <a:solidFill>
                  <a:srgbClr val="0D0D0D"/>
                </a:solidFill>
                <a:effectLst/>
                <a:latin typeface="Times New Roman" panose="02020603050405020304" pitchFamily="18" charset="0"/>
                <a:ea typeface="Times New Roman" panose="02020603050405020304" pitchFamily="18" charset="0"/>
              </a:rPr>
              <a:t>Kể</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về</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một</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sự</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việc</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có</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thật</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liên</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quan</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đến</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Danh</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tướng</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Trần</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Hưng</a:t>
            </a:r>
            <a:r>
              <a:rPr lang="en-US" sz="3600" b="1" dirty="0">
                <a:solidFill>
                  <a:srgbClr val="0D0D0D"/>
                </a:solidFill>
                <a:effectLst/>
                <a:latin typeface="Times New Roman" panose="02020603050405020304" pitchFamily="18" charset="0"/>
                <a:ea typeface="Times New Roman" panose="02020603050405020304" pitchFamily="18" charset="0"/>
              </a:rPr>
              <a:t> </a:t>
            </a:r>
            <a:r>
              <a:rPr lang="en-US" sz="3600" b="1" dirty="0" err="1">
                <a:solidFill>
                  <a:srgbClr val="0D0D0D"/>
                </a:solidFill>
                <a:effectLst/>
                <a:latin typeface="Times New Roman" panose="02020603050405020304" pitchFamily="18" charset="0"/>
                <a:ea typeface="Times New Roman" panose="02020603050405020304" pitchFamily="18" charset="0"/>
              </a:rPr>
              <a:t>Đạo</a:t>
            </a:r>
            <a:endParaRPr lang="en-US" sz="3600" dirty="0">
              <a:effectLst/>
              <a:latin typeface="Times New Roman" panose="02020603050405020304" pitchFamily="18" charset="0"/>
              <a:ea typeface="Calibri" panose="020F0502020204030204" pitchFamily="34" charset="0"/>
            </a:endParaRPr>
          </a:p>
        </p:txBody>
      </p:sp>
      <p:pic>
        <p:nvPicPr>
          <p:cNvPr id="13" name="Picture 12">
            <a:extLst>
              <a:ext uri="{FF2B5EF4-FFF2-40B4-BE49-F238E27FC236}">
                <a16:creationId xmlns:a16="http://schemas.microsoft.com/office/drawing/2014/main" id="{1A447C72-2184-4A88-94D4-86015FA9102F}"/>
              </a:ext>
            </a:extLst>
          </p:cNvPr>
          <p:cNvPicPr>
            <a:picLocks noChangeAspect="1"/>
          </p:cNvPicPr>
          <p:nvPr/>
        </p:nvPicPr>
        <p:blipFill>
          <a:blip r:embed="rId2"/>
          <a:stretch>
            <a:fillRect/>
          </a:stretch>
        </p:blipFill>
        <p:spPr>
          <a:xfrm>
            <a:off x="6439445" y="2243628"/>
            <a:ext cx="4749799" cy="309087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spTree>
    <p:extLst>
      <p:ext uri="{BB962C8B-B14F-4D97-AF65-F5344CB8AC3E}">
        <p14:creationId xmlns:p14="http://schemas.microsoft.com/office/powerpoint/2010/main" val="2878449238"/>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1" y="524117"/>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4B3FC00-314E-40CA-AB11-BA5D6917327C}"/>
              </a:ext>
            </a:extLst>
          </p:cNvPr>
          <p:cNvSpPr txBox="1"/>
          <p:nvPr/>
        </p:nvSpPr>
        <p:spPr>
          <a:xfrm>
            <a:off x="660400" y="1091749"/>
            <a:ext cx="10858500" cy="85606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mn-cs"/>
              </a:rPr>
              <a:t>C. VIẾT BÀI VĂN KỂ LẠI SỰ VIỆC CÓ THẬT LIÊN QUAN ĐẾN MỘT NHÂN VẬT LỊCH SỬ</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4" name="TextBox 13">
            <a:extLst>
              <a:ext uri="{FF2B5EF4-FFF2-40B4-BE49-F238E27FC236}">
                <a16:creationId xmlns:a16="http://schemas.microsoft.com/office/drawing/2014/main" id="{1FC50653-CD5A-4572-932D-B7AB9A813B16}"/>
              </a:ext>
            </a:extLst>
          </p:cNvPr>
          <p:cNvSpPr txBox="1"/>
          <p:nvPr/>
        </p:nvSpPr>
        <p:spPr>
          <a:xfrm>
            <a:off x="640953" y="2113754"/>
            <a:ext cx="10858500" cy="3740063"/>
          </a:xfrm>
          <a:prstGeom prst="rect">
            <a:avLst/>
          </a:prstGeom>
          <a:noFill/>
        </p:spPr>
        <p:txBody>
          <a:bodyPr wrap="square">
            <a:spAutoFit/>
          </a:bodyPr>
          <a:lstStyle/>
          <a:p>
            <a:pPr algn="just">
              <a:lnSpc>
                <a:spcPct val="107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rPr>
              <a:t>1. </a:t>
            </a:r>
            <a:r>
              <a:rPr lang="en-US" sz="2400" b="1" dirty="0" err="1">
                <a:solidFill>
                  <a:srgbClr val="000000"/>
                </a:solidFill>
                <a:effectLst/>
                <a:latin typeface="Times New Roman" panose="02020603050405020304" pitchFamily="18" charset="0"/>
                <a:ea typeface="Times New Roman" panose="02020603050405020304" pitchFamily="18" charset="0"/>
              </a:rPr>
              <a:t>Mở</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bài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thiệu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về</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và</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chống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Nguyên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Hưng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Vương</a:t>
            </a:r>
            <a:r>
              <a:rPr lang="en-US" sz="2400" dirty="0">
                <a:solidFill>
                  <a:srgbClr val="000000"/>
                </a:solidFill>
                <a:effectLst/>
                <a:latin typeface="Times New Roman" panose="02020603050405020304" pitchFamily="18" charset="0"/>
                <a:ea typeface="Times New Roman" panose="02020603050405020304" pitchFamily="18" charset="0"/>
              </a:rPr>
              <a:t> - </a:t>
            </a:r>
            <a:r>
              <a:rPr lang="en-US" sz="2400" dirty="0" err="1">
                <a:solidFill>
                  <a:srgbClr val="000000"/>
                </a:solidFill>
                <a:effectLst/>
                <a:latin typeface="Times New Roman" panose="02020603050405020304" pitchFamily="18" charset="0"/>
                <a:ea typeface="Times New Roman" panose="02020603050405020304" pitchFamily="18" charset="0"/>
              </a:rPr>
              <a:t>Trần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Quốc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Tuấn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rPr>
              <a:t>2. </a:t>
            </a:r>
            <a:r>
              <a:rPr lang="en-US" sz="2400" b="1" dirty="0" err="1">
                <a:solidFill>
                  <a:srgbClr val="000000"/>
                </a:solidFill>
                <a:effectLst/>
                <a:latin typeface="Times New Roman" panose="02020603050405020304" pitchFamily="18" charset="0"/>
                <a:ea typeface="Times New Roman" panose="02020603050405020304" pitchFamily="18" charset="0"/>
              </a:rPr>
              <a:t>Thân</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bài</a:t>
            </a:r>
            <a:r>
              <a:rPr lang="en-US" sz="2400" b="1"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Thuật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quá</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diễn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biến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theo</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trình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thời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không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gian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Chỉ</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ra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liên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quan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giữa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lịch</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sử</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kết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hợp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chuyện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miêu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tả</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được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kể</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lại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Những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phẩm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chất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tốt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đẹp</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Hưng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Đạo</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a:p>
            <a:pPr algn="just">
              <a:lnSpc>
                <a:spcPct val="107000"/>
              </a:lnSpc>
              <a:spcAft>
                <a:spcPts val="800"/>
              </a:spcAft>
            </a:pPr>
            <a:r>
              <a:rPr lang="en-US" sz="2400" b="1" dirty="0">
                <a:solidFill>
                  <a:srgbClr val="000000"/>
                </a:solidFill>
                <a:effectLst/>
                <a:latin typeface="Times New Roman" panose="02020603050405020304" pitchFamily="18" charset="0"/>
                <a:ea typeface="Times New Roman" panose="02020603050405020304" pitchFamily="18" charset="0"/>
              </a:rPr>
              <a:t>3. </a:t>
            </a:r>
            <a:r>
              <a:rPr lang="en-US" sz="2400" b="1" dirty="0" err="1">
                <a:solidFill>
                  <a:srgbClr val="000000"/>
                </a:solidFill>
                <a:effectLst/>
                <a:latin typeface="Times New Roman" panose="02020603050405020304" pitchFamily="18" charset="0"/>
                <a:ea typeface="Times New Roman" panose="02020603050405020304" pitchFamily="18" charset="0"/>
              </a:rPr>
              <a:t>Kết</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b="1" dirty="0" err="1">
                <a:solidFill>
                  <a:srgbClr val="000000"/>
                </a:solidFill>
                <a:effectLst/>
                <a:latin typeface="Times New Roman" panose="02020603050405020304" pitchFamily="18" charset="0"/>
                <a:ea typeface="Times New Roman" panose="02020603050405020304" pitchFamily="18" charset="0"/>
              </a:rPr>
              <a:t>bài</a:t>
            </a:r>
            <a:r>
              <a:rPr lang="en-US" sz="2400" b="1"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Khẳng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định</a:t>
            </a:r>
            <a:r>
              <a:rPr lang="en-US" sz="2400" dirty="0">
                <a:solidFill>
                  <a:srgbClr val="000000"/>
                </a:solidFill>
                <a:effectLst/>
                <a:latin typeface="Times New Roman" panose="02020603050405020304" pitchFamily="18" charset="0"/>
                <a:ea typeface="Times New Roman" panose="02020603050405020304" pitchFamily="18" charset="0"/>
              </a:rPr>
              <a:t> ý </a:t>
            </a:r>
            <a:r>
              <a:rPr lang="en-US" sz="2400" dirty="0" err="1">
                <a:solidFill>
                  <a:srgbClr val="000000"/>
                </a:solidFill>
                <a:effectLst/>
                <a:latin typeface="Times New Roman" panose="02020603050405020304" pitchFamily="18" charset="0"/>
                <a:ea typeface="Times New Roman" panose="02020603050405020304" pitchFamily="18" charset="0"/>
              </a:rPr>
              <a:t>nghĩa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sự</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việc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nêu</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ấn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tượng</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của</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em</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đối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với</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nhân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vật</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Trần</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Quốc</a:t>
            </a:r>
            <a:r>
              <a:rPr lang="en-US" sz="2400" dirty="0">
                <a:solidFill>
                  <a:srgbClr val="000000"/>
                </a:solidFill>
                <a:effectLst/>
                <a:latin typeface="Times New Roman" panose="02020603050405020304" pitchFamily="18" charset="0"/>
                <a:ea typeface="Times New Roman" panose="02020603050405020304" pitchFamily="18" charset="0"/>
              </a:rPr>
              <a:t> </a:t>
            </a:r>
            <a:r>
              <a:rPr lang="en-US" sz="2400" dirty="0" err="1">
                <a:solidFill>
                  <a:srgbClr val="000000"/>
                </a:solidFill>
                <a:effectLst/>
                <a:latin typeface="Times New Roman" panose="02020603050405020304" pitchFamily="18" charset="0"/>
                <a:ea typeface="Times New Roman" panose="02020603050405020304" pitchFamily="18" charset="0"/>
              </a:rPr>
              <a:t>Tuấn</a:t>
            </a:r>
            <a:r>
              <a:rPr lang="en-US" sz="2400" dirty="0">
                <a:solidFill>
                  <a:srgbClr val="000000"/>
                </a:solidFill>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79732834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animEffect transition="in" filter="wipe(down)">
                                      <p:cBhvr>
                                        <p:cTn id="7" dur="500"/>
                                        <p:tgtEl>
                                          <p:spTgt spid="1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4">
                                            <p:txEl>
                                              <p:pRg st="1" end="1"/>
                                            </p:txEl>
                                          </p:spTgt>
                                        </p:tgtEl>
                                        <p:attrNameLst>
                                          <p:attrName>style.visibility</p:attrName>
                                        </p:attrNameLst>
                                      </p:cBhvr>
                                      <p:to>
                                        <p:strVal val="visible"/>
                                      </p:to>
                                    </p:set>
                                    <p:animEffect transition="in" filter="wipe(down)">
                                      <p:cBhvr>
                                        <p:cTn id="12" dur="500"/>
                                        <p:tgtEl>
                                          <p:spTgt spid="1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4">
                                            <p:txEl>
                                              <p:pRg st="2" end="2"/>
                                            </p:txEl>
                                          </p:spTgt>
                                        </p:tgtEl>
                                        <p:attrNameLst>
                                          <p:attrName>style.visibility</p:attrName>
                                        </p:attrNameLst>
                                      </p:cBhvr>
                                      <p:to>
                                        <p:strVal val="visible"/>
                                      </p:to>
                                    </p:set>
                                    <p:animEffect transition="in" filter="wipe(down)">
                                      <p:cBhvr>
                                        <p:cTn id="17" dur="500"/>
                                        <p:tgtEl>
                                          <p:spTgt spid="1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14">
                                            <p:txEl>
                                              <p:pRg st="3" end="3"/>
                                            </p:txEl>
                                          </p:spTgt>
                                        </p:tgtEl>
                                        <p:attrNameLst>
                                          <p:attrName>style.visibility</p:attrName>
                                        </p:attrNameLst>
                                      </p:cBhvr>
                                      <p:to>
                                        <p:strVal val="visible"/>
                                      </p:to>
                                    </p:set>
                                    <p:animEffect transition="in" filter="wipe(down)">
                                      <p:cBhvr>
                                        <p:cTn id="22" dur="500"/>
                                        <p:tgtEl>
                                          <p:spTgt spid="1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14">
                                            <p:txEl>
                                              <p:pRg st="4" end="4"/>
                                            </p:txEl>
                                          </p:spTgt>
                                        </p:tgtEl>
                                        <p:attrNameLst>
                                          <p:attrName>style.visibility</p:attrName>
                                        </p:attrNameLst>
                                      </p:cBhvr>
                                      <p:to>
                                        <p:strVal val="visible"/>
                                      </p:to>
                                    </p:set>
                                    <p:animEffect transition="in" filter="wipe(down)">
                                      <p:cBhvr>
                                        <p:cTn id="27" dur="500"/>
                                        <p:tgtEl>
                                          <p:spTgt spid="1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wipe(down)">
                                      <p:cBhvr>
                                        <p:cTn id="32" dur="500"/>
                                        <p:tgtEl>
                                          <p:spTgt spid="1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1" y="524117"/>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4B3FC00-314E-40CA-AB11-BA5D6917327C}"/>
              </a:ext>
            </a:extLst>
          </p:cNvPr>
          <p:cNvSpPr txBox="1"/>
          <p:nvPr/>
        </p:nvSpPr>
        <p:spPr>
          <a:xfrm>
            <a:off x="660400" y="1091749"/>
            <a:ext cx="10858500" cy="85606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mn-cs"/>
              </a:rPr>
              <a:t>C. VIẾT BÀI VĂN KỂ LẠI SỰ VIỆC CÓ THẬT LIÊN QUAN ĐẾN MỘT NHÂN VẬT LỊCH SỬ</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40D39665-2F38-42E9-9A35-A1194FB0A4F6}"/>
              </a:ext>
            </a:extLst>
          </p:cNvPr>
          <p:cNvSpPr txBox="1"/>
          <p:nvPr/>
        </p:nvSpPr>
        <p:spPr>
          <a:xfrm>
            <a:off x="640953" y="1947817"/>
            <a:ext cx="10858500" cy="3954609"/>
          </a:xfrm>
          <a:prstGeom prst="rect">
            <a:avLst/>
          </a:prstGeom>
          <a:noFill/>
        </p:spPr>
        <p:txBody>
          <a:bodyPr wrap="square">
            <a:spAutoFit/>
          </a:bodyPr>
          <a:lstStyle/>
          <a:p>
            <a:pPr algn="ctr">
              <a:lnSpc>
                <a:spcPct val="107000"/>
              </a:lnSpc>
              <a:spcAft>
                <a:spcPts val="800"/>
              </a:spcAft>
            </a:pPr>
            <a:r>
              <a:rPr lang="vi-VN" sz="2800" b="1" dirty="0">
                <a:solidFill>
                  <a:srgbClr val="0037DB"/>
                </a:solidFill>
                <a:effectLst/>
                <a:latin typeface="Times New Roman" panose="02020603050405020304" pitchFamily="18" charset="0"/>
                <a:ea typeface="Times New Roman" panose="02020603050405020304" pitchFamily="18" charset="0"/>
              </a:rPr>
              <a:t>BÀI VIẾT THAM KHẢO</a:t>
            </a:r>
            <a:endParaRPr lang="en-US" sz="2800" dirty="0">
              <a:effectLst/>
              <a:latin typeface="Times New Roman" panose="02020603050405020304" pitchFamily="18" charset="0"/>
              <a:ea typeface="Calibri" panose="020F0502020204030204" pitchFamily="34" charset="0"/>
            </a:endParaRPr>
          </a:p>
          <a:p>
            <a:pPr indent="457200" algn="just">
              <a:lnSpc>
                <a:spcPct val="107000"/>
              </a:lnSpc>
              <a:spcAft>
                <a:spcPts val="800"/>
              </a:spcAft>
            </a:pP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rPr>
              <a:t> Nam </a:t>
            </a:r>
            <a:r>
              <a:rPr lang="en-US" sz="2800" dirty="0" err="1">
                <a:solidFill>
                  <a:srgbClr val="000000"/>
                </a:solidFill>
                <a:effectLst/>
                <a:latin typeface="Times New Roman" panose="02020603050405020304" pitchFamily="18" charset="0"/>
                <a:ea typeface="Times New Roman" panose="02020603050405020304" pitchFamily="18" charset="0"/>
              </a:rPr>
              <a:t>đã</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trải</a:t>
            </a:r>
            <a:r>
              <a:rPr lang="en-US" sz="2800" dirty="0">
                <a:solidFill>
                  <a:srgbClr val="000000"/>
                </a:solidFill>
                <a:effectLst/>
                <a:latin typeface="Times New Roman" panose="02020603050405020304" pitchFamily="18" charset="0"/>
                <a:ea typeface="Times New Roman" panose="02020603050405020304" pitchFamily="18" charset="0"/>
              </a:rPr>
              <a:t> qua </a:t>
            </a:r>
            <a:r>
              <a:rPr lang="en-US" sz="2800" dirty="0" err="1">
                <a:solidFill>
                  <a:srgbClr val="000000"/>
                </a:solidFill>
                <a:effectLst/>
                <a:latin typeface="Times New Roman" panose="02020603050405020304" pitchFamily="18" charset="0"/>
                <a:ea typeface="Times New Roman" panose="02020603050405020304" pitchFamily="18" charset="0"/>
              </a:rPr>
              <a:t>hàng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nghìn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giữ</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nào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cũng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đều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hiện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vật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tượng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Hưng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Đạo</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indent="457200" algn="just">
              <a:lnSpc>
                <a:spcPct val="107000"/>
              </a:lnSpc>
              <a:spcAft>
                <a:spcPts val="800"/>
              </a:spcAft>
            </a:pPr>
            <a:r>
              <a:rPr lang="en-US" sz="2800" dirty="0" err="1">
                <a:solidFill>
                  <a:srgbClr val="000000"/>
                </a:solidFill>
                <a:effectLst/>
                <a:latin typeface="Times New Roman" panose="02020603050405020304" pitchFamily="18" charset="0"/>
                <a:ea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Tuấn</a:t>
            </a:r>
            <a:r>
              <a:rPr lang="en-US" sz="2800" dirty="0">
                <a:solidFill>
                  <a:srgbClr val="000000"/>
                </a:solidFill>
                <a:effectLst/>
                <a:latin typeface="Times New Roman" panose="02020603050405020304" pitchFamily="18" charset="0"/>
                <a:ea typeface="Times New Roman" panose="02020603050405020304" pitchFamily="18" charset="0"/>
              </a:rPr>
              <a:t> (1231? - 1300), </a:t>
            </a:r>
            <a:r>
              <a:rPr lang="en-US" sz="2800" dirty="0" err="1">
                <a:solidFill>
                  <a:srgbClr val="000000"/>
                </a:solidFill>
                <a:effectLst/>
                <a:latin typeface="Times New Roman" panose="02020603050405020304" pitchFamily="18" charset="0"/>
                <a:ea typeface="Times New Roman" panose="02020603050405020304" pitchFamily="18" charset="0"/>
              </a:rPr>
              <a:t>tước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Hưng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con </a:t>
            </a:r>
            <a:r>
              <a:rPr lang="en-US" sz="2800" dirty="0" err="1">
                <a:solidFill>
                  <a:srgbClr val="000000"/>
                </a:solidFill>
                <a:effectLst/>
                <a:latin typeface="Times New Roman" panose="02020603050405020304" pitchFamily="18" charset="0"/>
                <a:ea typeface="Times New Roman" panose="02020603050405020304" pitchFamily="18" charset="0"/>
              </a:rPr>
              <a:t>trai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An </a:t>
            </a:r>
            <a:r>
              <a:rPr lang="en-US" sz="2800" dirty="0" err="1">
                <a:solidFill>
                  <a:srgbClr val="000000"/>
                </a:solidFill>
                <a:effectLst/>
                <a:latin typeface="Times New Roman" panose="02020603050405020304" pitchFamily="18" charset="0"/>
                <a:ea typeface="Times New Roman" panose="02020603050405020304" pitchFamily="18" charset="0"/>
              </a:rPr>
              <a:t>Sinh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Vương</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Liễu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đương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biết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minh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văn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võ</a:t>
            </a:r>
            <a:r>
              <a:rPr lang="en-US" sz="2800" dirty="0">
                <a:solidFill>
                  <a:srgbClr val="000000"/>
                </a:solidFill>
                <a:effectLst/>
                <a:latin typeface="Times New Roman" panose="02020603050405020304" pitchFamily="18" charset="0"/>
                <a:ea typeface="Times New Roman" panose="02020603050405020304" pitchFamily="18" charset="0"/>
              </a:rPr>
              <a:t> song </a:t>
            </a:r>
            <a:r>
              <a:rPr lang="en-US" sz="2800" dirty="0" err="1">
                <a:solidFill>
                  <a:srgbClr val="000000"/>
                </a:solidFill>
                <a:effectLst/>
                <a:latin typeface="Times New Roman" panose="02020603050405020304" pitchFamily="18" charset="0"/>
                <a:ea typeface="Times New Roman" panose="02020603050405020304" pitchFamily="18" charset="0"/>
              </a:rPr>
              <a:t>toàn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yêu</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tướng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xuất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dân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285199015"/>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1" y="524117"/>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4B3FC00-314E-40CA-AB11-BA5D6917327C}"/>
              </a:ext>
            </a:extLst>
          </p:cNvPr>
          <p:cNvSpPr txBox="1"/>
          <p:nvPr/>
        </p:nvSpPr>
        <p:spPr>
          <a:xfrm>
            <a:off x="660400" y="1091749"/>
            <a:ext cx="10858500" cy="85606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mn-cs"/>
              </a:rPr>
              <a:t>C. VIẾT BÀI VĂN KỂ LẠI SỰ VIỆC CÓ THẬT LIÊN QUAN ĐẾN MỘT NHÂN VẬT LỊCH SỬ</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3" name="TextBox 12">
            <a:extLst>
              <a:ext uri="{FF2B5EF4-FFF2-40B4-BE49-F238E27FC236}">
                <a16:creationId xmlns:a16="http://schemas.microsoft.com/office/drawing/2014/main" id="{82DB1A7C-5F3C-4EAB-8F82-6C1322C726B5}"/>
              </a:ext>
            </a:extLst>
          </p:cNvPr>
          <p:cNvSpPr txBox="1"/>
          <p:nvPr/>
        </p:nvSpPr>
        <p:spPr>
          <a:xfrm>
            <a:off x="640953" y="2054408"/>
            <a:ext cx="10858500" cy="3795206"/>
          </a:xfrm>
          <a:prstGeom prst="rect">
            <a:avLst/>
          </a:prstGeom>
          <a:noFill/>
        </p:spPr>
        <p:txBody>
          <a:bodyPr wrap="square">
            <a:spAutoFit/>
          </a:bodyPr>
          <a:lstStyle/>
          <a:p>
            <a:pPr indent="457200" algn="just">
              <a:lnSpc>
                <a:spcPct val="107000"/>
              </a:lnSpc>
              <a:spcAft>
                <a:spcPts val="800"/>
              </a:spcAft>
            </a:pPr>
            <a:r>
              <a:rPr lang="en-US" sz="2000" dirty="0" err="1">
                <a:solidFill>
                  <a:srgbClr val="000000"/>
                </a:solidFill>
                <a:effectLst/>
                <a:latin typeface="Times New Roman" panose="02020603050405020304" pitchFamily="18" charset="0"/>
                <a:ea typeface="Times New Roman" panose="02020603050405020304" pitchFamily="18" charset="0"/>
              </a:rPr>
              <a:t>Vào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năm</a:t>
            </a:r>
            <a:r>
              <a:rPr lang="en-US" sz="2000" dirty="0">
                <a:solidFill>
                  <a:srgbClr val="000000"/>
                </a:solidFill>
                <a:effectLst/>
                <a:latin typeface="Times New Roman" panose="02020603050405020304" pitchFamily="18" charset="0"/>
                <a:ea typeface="Times New Roman" panose="02020603050405020304" pitchFamily="18" charset="0"/>
              </a:rPr>
              <a:t> 1257, </a:t>
            </a:r>
            <a:r>
              <a:rPr lang="en-US" sz="2000" dirty="0" err="1">
                <a:solidFill>
                  <a:srgbClr val="000000"/>
                </a:solidFill>
                <a:effectLst/>
                <a:latin typeface="Times New Roman" panose="02020603050405020304" pitchFamily="18" charset="0"/>
                <a:ea typeface="Times New Roman" panose="02020603050405020304" pitchFamily="18" charset="0"/>
              </a:rPr>
              <a:t>quân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Cổ</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chuẩn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bị</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xâm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Việt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Nhà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chủ</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động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kế</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hoạch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đối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phó</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tăng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cường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phòng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thủ</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chuẩn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bị</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lực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Lúc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này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Quốc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Tuấn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chỉ</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huy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tướng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lĩnh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đem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thủy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bộ</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phòng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ngự</a:t>
            </a:r>
            <a:r>
              <a:rPr lang="en-US" sz="2000" dirty="0">
                <a:solidFill>
                  <a:srgbClr val="000000"/>
                </a:solidFill>
                <a:effectLst/>
                <a:latin typeface="Times New Roman" panose="02020603050405020304" pitchFamily="18" charset="0"/>
                <a:ea typeface="Times New Roman" panose="02020603050405020304" pitchFamily="18" charset="0"/>
              </a:rPr>
              <a:t> ở </a:t>
            </a:r>
            <a:r>
              <a:rPr lang="en-US" sz="2000" dirty="0" err="1">
                <a:solidFill>
                  <a:srgbClr val="000000"/>
                </a:solidFill>
                <a:effectLst/>
                <a:latin typeface="Times New Roman" panose="02020603050405020304" pitchFamily="18" charset="0"/>
                <a:ea typeface="Times New Roman" panose="02020603050405020304" pitchFamily="18" charset="0"/>
              </a:rPr>
              <a:t>biên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giới</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endParaRPr>
          </a:p>
          <a:p>
            <a:pPr indent="457200" algn="just">
              <a:lnSpc>
                <a:spcPct val="107000"/>
              </a:lnSpc>
              <a:spcAft>
                <a:spcPts val="800"/>
              </a:spcAft>
            </a:pPr>
            <a:r>
              <a:rPr lang="en-US" sz="2000" dirty="0" err="1">
                <a:solidFill>
                  <a:srgbClr val="000000"/>
                </a:solidFill>
                <a:effectLst/>
                <a:latin typeface="Times New Roman" panose="02020603050405020304" pitchFamily="18" charset="0"/>
                <a:ea typeface="Times New Roman" panose="02020603050405020304" pitchFamily="18" charset="0"/>
              </a:rPr>
              <a:t>Năm</a:t>
            </a:r>
            <a:r>
              <a:rPr lang="en-US" sz="2000" dirty="0">
                <a:solidFill>
                  <a:srgbClr val="000000"/>
                </a:solidFill>
                <a:effectLst/>
                <a:latin typeface="Times New Roman" panose="02020603050405020304" pitchFamily="18" charset="0"/>
                <a:ea typeface="Times New Roman" panose="02020603050405020304" pitchFamily="18" charset="0"/>
              </a:rPr>
              <a:t> 1279, </a:t>
            </a:r>
            <a:r>
              <a:rPr lang="en-US" sz="2000" dirty="0" err="1">
                <a:solidFill>
                  <a:srgbClr val="000000"/>
                </a:solidFill>
                <a:effectLst/>
                <a:latin typeface="Times New Roman" panose="02020603050405020304" pitchFamily="18" charset="0"/>
                <a:ea typeface="Times New Roman" panose="02020603050405020304" pitchFamily="18" charset="0"/>
              </a:rPr>
              <a:t>nhà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ráo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riết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chuẩn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bị</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xâm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Chăm</a:t>
            </a:r>
            <a:r>
              <a:rPr lang="en-US" sz="2000" dirty="0">
                <a:solidFill>
                  <a:srgbClr val="000000"/>
                </a:solidFill>
                <a:effectLst/>
                <a:latin typeface="Times New Roman" panose="02020603050405020304" pitchFamily="18" charset="0"/>
                <a:ea typeface="Times New Roman" panose="02020603050405020304" pitchFamily="18" charset="0"/>
              </a:rPr>
              <a:t>-pa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Việt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Vua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triệu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tập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Hội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nghị</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Diên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Hồng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để</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bàn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kế</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sách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Vua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Quốc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Tuấn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làm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Quốc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chế</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thống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lĩnh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đội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nước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Quốc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Tuấn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soạn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thảo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Hịch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tướng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sĩ</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để</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khích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lệ</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chiến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đấu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binh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lính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Tháng</a:t>
            </a:r>
            <a:r>
              <a:rPr lang="en-US" sz="2000" dirty="0">
                <a:solidFill>
                  <a:srgbClr val="000000"/>
                </a:solidFill>
                <a:effectLst/>
                <a:latin typeface="Times New Roman" panose="02020603050405020304" pitchFamily="18" charset="0"/>
                <a:ea typeface="Times New Roman" panose="02020603050405020304" pitchFamily="18" charset="0"/>
              </a:rPr>
              <a:t> 1 </a:t>
            </a:r>
            <a:r>
              <a:rPr lang="en-US" sz="2000" dirty="0" err="1">
                <a:solidFill>
                  <a:srgbClr val="000000"/>
                </a:solidFill>
                <a:effectLst/>
                <a:latin typeface="Times New Roman" panose="02020603050405020304" pitchFamily="18" charset="0"/>
                <a:ea typeface="Times New Roman" panose="02020603050405020304" pitchFamily="18" charset="0"/>
              </a:rPr>
              <a:t>năm</a:t>
            </a:r>
            <a:r>
              <a:rPr lang="en-US" sz="2000" dirty="0">
                <a:solidFill>
                  <a:srgbClr val="000000"/>
                </a:solidFill>
                <a:effectLst/>
                <a:latin typeface="Times New Roman" panose="02020603050405020304" pitchFamily="18" charset="0"/>
                <a:ea typeface="Times New Roman" panose="02020603050405020304" pitchFamily="18" charset="0"/>
              </a:rPr>
              <a:t> 1285, </a:t>
            </a:r>
            <a:r>
              <a:rPr lang="en-US" sz="2000" dirty="0" err="1">
                <a:solidFill>
                  <a:srgbClr val="000000"/>
                </a:solidFill>
                <a:effectLst/>
                <a:latin typeface="Times New Roman" panose="02020603050405020304" pitchFamily="18" charset="0"/>
                <a:ea typeface="Times New Roman" panose="02020603050405020304" pitchFamily="18" charset="0"/>
              </a:rPr>
              <a:t>hơn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năm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mươi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do </a:t>
            </a:r>
            <a:r>
              <a:rPr lang="en-US" sz="2000" dirty="0" err="1">
                <a:solidFill>
                  <a:srgbClr val="000000"/>
                </a:solidFill>
                <a:effectLst/>
                <a:latin typeface="Times New Roman" panose="02020603050405020304" pitchFamily="18" charset="0"/>
                <a:ea typeface="Times New Roman" panose="02020603050405020304" pitchFamily="18" charset="0"/>
              </a:rPr>
              <a:t>Thoát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Hoan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chỉ</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huy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tiến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xâm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lược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Việt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Quốc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Tuấn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đã</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lui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quân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về</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đóng</a:t>
            </a:r>
            <a:r>
              <a:rPr lang="en-US" sz="2000" dirty="0">
                <a:solidFill>
                  <a:srgbClr val="000000"/>
                </a:solidFill>
                <a:effectLst/>
                <a:latin typeface="Times New Roman" panose="02020603050405020304" pitchFamily="18" charset="0"/>
                <a:ea typeface="Times New Roman" panose="02020603050405020304" pitchFamily="18" charset="0"/>
              </a:rPr>
              <a:t> ở </a:t>
            </a:r>
            <a:r>
              <a:rPr lang="en-US" sz="2000" dirty="0" err="1">
                <a:solidFill>
                  <a:srgbClr val="000000"/>
                </a:solidFill>
                <a:effectLst/>
                <a:latin typeface="Times New Roman" panose="02020603050405020304" pitchFamily="18" charset="0"/>
                <a:ea typeface="Times New Roman" panose="02020603050405020304" pitchFamily="18" charset="0"/>
              </a:rPr>
              <a:t>Vạn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Kiếp</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Chí</a:t>
            </a:r>
            <a:r>
              <a:rPr lang="en-US" sz="2000" dirty="0">
                <a:solidFill>
                  <a:srgbClr val="000000"/>
                </a:solidFill>
                <a:effectLst/>
                <a:latin typeface="Times New Roman" panose="02020603050405020304" pitchFamily="18" charset="0"/>
                <a:ea typeface="Times New Roman" panose="02020603050405020304" pitchFamily="18" charset="0"/>
              </a:rPr>
              <a:t> Linh, </a:t>
            </a:r>
            <a:r>
              <a:rPr lang="en-US" sz="2000" dirty="0" err="1">
                <a:solidFill>
                  <a:srgbClr val="000000"/>
                </a:solidFill>
                <a:effectLst/>
                <a:latin typeface="Times New Roman" panose="02020603050405020304" pitchFamily="18" charset="0"/>
                <a:ea typeface="Times New Roman" panose="02020603050405020304" pitchFamily="18" charset="0"/>
              </a:rPr>
              <a:t>Hải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Dương</a:t>
            </a:r>
            <a:r>
              <a:rPr lang="en-US" sz="2000" dirty="0">
                <a:solidFill>
                  <a:srgbClr val="000000"/>
                </a:solidFill>
                <a:effectLst/>
                <a:latin typeface="Times New Roman" panose="02020603050405020304" pitchFamily="18" charset="0"/>
                <a:ea typeface="Times New Roman" panose="02020603050405020304" pitchFamily="18" charset="0"/>
              </a:rPr>
              <a:t>). Sau </a:t>
            </a:r>
            <a:r>
              <a:rPr lang="en-US" sz="2000" dirty="0" err="1">
                <a:solidFill>
                  <a:srgbClr val="000000"/>
                </a:solidFill>
                <a:effectLst/>
                <a:latin typeface="Times New Roman" panose="02020603050405020304" pitchFamily="18" charset="0"/>
                <a:ea typeface="Times New Roman" panose="02020603050405020304" pitchFamily="18" charset="0"/>
              </a:rPr>
              <a:t>những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thất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bại</a:t>
            </a:r>
            <a:r>
              <a:rPr lang="en-US" sz="2000" dirty="0">
                <a:solidFill>
                  <a:srgbClr val="000000"/>
                </a:solidFill>
                <a:effectLst/>
                <a:latin typeface="Times New Roman" panose="02020603050405020304" pitchFamily="18" charset="0"/>
                <a:ea typeface="Times New Roman" panose="02020603050405020304" pitchFamily="18" charset="0"/>
              </a:rPr>
              <a:t> ban </a:t>
            </a:r>
            <a:r>
              <a:rPr lang="en-US" sz="2000" dirty="0" err="1">
                <a:solidFill>
                  <a:srgbClr val="000000"/>
                </a:solidFill>
                <a:effectLst/>
                <a:latin typeface="Times New Roman" panose="02020603050405020304" pitchFamily="18" charset="0"/>
                <a:ea typeface="Times New Roman" panose="02020603050405020304" pitchFamily="18" charset="0"/>
              </a:rPr>
              <a:t>đầu</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dưới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sự</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lãnh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đạo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của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hai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vua</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Trần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Thượng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tướng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Thái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sư</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Trần</a:t>
            </a:r>
            <a:r>
              <a:rPr lang="en-US" sz="2000" dirty="0">
                <a:solidFill>
                  <a:srgbClr val="000000"/>
                </a:solidFill>
                <a:effectLst/>
                <a:latin typeface="Times New Roman" panose="02020603050405020304" pitchFamily="18" charset="0"/>
                <a:ea typeface="Times New Roman" panose="02020603050405020304" pitchFamily="18" charset="0"/>
              </a:rPr>
              <a:t> Quang </a:t>
            </a:r>
            <a:r>
              <a:rPr lang="en-US" sz="2000" dirty="0" err="1">
                <a:solidFill>
                  <a:srgbClr val="000000"/>
                </a:solidFill>
                <a:effectLst/>
                <a:latin typeface="Times New Roman" panose="02020603050405020304" pitchFamily="18" charset="0"/>
                <a:ea typeface="Times New Roman" panose="02020603050405020304" pitchFamily="18" charset="0"/>
              </a:rPr>
              <a:t>Khải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Hưng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Đạo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vương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phản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công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mạnh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mẽ</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phá</a:t>
            </a:r>
            <a:r>
              <a:rPr lang="en-US" sz="2000" dirty="0">
                <a:solidFill>
                  <a:srgbClr val="000000"/>
                </a:solidFill>
                <a:effectLst/>
                <a:latin typeface="Times New Roman" panose="02020603050405020304" pitchFamily="18" charset="0"/>
                <a:ea typeface="Times New Roman" panose="02020603050405020304" pitchFamily="18" charset="0"/>
              </a:rPr>
              <a:t> tan </a:t>
            </a:r>
            <a:r>
              <a:rPr lang="en-US" sz="2000" dirty="0" err="1">
                <a:solidFill>
                  <a:srgbClr val="000000"/>
                </a:solidFill>
                <a:effectLst/>
                <a:latin typeface="Times New Roman" panose="02020603050405020304" pitchFamily="18" charset="0"/>
                <a:ea typeface="Times New Roman" panose="02020603050405020304" pitchFamily="18" charset="0"/>
              </a:rPr>
              <a:t>quân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Nguyên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trong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các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trận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Tây</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Kết</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Nội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Hàm</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Tử</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Hưng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Yên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Chương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Dương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Hà</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Nội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rồi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tiến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vào</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giải</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phóng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Thăng</a:t>
            </a:r>
            <a:r>
              <a:rPr lang="en-US" sz="2000" dirty="0">
                <a:solidFill>
                  <a:srgbClr val="000000"/>
                </a:solidFill>
                <a:effectLst/>
                <a:latin typeface="Times New Roman" panose="02020603050405020304" pitchFamily="18" charset="0"/>
                <a:ea typeface="Times New Roman" panose="02020603050405020304" pitchFamily="18" charset="0"/>
              </a:rPr>
              <a:t> Long. </a:t>
            </a:r>
            <a:r>
              <a:rPr lang="en-US" sz="2000" dirty="0" err="1">
                <a:solidFill>
                  <a:srgbClr val="000000"/>
                </a:solidFill>
                <a:effectLst/>
                <a:latin typeface="Times New Roman" panose="02020603050405020304" pitchFamily="18" charset="0"/>
                <a:ea typeface="Times New Roman" panose="02020603050405020304" pitchFamily="18" charset="0"/>
              </a:rPr>
              <a:t>Cuộc</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kháng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chiến</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giành</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thắng</a:t>
            </a:r>
            <a:r>
              <a:rPr lang="en-US" sz="2000" dirty="0">
                <a:solidFill>
                  <a:srgbClr val="000000"/>
                </a:solidFill>
                <a:effectLst/>
                <a:latin typeface="Times New Roman" panose="02020603050405020304" pitchFamily="18" charset="0"/>
                <a:ea typeface="Times New Roman" panose="02020603050405020304" pitchFamily="18" charset="0"/>
              </a:rPr>
              <a:t> </a:t>
            </a:r>
            <a:r>
              <a:rPr lang="en-US" sz="2000" dirty="0" err="1">
                <a:solidFill>
                  <a:srgbClr val="000000"/>
                </a:solidFill>
                <a:effectLst/>
                <a:latin typeface="Times New Roman" panose="02020603050405020304" pitchFamily="18" charset="0"/>
                <a:ea typeface="Times New Roman" panose="02020603050405020304" pitchFamily="18" charset="0"/>
              </a:rPr>
              <a:t>lợi</a:t>
            </a:r>
            <a:r>
              <a:rPr lang="en-US" sz="2000" dirty="0">
                <a:solidFill>
                  <a:srgbClr val="000000"/>
                </a:solidFill>
                <a:effectLst/>
                <a:latin typeface="Times New Roman" panose="02020603050405020304" pitchFamily="18" charset="0"/>
                <a:ea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874488359"/>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1" y="524117"/>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THỰC HÀNH VIẾT</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34045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III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44B3FC00-314E-40CA-AB11-BA5D6917327C}"/>
              </a:ext>
            </a:extLst>
          </p:cNvPr>
          <p:cNvSpPr txBox="1"/>
          <p:nvPr/>
        </p:nvSpPr>
        <p:spPr>
          <a:xfrm>
            <a:off x="660400" y="1091749"/>
            <a:ext cx="10858500" cy="856068"/>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400" b="1" i="0" u="none" strike="noStrike" kern="1200" cap="none" spc="0" normalizeH="0" baseline="0" noProof="0" dirty="0">
                <a:ln>
                  <a:noFill/>
                </a:ln>
                <a:solidFill>
                  <a:srgbClr val="0D0D0D"/>
                </a:solidFill>
                <a:effectLst/>
                <a:uLnTx/>
                <a:uFillTx/>
                <a:latin typeface="Times New Roman" panose="02020603050405020304" pitchFamily="18" charset="0"/>
                <a:ea typeface="MS Mincho" panose="02020609040205080304" pitchFamily="49" charset="-128"/>
                <a:cs typeface="+mn-cs"/>
              </a:rPr>
              <a:t>C. VIẾT BÀI VĂN KỂ LẠI SỰ VIỆC CÓ THẬT LIÊN QUAN ĐẾN MỘT NHÂN VẬT LỊCH SỬ</a:t>
            </a:r>
            <a:endParaRPr kumimoji="0" lang="en-US" sz="24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2" name="TextBox 11">
            <a:extLst>
              <a:ext uri="{FF2B5EF4-FFF2-40B4-BE49-F238E27FC236}">
                <a16:creationId xmlns:a16="http://schemas.microsoft.com/office/drawing/2014/main" id="{A8FF14D4-08D5-4B63-B75C-88B4F6D96F34}"/>
              </a:ext>
            </a:extLst>
          </p:cNvPr>
          <p:cNvSpPr txBox="1"/>
          <p:nvPr/>
        </p:nvSpPr>
        <p:spPr>
          <a:xfrm>
            <a:off x="660400" y="2243628"/>
            <a:ext cx="10858500" cy="3390993"/>
          </a:xfrm>
          <a:prstGeom prst="rect">
            <a:avLst/>
          </a:prstGeom>
          <a:noFill/>
        </p:spPr>
        <p:txBody>
          <a:bodyPr wrap="square">
            <a:spAutoFit/>
          </a:bodyPr>
          <a:lstStyle/>
          <a:p>
            <a:pPr indent="457200" algn="just">
              <a:lnSpc>
                <a:spcPct val="107000"/>
              </a:lnSpc>
              <a:spcAft>
                <a:spcPts val="800"/>
              </a:spcAft>
            </a:pPr>
            <a:r>
              <a:rPr lang="en-US" sz="2800" dirty="0" err="1">
                <a:solidFill>
                  <a:srgbClr val="000000"/>
                </a:solidFill>
                <a:effectLst/>
                <a:latin typeface="Times New Roman" panose="02020603050405020304" pitchFamily="18" charset="0"/>
                <a:ea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rPr>
              <a:t> 1287, </a:t>
            </a:r>
            <a:r>
              <a:rPr lang="en-US" sz="2800" dirty="0" err="1">
                <a:solidFill>
                  <a:srgbClr val="000000"/>
                </a:solidFill>
                <a:effectLst/>
                <a:latin typeface="Times New Roman" panose="02020603050405020304" pitchFamily="18" charset="0"/>
                <a:ea typeface="Times New Roman" panose="02020603050405020304" pitchFamily="18" charset="0"/>
              </a:rPr>
              <a:t>quân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xâm</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Việt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thứ</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ba</a:t>
            </a:r>
            <a:r>
              <a:rPr lang="en-US" sz="2800" dirty="0">
                <a:solidFill>
                  <a:srgbClr val="000000"/>
                </a:solidFill>
                <a:effectLst/>
                <a:latin typeface="Times New Roman" panose="02020603050405020304" pitchFamily="18" charset="0"/>
                <a:ea typeface="Times New Roman" panose="02020603050405020304" pitchFamily="18" charset="0"/>
              </a:rPr>
              <a:t>. Khi </a:t>
            </a:r>
            <a:r>
              <a:rPr lang="en-US" sz="2800" dirty="0" err="1">
                <a:solidFill>
                  <a:srgbClr val="000000"/>
                </a:solidFill>
                <a:effectLst/>
                <a:latin typeface="Times New Roman" panose="02020603050405020304" pitchFamily="18" charset="0"/>
                <a:ea typeface="Times New Roman" panose="02020603050405020304" pitchFamily="18" charset="0"/>
              </a:rPr>
              <a:t>được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tiếp</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tục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giao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quyền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chỉ</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huy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khẳng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định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với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vua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Tông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Năm</a:t>
            </a:r>
            <a:r>
              <a:rPr lang="en-US" sz="2800" dirty="0">
                <a:solidFill>
                  <a:srgbClr val="000000"/>
                </a:solidFill>
                <a:effectLst/>
                <a:latin typeface="Times New Roman" panose="02020603050405020304" pitchFamily="18" charset="0"/>
                <a:ea typeface="Times New Roman" panose="02020603050405020304" pitchFamily="18" charset="0"/>
              </a:rPr>
              <a:t> nay </a:t>
            </a:r>
            <a:r>
              <a:rPr lang="en-US" sz="2800" dirty="0" err="1">
                <a:solidFill>
                  <a:srgbClr val="000000"/>
                </a:solidFill>
                <a:effectLst/>
                <a:latin typeface="Times New Roman" panose="02020603050405020304" pitchFamily="18" charset="0"/>
                <a:ea typeface="Times New Roman" panose="02020603050405020304" pitchFamily="18" charset="0"/>
              </a:rPr>
              <a:t>đánh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giặc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nhàn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Trận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Bạch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quân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Nguyên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phải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trở</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chạy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về</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nước</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a:p>
            <a:pPr indent="457200" algn="just">
              <a:lnSpc>
                <a:spcPct val="107000"/>
              </a:lnSpc>
              <a:spcAft>
                <a:spcPts val="800"/>
              </a:spcAft>
            </a:pP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thấy</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rằng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Hưng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Vương</a:t>
            </a:r>
            <a:r>
              <a:rPr lang="en-US" sz="2800" dirty="0">
                <a:solidFill>
                  <a:srgbClr val="000000"/>
                </a:solidFill>
                <a:effectLst/>
                <a:latin typeface="Times New Roman" panose="02020603050405020304" pitchFamily="18" charset="0"/>
                <a:ea typeface="Times New Roman" panose="02020603050405020304" pitchFamily="18" charset="0"/>
              </a:rPr>
              <a:t> - </a:t>
            </a:r>
            <a:r>
              <a:rPr lang="en-US" sz="2800" dirty="0" err="1">
                <a:solidFill>
                  <a:srgbClr val="000000"/>
                </a:solidFill>
                <a:effectLst/>
                <a:latin typeface="Times New Roman" panose="02020603050405020304" pitchFamily="18" charset="0"/>
                <a:ea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Quốc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Tuấn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người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có</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vai</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trò</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quan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trọng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trong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thắng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của</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cuộc</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kháng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chiến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Trần</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Hưng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Đạo</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chính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là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một</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vị</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anh</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hùng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để</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ngưỡng</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mộ</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và</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tự</a:t>
            </a:r>
            <a:r>
              <a:rPr lang="en-US" sz="2800" dirty="0">
                <a:solidFill>
                  <a:srgbClr val="000000"/>
                </a:solidFill>
                <a:effectLst/>
                <a:latin typeface="Times New Roman" panose="02020603050405020304" pitchFamily="18" charset="0"/>
                <a:ea typeface="Times New Roman" panose="02020603050405020304" pitchFamily="18" charset="0"/>
              </a:rPr>
              <a:t> </a:t>
            </a:r>
            <a:r>
              <a:rPr lang="en-US" sz="2800" dirty="0" err="1">
                <a:solidFill>
                  <a:srgbClr val="000000"/>
                </a:solidFill>
                <a:effectLst/>
                <a:latin typeface="Times New Roman" panose="02020603050405020304" pitchFamily="18" charset="0"/>
                <a:ea typeface="Times New Roman" panose="02020603050405020304" pitchFamily="18" charset="0"/>
              </a:rPr>
              <a:t>hào</a:t>
            </a:r>
            <a:r>
              <a:rPr lang="en-US" sz="2800" dirty="0">
                <a:solidFill>
                  <a:srgbClr val="000000"/>
                </a:solidFill>
                <a:effectLst/>
                <a:latin typeface="Times New Roman" panose="02020603050405020304" pitchFamily="18" charset="0"/>
                <a:ea typeface="Times New Roman" panose="02020603050405020304" pitchFamily="18" charset="0"/>
              </a:rPr>
              <a:t>.</a:t>
            </a:r>
            <a:endParaRPr lang="en-US" sz="28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368700471"/>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ame 1">
            <a:extLst>
              <a:ext uri="{FF2B5EF4-FFF2-40B4-BE49-F238E27FC236}">
                <a16:creationId xmlns:a16="http://schemas.microsoft.com/office/drawing/2014/main" id="{B874532A-7ADE-4708-B669-CE86C94EA7F1}"/>
              </a:ext>
            </a:extLst>
          </p:cNvPr>
          <p:cNvSpPr/>
          <p:nvPr/>
        </p:nvSpPr>
        <p:spPr>
          <a:xfrm>
            <a:off x="472622" y="507999"/>
            <a:ext cx="11234057" cy="5943601"/>
          </a:xfrm>
          <a:prstGeom prst="frame">
            <a:avLst>
              <a:gd name="adj1" fmla="val 872"/>
            </a:avLst>
          </a:prstGeom>
          <a:solidFill>
            <a:schemeClr val="accent4">
              <a:lumMod val="60000"/>
              <a:lumOff val="4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nvGrpSpPr>
          <p:cNvPr id="3" name="Group 2">
            <a:extLst>
              <a:ext uri="{FF2B5EF4-FFF2-40B4-BE49-F238E27FC236}">
                <a16:creationId xmlns:a16="http://schemas.microsoft.com/office/drawing/2014/main" id="{AC9B5C99-D53F-4A0C-9CF8-9BEDE198007A}"/>
              </a:ext>
            </a:extLst>
          </p:cNvPr>
          <p:cNvGrpSpPr/>
          <p:nvPr/>
        </p:nvGrpSpPr>
        <p:grpSpPr>
          <a:xfrm>
            <a:off x="201068" y="70758"/>
            <a:ext cx="6944654" cy="914400"/>
            <a:chOff x="300403" y="84437"/>
            <a:chExt cx="5683420" cy="914400"/>
          </a:xfrm>
        </p:grpSpPr>
        <p:sp>
          <p:nvSpPr>
            <p:cNvPr id="4" name="Freeform: Shape 3">
              <a:extLst>
                <a:ext uri="{FF2B5EF4-FFF2-40B4-BE49-F238E27FC236}">
                  <a16:creationId xmlns:a16="http://schemas.microsoft.com/office/drawing/2014/main" id="{1B07FE31-7229-4883-B6EE-4AE5C9EBE8C0}"/>
                </a:ext>
              </a:extLst>
            </p:cNvPr>
            <p:cNvSpPr/>
            <p:nvPr/>
          </p:nvSpPr>
          <p:spPr>
            <a:xfrm>
              <a:off x="857561" y="195930"/>
              <a:ext cx="4635412" cy="683732"/>
            </a:xfrm>
            <a:custGeom>
              <a:avLst/>
              <a:gdLst>
                <a:gd name="connsiteX0" fmla="*/ 0 w 2539007"/>
                <a:gd name="connsiteY0" fmla="*/ 0 h 1693518"/>
                <a:gd name="connsiteX1" fmla="*/ 2539007 w 2539007"/>
                <a:gd name="connsiteY1" fmla="*/ 0 h 1693518"/>
                <a:gd name="connsiteX2" fmla="*/ 2539007 w 2539007"/>
                <a:gd name="connsiteY2" fmla="*/ 1693518 h 1693518"/>
                <a:gd name="connsiteX3" fmla="*/ 0 w 2539007"/>
                <a:gd name="connsiteY3" fmla="*/ 1693518 h 1693518"/>
                <a:gd name="connsiteX4" fmla="*/ 0 w 2539007"/>
                <a:gd name="connsiteY4" fmla="*/ 0 h 16935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39007" h="1693518">
                  <a:moveTo>
                    <a:pt x="0" y="0"/>
                  </a:moveTo>
                  <a:lnTo>
                    <a:pt x="2539007" y="0"/>
                  </a:lnTo>
                  <a:lnTo>
                    <a:pt x="2539007" y="1693518"/>
                  </a:lnTo>
                  <a:lnTo>
                    <a:pt x="0" y="1693518"/>
                  </a:lnTo>
                  <a:lnTo>
                    <a:pt x="0" y="0"/>
                  </a:lnTo>
                  <a:close/>
                </a:path>
              </a:pathLst>
            </a:custGeom>
            <a:solidFill>
              <a:schemeClr val="accent4">
                <a:lumMod val="60000"/>
                <a:lumOff val="40000"/>
                <a:alpha val="9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4">
                <a:tint val="40000"/>
                <a:alpha val="90000"/>
                <a:hueOff val="0"/>
                <a:satOff val="0"/>
                <a:lumOff val="0"/>
                <a:alphaOff val="0"/>
              </a:schemeClr>
            </a:lnRef>
            <a:fillRef idx="1">
              <a:schemeClr val="accent4">
                <a:tint val="40000"/>
                <a:alpha val="90000"/>
                <a:hueOff val="0"/>
                <a:satOff val="0"/>
                <a:lumOff val="0"/>
                <a:alphaOff val="0"/>
              </a:schemeClr>
            </a:fillRef>
            <a:effectRef idx="0">
              <a:schemeClr val="accent4">
                <a:tint val="40000"/>
                <a:alpha val="90000"/>
                <a:hueOff val="0"/>
                <a:satOff val="0"/>
                <a:lumOff val="0"/>
                <a:alphaOff val="0"/>
              </a:schemeClr>
            </a:effectRef>
            <a:fontRef idx="minor">
              <a:schemeClr val="dk1">
                <a:hueOff val="0"/>
                <a:satOff val="0"/>
                <a:lumOff val="0"/>
                <a:alphaOff val="0"/>
              </a:schemeClr>
            </a:fontRef>
          </p:style>
          <p:txBody>
            <a:bodyPr spcFirstLastPara="0" vert="horz" wrap="square" lIns="406242" tIns="419608" rIns="419607" bIns="419608" numCol="1" spcCol="1270" anchor="ctr" anchorCtr="0">
              <a:noAutofit/>
            </a:bodyPr>
            <a:lstStyle/>
            <a:p>
              <a:pPr marL="0" marR="0" lvl="0" indent="0" algn="l" defTabSz="2622550" rtl="0" eaLnBrk="1" fontAlgn="auto" latinLnBrk="0" hangingPunct="1">
                <a:lnSpc>
                  <a:spcPct val="90000"/>
                </a:lnSpc>
                <a:spcBef>
                  <a:spcPct val="0"/>
                </a:spcBef>
                <a:spcAft>
                  <a:spcPct val="35000"/>
                </a:spcAft>
                <a:buClrTx/>
                <a:buSzTx/>
                <a:buFontTx/>
                <a:buNone/>
                <a:tabLst/>
                <a:defRPr/>
              </a:pPr>
              <a:endParaRPr kumimoji="0" lang="en-US" sz="5900" b="0" i="0" u="none" strike="noStrike" kern="1200" cap="none" spc="0" normalizeH="0" baseline="0" noProof="0" dirty="0">
                <a:ln>
                  <a:noFill/>
                </a:ln>
                <a:solidFill>
                  <a:prstClr val="black">
                    <a:hueOff val="0"/>
                    <a:satOff val="0"/>
                    <a:lumOff val="0"/>
                    <a:alphaOff val="0"/>
                  </a:prstClr>
                </a:solidFill>
                <a:effectLst/>
                <a:uLnTx/>
                <a:uFillTx/>
                <a:latin typeface="Calibri" panose="020F0502020204030204"/>
                <a:ea typeface="+mn-ea"/>
                <a:cs typeface="+mn-cs"/>
              </a:endParaRPr>
            </a:p>
          </p:txBody>
        </p:sp>
        <p:sp>
          <p:nvSpPr>
            <p:cNvPr id="5" name="Freeform: Shape 4">
              <a:extLst>
                <a:ext uri="{FF2B5EF4-FFF2-40B4-BE49-F238E27FC236}">
                  <a16:creationId xmlns:a16="http://schemas.microsoft.com/office/drawing/2014/main" id="{6C8A170C-36D6-4B75-9ED5-18A9B0730B4C}"/>
                </a:ext>
              </a:extLst>
            </p:cNvPr>
            <p:cNvSpPr/>
            <p:nvPr/>
          </p:nvSpPr>
          <p:spPr>
            <a:xfrm>
              <a:off x="300403" y="118685"/>
              <a:ext cx="719993" cy="838223"/>
            </a:xfrm>
            <a:custGeom>
              <a:avLst/>
              <a:gdLst>
                <a:gd name="connsiteX0" fmla="*/ 0 w 1692671"/>
                <a:gd name="connsiteY0" fmla="*/ 846336 h 1692671"/>
                <a:gd name="connsiteX1" fmla="*/ 846336 w 1692671"/>
                <a:gd name="connsiteY1" fmla="*/ 0 h 1692671"/>
                <a:gd name="connsiteX2" fmla="*/ 1692672 w 1692671"/>
                <a:gd name="connsiteY2" fmla="*/ 846336 h 1692671"/>
                <a:gd name="connsiteX3" fmla="*/ 846336 w 1692671"/>
                <a:gd name="connsiteY3" fmla="*/ 1692672 h 1692671"/>
                <a:gd name="connsiteX4" fmla="*/ 0 w 1692671"/>
                <a:gd name="connsiteY4" fmla="*/ 846336 h 16926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92671" h="1692671">
                  <a:moveTo>
                    <a:pt x="0" y="846336"/>
                  </a:moveTo>
                  <a:cubicBezTo>
                    <a:pt x="0" y="378918"/>
                    <a:pt x="378918" y="0"/>
                    <a:pt x="846336" y="0"/>
                  </a:cubicBezTo>
                  <a:cubicBezTo>
                    <a:pt x="1313754" y="0"/>
                    <a:pt x="1692672" y="378918"/>
                    <a:pt x="1692672" y="846336"/>
                  </a:cubicBezTo>
                  <a:cubicBezTo>
                    <a:pt x="1692672" y="1313754"/>
                    <a:pt x="1313754" y="1692672"/>
                    <a:pt x="846336" y="1692672"/>
                  </a:cubicBezTo>
                  <a:cubicBezTo>
                    <a:pt x="378918" y="1692672"/>
                    <a:pt x="0" y="1313754"/>
                    <a:pt x="0" y="846336"/>
                  </a:cubicBezTo>
                  <a:close/>
                </a:path>
              </a:pathLst>
            </a:custGeom>
            <a:ln>
              <a:solidFill>
                <a:schemeClr val="accent6">
                  <a:lumMod val="50000"/>
                </a:schemeClr>
              </a:solid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247886" tIns="247886" rIns="247886" bIns="247886" numCol="1" spcCol="1270" anchor="ctr" anchorCtr="0">
              <a:noAutofit/>
            </a:bodyPr>
            <a:lstStyle/>
            <a:p>
              <a:pPr marL="0" marR="0" lvl="0" indent="0" algn="ctr" defTabSz="1822450" rtl="0" eaLnBrk="1" fontAlgn="auto" latinLnBrk="0" hangingPunct="1">
                <a:lnSpc>
                  <a:spcPct val="90000"/>
                </a:lnSpc>
                <a:spcBef>
                  <a:spcPct val="0"/>
                </a:spcBef>
                <a:spcAft>
                  <a:spcPct val="35000"/>
                </a:spcAft>
                <a:buClrTx/>
                <a:buSzTx/>
                <a:buFontTx/>
                <a:buNone/>
                <a:tabLst/>
                <a:defRPr/>
              </a:pPr>
              <a:endParaRPr kumimoji="0" lang="en-US" sz="41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Arrow: Pentagon 5">
              <a:extLst>
                <a:ext uri="{FF2B5EF4-FFF2-40B4-BE49-F238E27FC236}">
                  <a16:creationId xmlns:a16="http://schemas.microsoft.com/office/drawing/2014/main" id="{D21AEEA8-A4B3-4BE1-AF73-0E2D018FCED4}"/>
                </a:ext>
              </a:extLst>
            </p:cNvPr>
            <p:cNvSpPr/>
            <p:nvPr/>
          </p:nvSpPr>
          <p:spPr>
            <a:xfrm>
              <a:off x="5504851" y="84437"/>
              <a:ext cx="478972" cy="914400"/>
            </a:xfrm>
            <a:prstGeom prst="homePlate">
              <a:avLst>
                <a:gd name="adj" fmla="val 134912"/>
              </a:avLst>
            </a:prstGeom>
            <a:solidFill>
              <a:schemeClr val="accent4">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
        <p:nvSpPr>
          <p:cNvPr id="8" name="TextBox 7">
            <a:extLst>
              <a:ext uri="{FF2B5EF4-FFF2-40B4-BE49-F238E27FC236}">
                <a16:creationId xmlns:a16="http://schemas.microsoft.com/office/drawing/2014/main" id="{B71CBE6B-5074-4E3E-9F67-9ED71E84532A}"/>
              </a:ext>
            </a:extLst>
          </p:cNvPr>
          <p:cNvSpPr txBox="1"/>
          <p:nvPr/>
        </p:nvSpPr>
        <p:spPr>
          <a:xfrm>
            <a:off x="867355" y="228306"/>
            <a:ext cx="5454253" cy="583750"/>
          </a:xfrm>
          <a:prstGeom prst="rect">
            <a:avLst/>
          </a:prstGeom>
          <a:noFill/>
        </p:spPr>
        <p:txBody>
          <a:bodyPr wrap="square">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Times New Roman" panose="02020603050405020304" pitchFamily="18" charset="0"/>
                <a:cs typeface="+mn-cs"/>
              </a:rPr>
              <a:t> KIẾN THỨC TRỌNG TÂM</a:t>
            </a:r>
            <a:endParaRPr kumimoji="0" lang="en-US" sz="32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sp>
        <p:nvSpPr>
          <p:cNvPr id="10" name="TextBox 9">
            <a:extLst>
              <a:ext uri="{FF2B5EF4-FFF2-40B4-BE49-F238E27FC236}">
                <a16:creationId xmlns:a16="http://schemas.microsoft.com/office/drawing/2014/main" id="{8A786346-325C-4963-8923-D5DAF9E42257}"/>
              </a:ext>
            </a:extLst>
          </p:cNvPr>
          <p:cNvSpPr txBox="1"/>
          <p:nvPr/>
        </p:nvSpPr>
        <p:spPr>
          <a:xfrm>
            <a:off x="483336" y="225115"/>
            <a:ext cx="667940"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a:ln>
                  <a:noFill/>
                </a:ln>
                <a:solidFill>
                  <a:prstClr val="black"/>
                </a:solidFill>
                <a:effectLst/>
                <a:uLnTx/>
                <a:uFillTx/>
                <a:latin typeface="Times New Roman" panose="02020603050405020304" pitchFamily="18" charset="0"/>
                <a:ea typeface="+mn-ea"/>
                <a:cs typeface="+mn-cs"/>
              </a:rPr>
              <a:t>I</a:t>
            </a:r>
            <a:endParaRPr kumimoji="0" lang="en-US" sz="3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45E8485-3643-451A-BEAC-4427E72E2AA3}"/>
              </a:ext>
            </a:extLst>
          </p:cNvPr>
          <p:cNvSpPr txBox="1"/>
          <p:nvPr/>
        </p:nvSpPr>
        <p:spPr>
          <a:xfrm>
            <a:off x="673100" y="930601"/>
            <a:ext cx="10858500" cy="522259"/>
          </a:xfrm>
          <a:prstGeom prst="rect">
            <a:avLst/>
          </a:prstGeom>
          <a:noFill/>
        </p:spPr>
        <p:txBody>
          <a:bodyPr wrap="square">
            <a:spAutoFit/>
          </a:bodyPr>
          <a:lstStyle/>
          <a:p>
            <a:pPr marL="0" marR="0" lvl="0" indent="0" algn="just" defTabSz="914400" rtl="0" eaLnBrk="1" fontAlgn="auto" latinLnBrk="0" hangingPunct="1">
              <a:lnSpc>
                <a:spcPct val="107000"/>
              </a:lnSpc>
              <a:spcBef>
                <a:spcPts val="0"/>
              </a:spcBef>
              <a:spcAft>
                <a:spcPts val="800"/>
              </a:spcAft>
              <a:buClrTx/>
              <a:buSzTx/>
              <a:buFontTx/>
              <a:buNone/>
              <a:tabLst/>
              <a:defRPr/>
            </a:pP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2.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Đọc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các</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kiểu</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văn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bản</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thể</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loại</a:t>
            </a:r>
            <a:r>
              <a:rPr kumimoji="0" lang="en-US" sz="2800" b="1" i="0" u="none" strike="noStrike" kern="1200" cap="none" spc="0" normalizeH="0" baseline="0" noProof="0" dirty="0">
                <a:ln>
                  <a:noFill/>
                </a:ln>
                <a:solidFill>
                  <a:srgbClr val="FF0000"/>
                </a:solidFill>
                <a:effectLst/>
                <a:uLnTx/>
                <a:uFillTx/>
                <a:latin typeface="Times New Roman" panose="02020603050405020304" pitchFamily="18" charset="0"/>
                <a:ea typeface="Times New Roman" panose="02020603050405020304" pitchFamily="18" charset="0"/>
                <a:cs typeface="+mn-cs"/>
              </a:rPr>
              <a:t> </a:t>
            </a:r>
            <a:r>
              <a:rPr kumimoji="0" lang="en-US" sz="2800" b="1" i="0" u="none" strike="noStrike" kern="1200" cap="none" spc="0" normalizeH="0" baseline="0" noProof="0" dirty="0" err="1">
                <a:ln>
                  <a:noFill/>
                </a:ln>
                <a:solidFill>
                  <a:srgbClr val="FF0000"/>
                </a:solidFill>
                <a:effectLst/>
                <a:uLnTx/>
                <a:uFillTx/>
                <a:latin typeface="Times New Roman" panose="02020603050405020304" pitchFamily="18" charset="0"/>
                <a:ea typeface="Times New Roman" panose="02020603050405020304" pitchFamily="18" charset="0"/>
                <a:cs typeface="+mn-cs"/>
              </a:rPr>
              <a:t>chính</a:t>
            </a:r>
            <a:endParaRPr kumimoji="0" lang="en-US" sz="2800" b="0" i="0" u="none" strike="noStrike" kern="1200" cap="none" spc="0" normalizeH="0" baseline="0" noProof="0" dirty="0">
              <a:ln>
                <a:noFill/>
              </a:ln>
              <a:solidFill>
                <a:prstClr val="black"/>
              </a:solidFill>
              <a:effectLst/>
              <a:uLnTx/>
              <a:uFillTx/>
              <a:latin typeface="Times New Roman" panose="02020603050405020304" pitchFamily="18" charset="0"/>
              <a:ea typeface="Calibri" panose="020F0502020204030204" pitchFamily="34" charset="0"/>
              <a:cs typeface="+mn-cs"/>
            </a:endParaRPr>
          </a:p>
        </p:txBody>
      </p:sp>
      <p:graphicFrame>
        <p:nvGraphicFramePr>
          <p:cNvPr id="9" name="Table 8">
            <a:extLst>
              <a:ext uri="{FF2B5EF4-FFF2-40B4-BE49-F238E27FC236}">
                <a16:creationId xmlns:a16="http://schemas.microsoft.com/office/drawing/2014/main" id="{07252B8A-AA21-4A82-BE56-70C4525E619E}"/>
              </a:ext>
            </a:extLst>
          </p:cNvPr>
          <p:cNvGraphicFramePr>
            <a:graphicFrameLocks noGrp="1"/>
          </p:cNvGraphicFramePr>
          <p:nvPr>
            <p:extLst>
              <p:ext uri="{D42A27DB-BD31-4B8C-83A1-F6EECF244321}">
                <p14:modId xmlns:p14="http://schemas.microsoft.com/office/powerpoint/2010/main" val="3263633777"/>
              </p:ext>
            </p:extLst>
          </p:nvPr>
        </p:nvGraphicFramePr>
        <p:xfrm>
          <a:off x="660399" y="1663859"/>
          <a:ext cx="10858500" cy="4501198"/>
        </p:xfrm>
        <a:graphic>
          <a:graphicData uri="http://schemas.openxmlformats.org/drawingml/2006/table">
            <a:tbl>
              <a:tblPr firstRow="1" firstCol="1" bandRow="1"/>
              <a:tblGrid>
                <a:gridCol w="1752099">
                  <a:extLst>
                    <a:ext uri="{9D8B030D-6E8A-4147-A177-3AD203B41FA5}">
                      <a16:colId xmlns:a16="http://schemas.microsoft.com/office/drawing/2014/main" val="283449883"/>
                    </a:ext>
                  </a:extLst>
                </a:gridCol>
                <a:gridCol w="1745165">
                  <a:extLst>
                    <a:ext uri="{9D8B030D-6E8A-4147-A177-3AD203B41FA5}">
                      <a16:colId xmlns:a16="http://schemas.microsoft.com/office/drawing/2014/main" val="3418238626"/>
                    </a:ext>
                  </a:extLst>
                </a:gridCol>
                <a:gridCol w="7361236">
                  <a:extLst>
                    <a:ext uri="{9D8B030D-6E8A-4147-A177-3AD203B41FA5}">
                      <a16:colId xmlns:a16="http://schemas.microsoft.com/office/drawing/2014/main" val="393823171"/>
                    </a:ext>
                  </a:extLst>
                </a:gridCol>
              </a:tblGrid>
              <a:tr h="4351338">
                <a:tc>
                  <a:txBody>
                    <a:bodyPr/>
                    <a:lstStyle/>
                    <a:p>
                      <a:pPr algn="just">
                        <a:lnSpc>
                          <a:spcPct val="107000"/>
                        </a:lnSpc>
                        <a:spcAft>
                          <a:spcPts val="800"/>
                        </a:spcAft>
                      </a:pP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Truyện</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khoa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học</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viễn</a:t>
                      </a:r>
                      <a:r>
                        <a:rPr lang="en-US" sz="2000" b="1"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r>
                        <a:rPr lang="en-US" sz="2000" b="1" dirty="0" err="1">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tưởng</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88" marR="44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88" marR="44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07000"/>
                        </a:lnSpc>
                        <a:spcAft>
                          <a:spcPts val="8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Tóm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tắt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cốt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chủ</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điệp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điều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mơ</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dự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báo</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tương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lai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muốn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gửi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đến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p>
                      <a:pPr algn="just">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tích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tính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truyện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khoa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học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viễn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tưởng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cử</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chỉ</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hành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thoại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qua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người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chuyện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và</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hoặc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lời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của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Vận</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b="1" dirty="0" err="1">
                          <a:effectLst/>
                          <a:latin typeface="Times New Roman" panose="02020603050405020304" pitchFamily="18" charset="0"/>
                          <a:ea typeface="Calibri" panose="020F0502020204030204" pitchFamily="34" charset="0"/>
                          <a:cs typeface="Times New Roman" panose="02020603050405020304" pitchFamily="18" charset="0"/>
                        </a:rPr>
                        <a:t>dụng</a:t>
                      </a:r>
                      <a:r>
                        <a:rPr lang="en-US" sz="2000" b="1" dirty="0">
                          <a:effectLst/>
                          <a:latin typeface="Times New Roman" panose="02020603050405020304" pitchFamily="18" charset="0"/>
                          <a:ea typeface="Calibri" panose="020F0502020204030204" pitchFamily="34" charset="0"/>
                          <a:cs typeface="Times New Roman" panose="02020603050405020304" pitchFamily="18" charset="0"/>
                        </a:rPr>
                        <a:t>:</a:t>
                      </a:r>
                      <a:endParaRPr lang="en-US" sz="20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07000"/>
                        </a:lnSpc>
                        <a:spcAft>
                          <a:spcPts val="800"/>
                        </a:spcAft>
                      </a:pPr>
                      <a:r>
                        <a:rPr lang="en-US" sz="2000" dirty="0">
                          <a:effectLst/>
                          <a:latin typeface="Times New Roman" panose="02020603050405020304" pitchFamily="18" charset="0"/>
                          <a:ea typeface="SimSun" panose="02010600030101010101" pitchFamily="2" charset="-122"/>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Thể</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hiện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thái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độ</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không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đồng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tình</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một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phần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với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vấn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đặt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ra</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tác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phẩm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p>
                    <a:p>
                      <a:pPr algn="just">
                        <a:lnSpc>
                          <a:spcPct val="107000"/>
                        </a:lnSpc>
                        <a:spcAft>
                          <a:spcPts val="800"/>
                        </a:spcAft>
                      </a:pP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Nêu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được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những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trải</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nghiệm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cuộc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sống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giúp</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hiểu</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thêm</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về</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nhân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vật</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sự</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việc</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trong</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văn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 </a:t>
                      </a:r>
                      <a:r>
                        <a:rPr lang="en-US" sz="2000" dirty="0" err="1">
                          <a:effectLst/>
                          <a:latin typeface="Times New Roman" panose="02020603050405020304" pitchFamily="18" charset="0"/>
                          <a:ea typeface="Calibri" panose="020F0502020204030204" pitchFamily="34" charset="0"/>
                          <a:cs typeface="Times New Roman" panose="02020603050405020304" pitchFamily="18" charset="0"/>
                        </a:rPr>
                        <a:t>bản</a:t>
                      </a:r>
                      <a:r>
                        <a:rPr lang="en-US" sz="2000" dirty="0">
                          <a:effectLst/>
                          <a:latin typeface="Times New Roman" panose="02020603050405020304" pitchFamily="18" charset="0"/>
                          <a:ea typeface="Calibri" panose="020F0502020204030204" pitchFamily="34" charset="0"/>
                          <a:cs typeface="Times New Roman" panose="02020603050405020304" pitchFamily="18" charset="0"/>
                        </a:rPr>
                        <a:t>.</a:t>
                      </a:r>
                    </a:p>
                  </a:txBody>
                  <a:tcPr marL="44488" marR="4448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60555633"/>
                  </a:ext>
                </a:extLst>
              </a:tr>
            </a:tbl>
          </a:graphicData>
        </a:graphic>
      </p:graphicFrame>
    </p:spTree>
    <p:extLst>
      <p:ext uri="{BB962C8B-B14F-4D97-AF65-F5344CB8AC3E}">
        <p14:creationId xmlns:p14="http://schemas.microsoft.com/office/powerpoint/2010/main" val="3285950372"/>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345</TotalTime>
  <Words>11501</Words>
  <Application>Microsoft Office PowerPoint</Application>
  <PresentationFormat>Widescreen</PresentationFormat>
  <Paragraphs>742</Paragraphs>
  <Slides>87</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87</vt:i4>
      </vt:variant>
    </vt:vector>
  </HeadingPairs>
  <TitlesOfParts>
    <vt:vector size="92"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TBC</cp:lastModifiedBy>
  <cp:revision>2</cp:revision>
  <dcterms:created xsi:type="dcterms:W3CDTF">2022-12-10T07:29:12Z</dcterms:created>
  <dcterms:modified xsi:type="dcterms:W3CDTF">2022-12-10T14:07:18Z</dcterms:modified>
</cp:coreProperties>
</file>